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7" r:id="rId2"/>
    <p:sldId id="449" r:id="rId3"/>
    <p:sldId id="524" r:id="rId4"/>
    <p:sldId id="504" r:id="rId5"/>
    <p:sldId id="515" r:id="rId6"/>
    <p:sldId id="516" r:id="rId7"/>
    <p:sldId id="517" r:id="rId8"/>
    <p:sldId id="519" r:id="rId9"/>
    <p:sldId id="520" r:id="rId10"/>
    <p:sldId id="498" r:id="rId11"/>
    <p:sldId id="513" r:id="rId12"/>
    <p:sldId id="521" r:id="rId13"/>
    <p:sldId id="522" r:id="rId14"/>
    <p:sldId id="523" r:id="rId15"/>
    <p:sldId id="333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51BF0AA8-046F-494F-BAD4-432BBE57F260}">
          <p14:sldIdLst/>
        </p14:section>
        <p14:section name="Abschnitt 1" id="{11E0C6AC-7CD9-4A36-BE93-97708D11A592}">
          <p14:sldIdLst>
            <p14:sldId id="257"/>
          </p14:sldIdLst>
        </p14:section>
        <p14:section name="Abschnitt 2" id="{670AA9AB-602E-4730-BE02-B4B6DA9C2377}">
          <p14:sldIdLst>
            <p14:sldId id="449"/>
            <p14:sldId id="524"/>
          </p14:sldIdLst>
        </p14:section>
        <p14:section name="Abschnitt 3" id="{2E0EE683-C74A-409C-916B-D03E042802C4}">
          <p14:sldIdLst>
            <p14:sldId id="504"/>
            <p14:sldId id="515"/>
            <p14:sldId id="516"/>
            <p14:sldId id="517"/>
            <p14:sldId id="519"/>
            <p14:sldId id="520"/>
            <p14:sldId id="498"/>
            <p14:sldId id="513"/>
            <p14:sldId id="521"/>
            <p14:sldId id="522"/>
            <p14:sldId id="523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61D5CF-19FD-7489-21AB-6A3E97ABEE4A}" name="Eulitz, Jan (VB ELER BB/BE)" initials="EJ" userId="Eulitz, Jan (VB ELER BB/BE)" providerId="None"/>
  <p188:author id="{ACC30EF7-44AE-1AD7-9400-1F48AF6628FF}" name="pawletko" initials="p" userId="pawletk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gmann" initials="sj-ent" lastIdx="1" clrIdx="0"/>
  <p:cmAuthor id="7" name="p3" initials="p" lastIdx="20" clrIdx="7">
    <p:extLst>
      <p:ext uri="{19B8F6BF-5375-455C-9EA6-DF929625EA0E}">
        <p15:presenceInfo xmlns:p15="http://schemas.microsoft.com/office/powerpoint/2012/main" userId="p3" providerId="None"/>
      </p:ext>
    </p:extLst>
  </p:cmAuthor>
  <p:cmAuthor id="1" name="karo" initials="k" lastIdx="2" clrIdx="1"/>
  <p:cmAuthor id="8" name="pawletko" initials="p" lastIdx="25" clrIdx="8">
    <p:extLst>
      <p:ext uri="{19B8F6BF-5375-455C-9EA6-DF929625EA0E}">
        <p15:presenceInfo xmlns:p15="http://schemas.microsoft.com/office/powerpoint/2012/main" userId="pawletko" providerId="None"/>
      </p:ext>
    </p:extLst>
  </p:cmAuthor>
  <p:cmAuthor id="2" name="pawletko" initials="kp" lastIdx="9" clrIdx="2"/>
  <p:cmAuthor id="9" name="sj" initials="s" lastIdx="19" clrIdx="9">
    <p:extLst>
      <p:ext uri="{19B8F6BF-5375-455C-9EA6-DF929625EA0E}">
        <p15:presenceInfo xmlns:p15="http://schemas.microsoft.com/office/powerpoint/2012/main" userId="sj" providerId="None"/>
      </p:ext>
    </p:extLst>
  </p:cmAuthor>
  <p:cmAuthor id="3" name="Jan Schaller" initials="p5" lastIdx="9" clrIdx="3"/>
  <p:cmAuthor id="10" name="Eulitz, Jan (VB ELER BB/BE)" initials="EJ" lastIdx="4" clrIdx="10">
    <p:extLst>
      <p:ext uri="{19B8F6BF-5375-455C-9EA6-DF929625EA0E}">
        <p15:presenceInfo xmlns:p15="http://schemas.microsoft.com/office/powerpoint/2012/main" userId="Eulitz, Jan (VB ELER BB/BE)" providerId="None"/>
      </p:ext>
    </p:extLst>
  </p:cmAuthor>
  <p:cmAuthor id="4" name="Susanne Jungmann" initials="sj" lastIdx="45" clrIdx="4"/>
  <p:cmAuthor id="5" name="Karoline Pawletko, entera" initials="kp" lastIdx="17" clrIdx="5">
    <p:extLst>
      <p:ext uri="{19B8F6BF-5375-455C-9EA6-DF929625EA0E}">
        <p15:presenceInfo xmlns:p15="http://schemas.microsoft.com/office/powerpoint/2012/main" userId="Karoline Pawletko, entera" providerId="None"/>
      </p:ext>
    </p:extLst>
  </p:cmAuthor>
  <p:cmAuthor id="6" name="Lauren Mityorn, entera" initials="LM" lastIdx="16" clrIdx="6">
    <p:extLst>
      <p:ext uri="{19B8F6BF-5375-455C-9EA6-DF929625EA0E}">
        <p15:presenceInfo xmlns:p15="http://schemas.microsoft.com/office/powerpoint/2012/main" userId="Lauren Mityorn, ent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DEECEF"/>
    <a:srgbClr val="6A5650"/>
    <a:srgbClr val="D6DE86"/>
    <a:srgbClr val="E4E9AF"/>
    <a:srgbClr val="F7C120"/>
    <a:srgbClr val="4B8C97"/>
    <a:srgbClr val="3A5C63"/>
    <a:srgbClr val="5C696E"/>
    <a:srgbClr val="9C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32" autoAdjust="0"/>
    <p:restoredTop sz="94582" autoAdjust="0"/>
  </p:normalViewPr>
  <p:slideViewPr>
    <p:cSldViewPr>
      <p:cViewPr varScale="1">
        <p:scale>
          <a:sx n="126" d="100"/>
          <a:sy n="126" d="100"/>
        </p:scale>
        <p:origin x="82" y="26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776" y="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letko\Downloads\Jahresberichte\JB25\Grafiken_2025_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letko\Downloads\Jahresberichte\JB25\Grafiken_2025_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a\data\aktuell\535a_Begl4L&#228;nder\2014-2020\BB\BGA\2025\Zielindikatore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a\data\aktuell\535a_Begl4L&#228;nder\2014-2020\BB\Jahresberichte\JB24\Grafiken_2024_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a\data\aktuell\535a_Begl4L&#228;nder\2014-2020\BB\BGA\2025\Zielindikatore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29689051818588"/>
          <c:y val="5.1400554097404488E-2"/>
          <c:w val="0.82498261494955705"/>
          <c:h val="0.64976510089775863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Gesamtprogramm!$A$50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F5F2EB">
                <a:alpha val="55686"/>
              </a:srgbClr>
            </a:solidFill>
            <a:ln>
              <a:noFill/>
            </a:ln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Gesamtprogramm!$B$50:$L$50</c:f>
              <c:numCache>
                <c:formatCode>#,##0.00</c:formatCode>
                <c:ptCount val="11"/>
                <c:pt idx="0">
                  <c:v>1346000000</c:v>
                </c:pt>
                <c:pt idx="1">
                  <c:v>1346000000</c:v>
                </c:pt>
                <c:pt idx="2">
                  <c:v>1346000000</c:v>
                </c:pt>
                <c:pt idx="3">
                  <c:v>1346000000</c:v>
                </c:pt>
                <c:pt idx="4">
                  <c:v>1346000000</c:v>
                </c:pt>
                <c:pt idx="5">
                  <c:v>1346000000</c:v>
                </c:pt>
                <c:pt idx="6" formatCode="#,##0">
                  <c:v>1828000000</c:v>
                </c:pt>
                <c:pt idx="7" formatCode="#,##0">
                  <c:v>1828000000</c:v>
                </c:pt>
                <c:pt idx="8" formatCode="#,##0">
                  <c:v>1828000000</c:v>
                </c:pt>
                <c:pt idx="9" formatCode="#,##0">
                  <c:v>1828000000</c:v>
                </c:pt>
                <c:pt idx="10" formatCode="#,##0">
                  <c:v>1828000000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C-47A5-8306-451C8CEE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55578368"/>
        <c:axId val="155579904"/>
      </c:barChart>
      <c:barChart>
        <c:barDir val="col"/>
        <c:grouping val="stacked"/>
        <c:varyColors val="0"/>
        <c:ser>
          <c:idx val="0"/>
          <c:order val="0"/>
          <c:tx>
            <c:strRef>
              <c:f>Gesamtprogramm!$A$48</c:f>
              <c:strCache>
                <c:ptCount val="1"/>
                <c:pt idx="0">
                  <c:v>Ausgaben insgesamt</c:v>
                </c:pt>
              </c:strCache>
            </c:strRef>
          </c:tx>
          <c:spPr>
            <a:solidFill>
              <a:srgbClr val="3A5C63"/>
            </a:solidFill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Gesamtprogramm!$B$48:$L$48</c:f>
              <c:numCache>
                <c:formatCode>#,##0</c:formatCode>
                <c:ptCount val="11"/>
                <c:pt idx="0">
                  <c:v>17600000</c:v>
                </c:pt>
                <c:pt idx="1">
                  <c:v>98568518.413333327</c:v>
                </c:pt>
                <c:pt idx="2">
                  <c:v>246149900.80999997</c:v>
                </c:pt>
                <c:pt idx="3">
                  <c:v>403600000</c:v>
                </c:pt>
                <c:pt idx="4">
                  <c:v>550950366.74000001</c:v>
                </c:pt>
                <c:pt idx="5">
                  <c:v>747839768.49000001</c:v>
                </c:pt>
                <c:pt idx="6">
                  <c:v>941694406.01333332</c:v>
                </c:pt>
                <c:pt idx="7">
                  <c:v>1136758044.4800003</c:v>
                </c:pt>
                <c:pt idx="8">
                  <c:v>1323112440.3400002</c:v>
                </c:pt>
                <c:pt idx="9">
                  <c:v>1536269989.079994</c:v>
                </c:pt>
                <c:pt idx="10">
                  <c:v>1728567291.0599937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C-47A5-8306-451C8CEE0744}"/>
            </c:ext>
          </c:extLst>
        </c:ser>
        <c:ser>
          <c:idx val="1"/>
          <c:order val="1"/>
          <c:tx>
            <c:strRef>
              <c:f>Gesamtprogramm!$A$49</c:f>
              <c:strCache>
                <c:ptCount val="1"/>
                <c:pt idx="0">
                  <c:v>Gebundene Mittel</c:v>
                </c:pt>
              </c:strCache>
            </c:strRef>
          </c:tx>
          <c:spPr>
            <a:solidFill>
              <a:srgbClr val="5C696E">
                <a:alpha val="56863"/>
              </a:srgb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Gesamtprogramm!$B$49:$L$49</c:f>
              <c:numCache>
                <c:formatCode>#,##0</c:formatCode>
                <c:ptCount val="11"/>
                <c:pt idx="0">
                  <c:v>25800000</c:v>
                </c:pt>
                <c:pt idx="1">
                  <c:v>421101357.52333331</c:v>
                </c:pt>
                <c:pt idx="2">
                  <c:v>373323535.33000004</c:v>
                </c:pt>
                <c:pt idx="3">
                  <c:v>430000000</c:v>
                </c:pt>
                <c:pt idx="4">
                  <c:v>418930731.83594334</c:v>
                </c:pt>
                <c:pt idx="5">
                  <c:v>447190019.7511636</c:v>
                </c:pt>
                <c:pt idx="6">
                  <c:v>485633585.49499917</c:v>
                </c:pt>
                <c:pt idx="7">
                  <c:v>421539372.17003107</c:v>
                </c:pt>
                <c:pt idx="8">
                  <c:v>401240406.8592453</c:v>
                </c:pt>
                <c:pt idx="9">
                  <c:v>238836031.08337116</c:v>
                </c:pt>
                <c:pt idx="10">
                  <c:v>-1728567291.0599937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2C-47A5-8306-451C8CEE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877516240"/>
        <c:axId val="877504592"/>
      </c:barChart>
      <c:catAx>
        <c:axId val="1555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de-DE"/>
          </a:p>
        </c:txPr>
        <c:crossAx val="155579904"/>
        <c:crosses val="autoZero"/>
        <c:auto val="1"/>
        <c:lblAlgn val="ctr"/>
        <c:lblOffset val="100"/>
        <c:noMultiLvlLbl val="0"/>
      </c:catAx>
      <c:valAx>
        <c:axId val="155579904"/>
        <c:scaling>
          <c:orientation val="minMax"/>
          <c:max val="1800000000"/>
          <c:min val="0"/>
        </c:scaling>
        <c:delete val="0"/>
        <c:axPos val="l"/>
        <c:majorGridlines/>
        <c:numFmt formatCode="#,##0,,\ &quot;Mio. €&quot;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pPr>
            <a:endParaRPr lang="de-DE"/>
          </a:p>
        </c:txPr>
        <c:crossAx val="155578368"/>
        <c:crosses val="autoZero"/>
        <c:crossBetween val="between"/>
        <c:majorUnit val="500000000"/>
      </c:valAx>
      <c:valAx>
        <c:axId val="877504592"/>
        <c:scaling>
          <c:orientation val="minMax"/>
          <c:max val="1800000000"/>
          <c:min val="0"/>
        </c:scaling>
        <c:delete val="1"/>
        <c:axPos val="r"/>
        <c:numFmt formatCode="#,##0,,\ &quot;Mio.&quot;" sourceLinked="0"/>
        <c:majorTickMark val="out"/>
        <c:minorTickMark val="none"/>
        <c:tickLblPos val="nextTo"/>
        <c:crossAx val="877516240"/>
        <c:crosses val="max"/>
        <c:crossBetween val="between"/>
      </c:valAx>
      <c:catAx>
        <c:axId val="87751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75045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859095502605654"/>
          <c:y val="0.8542818407932512"/>
          <c:w val="0.6358092661049245"/>
          <c:h val="8.0452433130354911E-2"/>
        </c:manualLayout>
      </c:layout>
      <c:overlay val="0"/>
      <c:txPr>
        <a:bodyPr/>
        <a:lstStyle/>
        <a:p>
          <a:pPr>
            <a:defRPr sz="20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29689051818588"/>
          <c:y val="5.1400554097404488E-2"/>
          <c:w val="0.82498261494955705"/>
          <c:h val="0.64976510089775863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Gesamtprogramm!$A$50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F5F2EB">
                <a:alpha val="55686"/>
              </a:srgbClr>
            </a:solidFill>
            <a:ln>
              <a:noFill/>
            </a:ln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Gesamtprogramm!$B$50:$L$50</c:f>
              <c:numCache>
                <c:formatCode>#,##0.00</c:formatCode>
                <c:ptCount val="11"/>
                <c:pt idx="0">
                  <c:v>1346000000</c:v>
                </c:pt>
                <c:pt idx="1">
                  <c:v>1346000000</c:v>
                </c:pt>
                <c:pt idx="2">
                  <c:v>1346000000</c:v>
                </c:pt>
                <c:pt idx="3">
                  <c:v>1346000000</c:v>
                </c:pt>
                <c:pt idx="4">
                  <c:v>1346000000</c:v>
                </c:pt>
                <c:pt idx="5">
                  <c:v>1346000000</c:v>
                </c:pt>
                <c:pt idx="6" formatCode="#,##0">
                  <c:v>1828000000</c:v>
                </c:pt>
                <c:pt idx="7" formatCode="#,##0">
                  <c:v>1828000000</c:v>
                </c:pt>
                <c:pt idx="8" formatCode="#,##0">
                  <c:v>1828000000</c:v>
                </c:pt>
                <c:pt idx="9" formatCode="#,##0">
                  <c:v>1828000000</c:v>
                </c:pt>
                <c:pt idx="10" formatCode="#,##0">
                  <c:v>1828000000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C-47A5-8306-451C8CEE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55578368"/>
        <c:axId val="155579904"/>
      </c:barChart>
      <c:barChart>
        <c:barDir val="col"/>
        <c:grouping val="stacked"/>
        <c:varyColors val="0"/>
        <c:ser>
          <c:idx val="0"/>
          <c:order val="0"/>
          <c:tx>
            <c:strRef>
              <c:f>Gesamtprogramm!$A$48</c:f>
              <c:strCache>
                <c:ptCount val="1"/>
                <c:pt idx="0">
                  <c:v>Ausgaben insgesamt</c:v>
                </c:pt>
              </c:strCache>
            </c:strRef>
          </c:tx>
          <c:spPr>
            <a:solidFill>
              <a:srgbClr val="3A5C63"/>
            </a:solidFill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Gesamtprogramm!$B$48:$L$48</c:f>
              <c:numCache>
                <c:formatCode>#,##0</c:formatCode>
                <c:ptCount val="11"/>
                <c:pt idx="0">
                  <c:v>17600000</c:v>
                </c:pt>
                <c:pt idx="1">
                  <c:v>98568518.413333327</c:v>
                </c:pt>
                <c:pt idx="2">
                  <c:v>246149900.80999997</c:v>
                </c:pt>
                <c:pt idx="3">
                  <c:v>403600000</c:v>
                </c:pt>
                <c:pt idx="4">
                  <c:v>550950366.74000001</c:v>
                </c:pt>
                <c:pt idx="5">
                  <c:v>747839768.49000001</c:v>
                </c:pt>
                <c:pt idx="6">
                  <c:v>941694406.01333332</c:v>
                </c:pt>
                <c:pt idx="7">
                  <c:v>1136758044.4800003</c:v>
                </c:pt>
                <c:pt idx="8">
                  <c:v>1323112440.3400002</c:v>
                </c:pt>
                <c:pt idx="9">
                  <c:v>1536269989.079994</c:v>
                </c:pt>
                <c:pt idx="10">
                  <c:v>1728567291.0599937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C-47A5-8306-451C8CEE0744}"/>
            </c:ext>
          </c:extLst>
        </c:ser>
        <c:ser>
          <c:idx val="1"/>
          <c:order val="1"/>
          <c:tx>
            <c:strRef>
              <c:f>Gesamtprogramm!$A$49</c:f>
              <c:strCache>
                <c:ptCount val="1"/>
                <c:pt idx="0">
                  <c:v>Gebundene Mittel</c:v>
                </c:pt>
              </c:strCache>
            </c:strRef>
          </c:tx>
          <c:spPr>
            <a:solidFill>
              <a:srgbClr val="5C696E">
                <a:alpha val="56863"/>
              </a:srgb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Gesamtprogramm!$B$46:$L$46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Gesamtprogramm!$B$49:$L$49</c:f>
              <c:numCache>
                <c:formatCode>#,##0</c:formatCode>
                <c:ptCount val="11"/>
                <c:pt idx="0">
                  <c:v>25800000</c:v>
                </c:pt>
                <c:pt idx="1">
                  <c:v>421101357.52333331</c:v>
                </c:pt>
                <c:pt idx="2">
                  <c:v>373323535.33000004</c:v>
                </c:pt>
                <c:pt idx="3">
                  <c:v>430000000</c:v>
                </c:pt>
                <c:pt idx="4">
                  <c:v>418930731.83594334</c:v>
                </c:pt>
                <c:pt idx="5">
                  <c:v>447190019.7511636</c:v>
                </c:pt>
                <c:pt idx="6">
                  <c:v>485633585.49499917</c:v>
                </c:pt>
                <c:pt idx="7">
                  <c:v>421539372.17003107</c:v>
                </c:pt>
                <c:pt idx="8">
                  <c:v>401240406.8592453</c:v>
                </c:pt>
                <c:pt idx="9">
                  <c:v>238836031.08337116</c:v>
                </c:pt>
                <c:pt idx="10">
                  <c:v>-1728567291.0599937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2C-47A5-8306-451C8CEE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877516240"/>
        <c:axId val="877504592"/>
      </c:barChart>
      <c:catAx>
        <c:axId val="1555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de-DE"/>
          </a:p>
        </c:txPr>
        <c:crossAx val="155579904"/>
        <c:crosses val="autoZero"/>
        <c:auto val="1"/>
        <c:lblAlgn val="ctr"/>
        <c:lblOffset val="100"/>
        <c:noMultiLvlLbl val="0"/>
      </c:catAx>
      <c:valAx>
        <c:axId val="155579904"/>
        <c:scaling>
          <c:orientation val="minMax"/>
          <c:max val="1800000000"/>
          <c:min val="0"/>
        </c:scaling>
        <c:delete val="0"/>
        <c:axPos val="l"/>
        <c:majorGridlines/>
        <c:numFmt formatCode="#,##0,,\ &quot;Mio. €&quot;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pPr>
            <a:endParaRPr lang="de-DE"/>
          </a:p>
        </c:txPr>
        <c:crossAx val="155578368"/>
        <c:crosses val="autoZero"/>
        <c:crossBetween val="between"/>
        <c:majorUnit val="500000000"/>
      </c:valAx>
      <c:valAx>
        <c:axId val="877504592"/>
        <c:scaling>
          <c:orientation val="minMax"/>
          <c:max val="1800000000"/>
          <c:min val="0"/>
        </c:scaling>
        <c:delete val="1"/>
        <c:axPos val="r"/>
        <c:numFmt formatCode="#,##0,,\ &quot;Mio.&quot;" sourceLinked="0"/>
        <c:majorTickMark val="out"/>
        <c:minorTickMark val="none"/>
        <c:tickLblPos val="nextTo"/>
        <c:crossAx val="877516240"/>
        <c:crosses val="max"/>
        <c:crossBetween val="between"/>
      </c:valAx>
      <c:catAx>
        <c:axId val="87751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75045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859095502605654"/>
          <c:y val="0.8542818407932512"/>
          <c:w val="0.6358092661049245"/>
          <c:h val="8.0452433130354911E-2"/>
        </c:manualLayout>
      </c:layout>
      <c:overlay val="0"/>
      <c:txPr>
        <a:bodyPr/>
        <a:lstStyle/>
        <a:p>
          <a:pPr>
            <a:defRPr sz="20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7B-4C0C-BF74-7E3170D6D8C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7B-4C0C-BF74-7E3170D6D8C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7B-4C0C-BF74-7E3170D6D8C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7B-4C0C-BF74-7E3170D6D8CD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7B-4C0C-BF74-7E3170D6D8CD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7B-4C0C-BF74-7E3170D6D8CD}"/>
              </c:ext>
            </c:extLst>
          </c:dPt>
          <c:dPt>
            <c:idx val="6"/>
            <c:bubble3D val="0"/>
            <c:spPr>
              <a:solidFill>
                <a:srgbClr val="9BBB59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7B-4C0C-BF74-7E3170D6D8CD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7B-4C0C-BF74-7E3170D6D8CD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7B-4C0C-BF74-7E3170D6D8CD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7B-4C0C-BF74-7E3170D6D8CD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7B-4C0C-BF74-7E3170D6D8CD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97B-4C0C-BF74-7E3170D6D8CD}"/>
              </c:ext>
            </c:extLst>
          </c:dPt>
          <c:dPt>
            <c:idx val="12"/>
            <c:bubble3D val="0"/>
            <c:spPr>
              <a:solidFill>
                <a:srgbClr val="C3D69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97B-4C0C-BF74-7E3170D6D8CD}"/>
              </c:ext>
            </c:extLst>
          </c:dPt>
          <c:dPt>
            <c:idx val="13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97B-4C0C-BF74-7E3170D6D8C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97B-4C0C-BF74-7E3170D6D8CD}"/>
              </c:ext>
            </c:extLst>
          </c:dPt>
          <c:dPt>
            <c:idx val="15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97B-4C0C-BF74-7E3170D6D8CD}"/>
              </c:ext>
            </c:extLst>
          </c:dPt>
          <c:dPt>
            <c:idx val="16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97B-4C0C-BF74-7E3170D6D8CD}"/>
              </c:ext>
            </c:extLst>
          </c:dPt>
          <c:dPt>
            <c:idx val="17"/>
            <c:bubble3D val="0"/>
            <c:spPr>
              <a:solidFill>
                <a:srgbClr val="8064A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97B-4C0C-BF74-7E3170D6D8CD}"/>
              </c:ext>
            </c:extLst>
          </c:dPt>
          <c:dPt>
            <c:idx val="18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97B-4C0C-BF74-7E3170D6D8CD}"/>
              </c:ext>
            </c:extLst>
          </c:dPt>
          <c:cat>
            <c:strRef>
              <c:f>Tabelle2!$C$46:$C$64</c:f>
              <c:strCache>
                <c:ptCount val="19"/>
                <c:pt idx="0">
                  <c:v> M1.1 </c:v>
                </c:pt>
                <c:pt idx="1">
                  <c:v> M4.1 </c:v>
                </c:pt>
                <c:pt idx="2">
                  <c:v> M16 </c:v>
                </c:pt>
                <c:pt idx="3">
                  <c:v> M6 </c:v>
                </c:pt>
                <c:pt idx="4">
                  <c:v> M5 </c:v>
                </c:pt>
                <c:pt idx="5">
                  <c:v> M10 </c:v>
                </c:pt>
                <c:pt idx="6">
                  <c:v> M11 </c:v>
                </c:pt>
                <c:pt idx="7">
                  <c:v> M12 </c:v>
                </c:pt>
                <c:pt idx="8">
                  <c:v> M13 </c:v>
                </c:pt>
                <c:pt idx="9">
                  <c:v> M16 </c:v>
                </c:pt>
                <c:pt idx="10">
                  <c:v> M10 </c:v>
                </c:pt>
                <c:pt idx="11">
                  <c:v> M16 </c:v>
                </c:pt>
                <c:pt idx="12">
                  <c:v> M7 </c:v>
                </c:pt>
                <c:pt idx="13">
                  <c:v> M2 </c:v>
                </c:pt>
                <c:pt idx="14">
                  <c:v> M8 </c:v>
                </c:pt>
                <c:pt idx="15">
                  <c:v> TH </c:v>
                </c:pt>
                <c:pt idx="16">
                  <c:v> M7 </c:v>
                </c:pt>
                <c:pt idx="17">
                  <c:v> M16 </c:v>
                </c:pt>
                <c:pt idx="18">
                  <c:v> M19 </c:v>
                </c:pt>
              </c:strCache>
            </c:strRef>
          </c:cat>
          <c:val>
            <c:numRef>
              <c:f>Tabelle2!$D$46:$D$64</c:f>
              <c:numCache>
                <c:formatCode>0.0,," Mio €"</c:formatCode>
                <c:ptCount val="19"/>
                <c:pt idx="0">
                  <c:v>7497590.6699999999</c:v>
                </c:pt>
                <c:pt idx="1">
                  <c:v>97001216.439999998</c:v>
                </c:pt>
                <c:pt idx="2">
                  <c:v>27970225.59</c:v>
                </c:pt>
                <c:pt idx="3" formatCode="0.000,,&quot; Mio €&quot;">
                  <c:v>565612.85</c:v>
                </c:pt>
                <c:pt idx="4">
                  <c:v>91746298.019999996</c:v>
                </c:pt>
                <c:pt idx="5" formatCode="&quot;€&quot;#,##0.00_);[Red]\(&quot;€&quot;#,##0.00\)">
                  <c:v>141704238.76333335</c:v>
                </c:pt>
                <c:pt idx="6" formatCode="_-* #,##0.00\ _€_-;\-* #,##0.00\ _€_-;_-* &quot;-&quot;??\ _€_-;_-@_-">
                  <c:v>344087038.75666672</c:v>
                </c:pt>
                <c:pt idx="7" formatCode="_-* #,##0.00\ _€_-;\-* #,##0.00\ _€_-;_-* &quot;-&quot;??\ _€_-;_-@_-">
                  <c:v>39427729.096666671</c:v>
                </c:pt>
                <c:pt idx="8" formatCode="_-* #,##0.00\ _€_-;\-* #,##0.00\ _€_-;_-* &quot;-&quot;??\ _€_-;_-@_-">
                  <c:v>254597190.40000004</c:v>
                </c:pt>
                <c:pt idx="9">
                  <c:v>3863983.72</c:v>
                </c:pt>
                <c:pt idx="10" formatCode="_(&quot;€&quot;* #,##0_);_(&quot;€&quot;* \(#,##0\);_(&quot;€&quot;* &quot;-&quot;_);_(@_)">
                  <c:v>2165973.2400000002</c:v>
                </c:pt>
                <c:pt idx="11">
                  <c:v>9007465.3699999992</c:v>
                </c:pt>
                <c:pt idx="12" formatCode="_-* #,##0.00\ _€_-;\-* #,##0.00\ _€_-;_-* &quot;-&quot;??\ _€_-;_-@_-">
                  <c:v>124764364.75000003</c:v>
                </c:pt>
                <c:pt idx="13" formatCode="_(&quot;€&quot;* #,##0_);_(&quot;€&quot;* \(#,##0\);_(&quot;€&quot;* &quot;-&quot;_);_(@_)">
                  <c:v>712944</c:v>
                </c:pt>
                <c:pt idx="14" formatCode="_-* #,##0.00\ _€_-;\-* #,##0.00\ _€_-;_-* &quot;-&quot;??\ _€_-;_-@_-">
                  <c:v>106994913.55264151</c:v>
                </c:pt>
                <c:pt idx="15" formatCode="_-* #,##0.00\ _€_-;\-* #,##0.00\ _€_-;_-* &quot;-&quot;??\ _€_-;_-@_-">
                  <c:v>45571196.829999998</c:v>
                </c:pt>
                <c:pt idx="16" formatCode="_-* #,##0.00\ _€_-;\-* #,##0.00\ _€_-;_-* &quot;-&quot;??\ _€_-;_-@_-">
                  <c:v>38537141.07</c:v>
                </c:pt>
                <c:pt idx="17">
                  <c:v>11205281.119999999</c:v>
                </c:pt>
                <c:pt idx="18">
                  <c:v>384395752.75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97B-4C0C-BF74-7E3170D6D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39917363910439E-2"/>
          <c:y val="6.4308713242956131E-2"/>
          <c:w val="0.89951101169685876"/>
          <c:h val="0.847247921157601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A5C63"/>
            </a:solidFill>
            <a:ln>
              <a:noFill/>
            </a:ln>
            <a:effectLst/>
          </c:spPr>
          <c:invertIfNegative val="0"/>
          <c:cat>
            <c:strRef>
              <c:f>Tabelle1!$A$7:$A$13</c:f>
              <c:strCache>
                <c:ptCount val="7"/>
                <c:pt idx="0">
                  <c:v>Bildungsmaßnahmen</c:v>
                </c:pt>
                <c:pt idx="1">
                  <c:v>Kooperationen</c:v>
                </c:pt>
                <c:pt idx="2">
                  <c:v>Teilnehmerinnen</c:v>
                </c:pt>
                <c:pt idx="4">
                  <c:v>Betriebe AFP</c:v>
                </c:pt>
                <c:pt idx="6">
                  <c:v>Risikovorsorge</c:v>
                </c:pt>
              </c:strCache>
            </c:strRef>
          </c:cat>
          <c:val>
            <c:numRef>
              <c:f>Tabelle1!$B$7:$B$13</c:f>
              <c:numCache>
                <c:formatCode>0%</c:formatCode>
                <c:ptCount val="7"/>
                <c:pt idx="0">
                  <c:v>0.91</c:v>
                </c:pt>
                <c:pt idx="1">
                  <c:v>0.48</c:v>
                </c:pt>
                <c:pt idx="2">
                  <c:v>1.71</c:v>
                </c:pt>
                <c:pt idx="4">
                  <c:v>0.97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B-48B6-B84B-9B9E98210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0701296"/>
        <c:axId val="39105360"/>
      </c:barChart>
      <c:catAx>
        <c:axId val="180701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5360"/>
        <c:crosses val="autoZero"/>
        <c:auto val="1"/>
        <c:lblAlgn val="ctr"/>
        <c:lblOffset val="100"/>
        <c:noMultiLvlLbl val="0"/>
      </c:catAx>
      <c:valAx>
        <c:axId val="39105360"/>
        <c:scaling>
          <c:orientation val="minMax"/>
          <c:max val="1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7012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Tabelle3!$B$2:$B$6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Tabelle3!$C$2:$C$6</c:f>
              <c:numCache>
                <c:formatCode>0%</c:formatCode>
                <c:ptCount val="5"/>
                <c:pt idx="0">
                  <c:v>0.8</c:v>
                </c:pt>
                <c:pt idx="1">
                  <c:v>0.35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8-412F-B33F-3EDA14206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axId val="962653584"/>
        <c:axId val="962651920"/>
      </c:barChart>
      <c:catAx>
        <c:axId val="96265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2651920"/>
        <c:crosses val="autoZero"/>
        <c:auto val="1"/>
        <c:lblAlgn val="ctr"/>
        <c:lblOffset val="100"/>
        <c:noMultiLvlLbl val="0"/>
      </c:catAx>
      <c:valAx>
        <c:axId val="962651920"/>
        <c:scaling>
          <c:orientation val="minMax"/>
          <c:max val="1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265358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A5C63"/>
            </a:solidFill>
            <a:ln>
              <a:noFill/>
            </a:ln>
            <a:effectLst/>
          </c:spPr>
          <c:invertIfNegative val="0"/>
          <c:cat>
            <c:strRef>
              <c:f>Tabelle1!$A$21:$A$23</c:f>
              <c:strCache>
                <c:ptCount val="3"/>
                <c:pt idx="0">
                  <c:v>Arbeitsplätze Diversifizierung</c:v>
                </c:pt>
                <c:pt idx="2">
                  <c:v>Arbeitsplätze LEADER</c:v>
                </c:pt>
              </c:strCache>
            </c:strRef>
          </c:cat>
          <c:val>
            <c:numRef>
              <c:f>Tabelle1!$B$21:$B$23</c:f>
              <c:numCache>
                <c:formatCode>General</c:formatCode>
                <c:ptCount val="3"/>
                <c:pt idx="0" formatCode="0%">
                  <c:v>1.64</c:v>
                </c:pt>
                <c:pt idx="2" formatCode="0%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F-411D-BEC9-A6088A1FB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0701296"/>
        <c:axId val="39105360"/>
      </c:barChart>
      <c:catAx>
        <c:axId val="180701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5360"/>
        <c:crosses val="autoZero"/>
        <c:auto val="1"/>
        <c:lblAlgn val="ctr"/>
        <c:lblOffset val="100"/>
        <c:noMultiLvlLbl val="0"/>
      </c:catAx>
      <c:valAx>
        <c:axId val="39105360"/>
        <c:scaling>
          <c:orientation val="minMax"/>
          <c:max val="1.7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7012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0.21867</cdr:x>
      <cdr:y>0.68369</cdr:y>
    </cdr:from>
    <cdr:to>
      <cdr:x>0.32807</cdr:x>
      <cdr:y>0.89264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C59AD62B-2109-40B9-86CF-8FFAB8D18F51}"/>
            </a:ext>
          </a:extLst>
        </cdr:cNvPr>
        <cdr:cNvSpPr txBox="1"/>
      </cdr:nvSpPr>
      <cdr:spPr>
        <a:xfrm xmlns:a="http://schemas.openxmlformats.org/drawingml/2006/main">
          <a:off x="2057283" y="2158595"/>
          <a:ext cx="1029208" cy="659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/>
            <a:t> </a:t>
          </a:r>
          <a:r>
            <a:rPr lang="de-DE" sz="1400" dirty="0">
              <a:solidFill>
                <a:schemeClr val="bg1"/>
              </a:solidFill>
            </a:rPr>
            <a:t>– </a:t>
          </a:r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114 </a:t>
          </a:r>
          <a:r>
            <a:rPr lang="de-DE" sz="1400" b="1" dirty="0" err="1">
              <a:solidFill>
                <a:schemeClr val="bg1"/>
              </a:solidFill>
              <a:sym typeface="Wingdings" panose="05000000000000000000" pitchFamily="2" charset="2"/>
            </a:rPr>
            <a:t>Koopera-tionen</a:t>
          </a:r>
          <a:endParaRPr lang="de-DE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0.34461</cdr:x>
      <cdr:y>0.10313</cdr:y>
    </cdr:from>
    <cdr:to>
      <cdr:x>0.46687</cdr:x>
      <cdr:y>0.21868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E737095F-03EF-4E22-AD52-DE422053143E}"/>
            </a:ext>
          </a:extLst>
        </cdr:cNvPr>
        <cdr:cNvSpPr txBox="1"/>
      </cdr:nvSpPr>
      <cdr:spPr>
        <a:xfrm xmlns:a="http://schemas.openxmlformats.org/drawingml/2006/main">
          <a:off x="3242046" y="325605"/>
          <a:ext cx="1150301" cy="364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/>
            <a:t> </a:t>
          </a:r>
          <a:r>
            <a:rPr lang="de-DE" sz="1400" dirty="0">
              <a:solidFill>
                <a:schemeClr val="bg1"/>
              </a:solidFill>
            </a:rPr>
            <a:t>– </a:t>
          </a:r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23.590 Teilnehmer-Innen</a:t>
          </a:r>
          <a:endParaRPr lang="de-DE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0.60091</cdr:x>
      <cdr:y>0.44428</cdr:y>
    </cdr:from>
    <cdr:to>
      <cdr:x>0.71996</cdr:x>
      <cdr:y>0.55985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746894F9-90D7-4CD6-A654-5A54C359A9ED}"/>
            </a:ext>
          </a:extLst>
        </cdr:cNvPr>
        <cdr:cNvSpPr txBox="1"/>
      </cdr:nvSpPr>
      <cdr:spPr>
        <a:xfrm xmlns:a="http://schemas.openxmlformats.org/drawingml/2006/main">
          <a:off x="5653338" y="1402727"/>
          <a:ext cx="1120076" cy="364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/>
            <a:t> </a:t>
          </a:r>
          <a:r>
            <a:rPr lang="de-DE" sz="1400" dirty="0">
              <a:solidFill>
                <a:schemeClr val="bg1"/>
              </a:solidFill>
            </a:rPr>
            <a:t>– </a:t>
          </a:r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924 unterstützte Betriebe</a:t>
          </a:r>
          <a:endParaRPr lang="de-DE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0.86252</cdr:x>
      <cdr:y>0.52202</cdr:y>
    </cdr:from>
    <cdr:to>
      <cdr:x>0.97192</cdr:x>
      <cdr:y>0.63759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D9F0F6C2-EFEC-4E6B-83C1-9273CB4F4A70}"/>
            </a:ext>
          </a:extLst>
        </cdr:cNvPr>
        <cdr:cNvSpPr txBox="1"/>
      </cdr:nvSpPr>
      <cdr:spPr>
        <a:xfrm xmlns:a="http://schemas.openxmlformats.org/drawingml/2006/main">
          <a:off x="8114610" y="1648176"/>
          <a:ext cx="1029207" cy="364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>
              <a:solidFill>
                <a:schemeClr val="bg1"/>
              </a:solidFill>
            </a:rPr>
            <a:t> – </a:t>
          </a:r>
        </a:p>
        <a:p xmlns:a="http://schemas.openxmlformats.org/drawingml/2006/main"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18.031 ha</a:t>
          </a:r>
          <a:endParaRPr lang="de-DE" sz="14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0.08243</cdr:x>
      <cdr:y>0.39145</cdr:y>
    </cdr:from>
    <cdr:to>
      <cdr:x>0.23421</cdr:x>
      <cdr:y>0.47133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E0261F9-6F65-4004-98BC-C7B63E672C1F}"/>
            </a:ext>
          </a:extLst>
        </cdr:cNvPr>
        <cdr:cNvSpPr txBox="1"/>
      </cdr:nvSpPr>
      <cdr:spPr>
        <a:xfrm xmlns:a="http://schemas.openxmlformats.org/drawingml/2006/main">
          <a:off x="810879" y="1105596"/>
          <a:ext cx="1493161" cy="225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/>
            <a:t> – </a:t>
          </a:r>
          <a:r>
            <a:rPr lang="de-DE" sz="1400" b="1" dirty="0">
              <a:sym typeface="Wingdings" panose="05000000000000000000" pitchFamily="2" charset="2"/>
            </a:rPr>
            <a:t>293.354 ha </a:t>
          </a:r>
          <a:endParaRPr lang="de-DE" sz="1400" dirty="0"/>
        </a:p>
      </cdr:txBody>
    </cdr:sp>
  </cdr:relSizeAnchor>
  <cdr:relSizeAnchor xmlns:cdr="http://schemas.openxmlformats.org/drawingml/2006/chartDrawing">
    <cdr:from>
      <cdr:x>0.32477</cdr:x>
      <cdr:y>0.70813</cdr:y>
    </cdr:from>
    <cdr:to>
      <cdr:x>0.41878</cdr:x>
      <cdr:y>0.90381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D070490C-F046-4228-AC4D-7DCFDCF604B7}"/>
            </a:ext>
          </a:extLst>
        </cdr:cNvPr>
        <cdr:cNvSpPr txBox="1"/>
      </cdr:nvSpPr>
      <cdr:spPr>
        <a:xfrm xmlns:a="http://schemas.openxmlformats.org/drawingml/2006/main">
          <a:off x="3194923" y="2000039"/>
          <a:ext cx="924732" cy="552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300" b="1" dirty="0">
              <a:solidFill>
                <a:schemeClr val="bg1"/>
              </a:solidFill>
            </a:rPr>
            <a:t>IST</a:t>
          </a:r>
          <a:r>
            <a:rPr lang="de-DE" sz="1300" dirty="0"/>
            <a:t> – </a:t>
          </a:r>
          <a:r>
            <a:rPr lang="de-DE" sz="1300" b="1" dirty="0">
              <a:sym typeface="Wingdings" panose="05000000000000000000" pitchFamily="2" charset="2"/>
            </a:rPr>
            <a:t>3.582 ha </a:t>
          </a:r>
          <a:endParaRPr lang="de-DE" sz="1300" dirty="0"/>
        </a:p>
      </cdr:txBody>
    </cdr:sp>
  </cdr:relSizeAnchor>
  <cdr:relSizeAnchor xmlns:cdr="http://schemas.openxmlformats.org/drawingml/2006/chartDrawing">
    <cdr:from>
      <cdr:x>0.4458</cdr:x>
      <cdr:y>0.56572</cdr:y>
    </cdr:from>
    <cdr:to>
      <cdr:x>0.58779</cdr:x>
      <cdr:y>0.63473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7C3B76BB-7AA3-4B70-8F12-88E11863B813}"/>
            </a:ext>
          </a:extLst>
        </cdr:cNvPr>
        <cdr:cNvSpPr txBox="1"/>
      </cdr:nvSpPr>
      <cdr:spPr>
        <a:xfrm xmlns:a="http://schemas.openxmlformats.org/drawingml/2006/main">
          <a:off x="4385506" y="1597809"/>
          <a:ext cx="1396771" cy="19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300" b="1" dirty="0">
              <a:solidFill>
                <a:schemeClr val="bg1"/>
              </a:solidFill>
            </a:rPr>
            <a:t>IST</a:t>
          </a:r>
          <a:r>
            <a:rPr lang="de-DE" sz="1300" dirty="0"/>
            <a:t> – </a:t>
          </a:r>
          <a:r>
            <a:rPr lang="de-DE" sz="1300" b="1" dirty="0">
              <a:sym typeface="Wingdings" panose="05000000000000000000" pitchFamily="2" charset="2"/>
            </a:rPr>
            <a:t>129.934 ha </a:t>
          </a:r>
          <a:endParaRPr lang="de-DE" sz="1300" dirty="0"/>
        </a:p>
      </cdr:txBody>
    </cdr:sp>
  </cdr:relSizeAnchor>
  <cdr:relSizeAnchor xmlns:cdr="http://schemas.openxmlformats.org/drawingml/2006/chartDrawing">
    <cdr:from>
      <cdr:x>0.6263</cdr:x>
      <cdr:y>0.57254</cdr:y>
    </cdr:from>
    <cdr:to>
      <cdr:x>0.76858</cdr:x>
      <cdr:y>0.63462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CD67F906-57BF-4025-BEB4-1BF679C83398}"/>
            </a:ext>
          </a:extLst>
        </cdr:cNvPr>
        <cdr:cNvSpPr txBox="1"/>
      </cdr:nvSpPr>
      <cdr:spPr>
        <a:xfrm xmlns:a="http://schemas.openxmlformats.org/drawingml/2006/main">
          <a:off x="6161156" y="1617076"/>
          <a:ext cx="1399679" cy="175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300" b="1" dirty="0">
              <a:solidFill>
                <a:schemeClr val="bg1"/>
              </a:solidFill>
            </a:rPr>
            <a:t>IST</a:t>
          </a:r>
          <a:r>
            <a:rPr lang="de-DE" sz="1300" dirty="0"/>
            <a:t> – </a:t>
          </a:r>
          <a:r>
            <a:rPr lang="de-DE" sz="1300" b="1" dirty="0">
              <a:sym typeface="Wingdings" panose="05000000000000000000" pitchFamily="2" charset="2"/>
            </a:rPr>
            <a:t>128.487 ha </a:t>
          </a:r>
          <a:endParaRPr lang="de-DE" sz="1300" dirty="0"/>
        </a:p>
      </cdr:txBody>
    </cdr:sp>
  </cdr:relSizeAnchor>
  <cdr:relSizeAnchor xmlns:cdr="http://schemas.openxmlformats.org/drawingml/2006/chartDrawing">
    <cdr:from>
      <cdr:x>0.8125</cdr:x>
      <cdr:y>0.11979</cdr:y>
    </cdr:from>
    <cdr:to>
      <cdr:x>0.92834</cdr:x>
      <cdr:y>0.17533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30509BA9-BFC1-41B4-A2C5-36F7A5034803}"/>
            </a:ext>
          </a:extLst>
        </cdr:cNvPr>
        <cdr:cNvSpPr txBox="1"/>
      </cdr:nvSpPr>
      <cdr:spPr>
        <a:xfrm xmlns:a="http://schemas.openxmlformats.org/drawingml/2006/main">
          <a:off x="7992888" y="338347"/>
          <a:ext cx="1139563" cy="156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300" b="1" dirty="0">
              <a:solidFill>
                <a:schemeClr val="bg1"/>
              </a:solidFill>
            </a:rPr>
            <a:t>IST</a:t>
          </a:r>
          <a:r>
            <a:rPr lang="de-DE" sz="1300" dirty="0"/>
            <a:t> – </a:t>
          </a:r>
          <a:r>
            <a:rPr lang="de-DE" sz="1300" b="1" dirty="0">
              <a:sym typeface="Wingdings" panose="05000000000000000000" pitchFamily="2" charset="2"/>
            </a:rPr>
            <a:t>1.236 ha </a:t>
          </a:r>
          <a:endParaRPr lang="de-DE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0.10505</cdr:x>
      <cdr:y>0.1306</cdr:y>
    </cdr:from>
    <cdr:to>
      <cdr:x>0.31092</cdr:x>
      <cdr:y>0.34198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D2845AC6-B806-466F-B7B8-9BC7B9F517DE}"/>
            </a:ext>
          </a:extLst>
        </cdr:cNvPr>
        <cdr:cNvSpPr txBox="1"/>
      </cdr:nvSpPr>
      <cdr:spPr>
        <a:xfrm xmlns:a="http://schemas.openxmlformats.org/drawingml/2006/main">
          <a:off x="947194" y="364655"/>
          <a:ext cx="1856272" cy="590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>
              <a:solidFill>
                <a:schemeClr val="bg1"/>
              </a:solidFill>
            </a:rPr>
            <a:t> – </a:t>
          </a:r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11,5 Arbeitsplätze</a:t>
          </a:r>
          <a:endParaRPr lang="de-DE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0.69733</cdr:x>
      <cdr:y>0.23828</cdr:y>
    </cdr:from>
    <cdr:to>
      <cdr:x>0.90321</cdr:x>
      <cdr:y>0.33649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DD9DF589-D234-4966-85D1-5D2D5D2BC036}"/>
            </a:ext>
          </a:extLst>
        </cdr:cNvPr>
        <cdr:cNvSpPr txBox="1"/>
      </cdr:nvSpPr>
      <cdr:spPr>
        <a:xfrm xmlns:a="http://schemas.openxmlformats.org/drawingml/2006/main">
          <a:off x="6287614" y="665288"/>
          <a:ext cx="1856355" cy="274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bg1"/>
              </a:solidFill>
            </a:rPr>
            <a:t>IST</a:t>
          </a:r>
          <a:r>
            <a:rPr lang="de-DE" sz="1400" dirty="0">
              <a:solidFill>
                <a:schemeClr val="bg1"/>
              </a:solidFill>
            </a:rPr>
            <a:t> – </a:t>
          </a:r>
          <a:r>
            <a:rPr lang="de-DE" sz="1400" b="1" dirty="0">
              <a:solidFill>
                <a:schemeClr val="bg1"/>
              </a:solidFill>
              <a:sym typeface="Wingdings" panose="05000000000000000000" pitchFamily="2" charset="2"/>
            </a:rPr>
            <a:t>515 Arbeitsplätze</a:t>
          </a:r>
          <a:endParaRPr lang="de-DE" sz="1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C2EAEAE7-436D-454C-B060-457207ED447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40006767-832B-4382-AC5F-EF56F111FA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3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1BFB2F9-1760-42B9-B000-E2D15715C01D}" type="datetimeFigureOut">
              <a:rPr lang="de-DE" smtClean="0"/>
              <a:t>09.06.2026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42EA4A6B-9CB7-4FDC-95B0-885796FC7EE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5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81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9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81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31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581" lvl="1" indent="-165381">
              <a:buFontTx/>
              <a:buChar char="-"/>
            </a:pPr>
            <a:endParaRPr lang="de-DE" dirty="0"/>
          </a:p>
          <a:p>
            <a:pPr marL="165381" lvl="0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96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581" lvl="1" indent="-165381">
              <a:buFontTx/>
              <a:buChar char="-"/>
            </a:pPr>
            <a:endParaRPr lang="de-DE" dirty="0"/>
          </a:p>
          <a:p>
            <a:pPr marL="165381" lvl="0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52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581" lvl="1" indent="-165381">
              <a:buFontTx/>
              <a:buChar char="-"/>
            </a:pPr>
            <a:endParaRPr lang="de-DE" dirty="0"/>
          </a:p>
          <a:p>
            <a:pPr marL="165381" lvl="0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67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581" lvl="1" indent="-165381">
              <a:buFontTx/>
              <a:buChar char="-"/>
            </a:pPr>
            <a:endParaRPr lang="de-DE" dirty="0"/>
          </a:p>
          <a:p>
            <a:pPr marL="165381" lvl="0" indent="-165381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75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9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Tx/>
              <a:buChar char="-"/>
            </a:pPr>
            <a:endParaRPr lang="de-DE" sz="1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69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Tx/>
              <a:buChar char="-"/>
            </a:pPr>
            <a:endParaRPr lang="de-DE" sz="1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5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Tx/>
              <a:buChar char="-"/>
            </a:pPr>
            <a:endParaRPr lang="de-DE" sz="1600" dirty="0"/>
          </a:p>
          <a:p>
            <a:pPr marL="171434" lvl="0" indent="-171434">
              <a:buFontTx/>
              <a:buChar char="-"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72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Tx/>
              <a:buChar char="-"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13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79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3659F-2CDD-44DF-B72A-D4BAE29161E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23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02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A4A6B-9CB7-4FDC-95B0-885796FC7EE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10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.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026230" y="72223"/>
            <a:ext cx="796888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31371" y="513364"/>
            <a:ext cx="1142576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255573" y="1628800"/>
            <a:ext cx="9073304" cy="42804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658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. 7_meh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026230" y="72223"/>
            <a:ext cx="796888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255573" y="836712"/>
            <a:ext cx="9073304" cy="507249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807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. 7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026230" y="72223"/>
            <a:ext cx="796888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31371" y="513364"/>
            <a:ext cx="1142576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2877773" y="1628800"/>
            <a:ext cx="8978867" cy="46085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613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. 7_mit_Bild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026230" y="72223"/>
            <a:ext cx="796888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31371" y="513364"/>
            <a:ext cx="1142576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31371" y="1628800"/>
            <a:ext cx="11425269" cy="460851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1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63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. 7_mit_Bild_Transparent_vi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3026230" y="72223"/>
            <a:ext cx="796888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31371" y="764704"/>
            <a:ext cx="11425269" cy="54726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1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812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11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647728" y="6499527"/>
            <a:ext cx="8218520" cy="37147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20" dirty="0">
                <a:solidFill>
                  <a:schemeClr val="accent6">
                    <a:lumMod val="75000"/>
                  </a:schemeClr>
                </a:solidFill>
              </a:rPr>
              <a:t>entera | </a:t>
            </a:r>
            <a:r>
              <a:rPr lang="de-DE" sz="1200" spc="-20" dirty="0" err="1">
                <a:solidFill>
                  <a:schemeClr val="accent6">
                    <a:lumMod val="75000"/>
                  </a:schemeClr>
                </a:solidFill>
              </a:rPr>
              <a:t>BonnEval</a:t>
            </a:r>
            <a:r>
              <a:rPr lang="de-DE" sz="1200" spc="-20" dirty="0">
                <a:solidFill>
                  <a:schemeClr val="accent6">
                    <a:lumMod val="75000"/>
                  </a:schemeClr>
                </a:solidFill>
              </a:rPr>
              <a:t> |Büro</a:t>
            </a:r>
            <a:r>
              <a:rPr lang="de-DE" sz="1200" spc="-20" baseline="0" dirty="0">
                <a:solidFill>
                  <a:schemeClr val="accent6">
                    <a:lumMod val="75000"/>
                  </a:schemeClr>
                </a:solidFill>
              </a:rPr>
              <a:t> für Dorfentwicklung </a:t>
            </a:r>
            <a:r>
              <a:rPr lang="de-DE" sz="1200" spc="-20" dirty="0">
                <a:solidFill>
                  <a:schemeClr val="accent6">
                    <a:lumMod val="75000"/>
                  </a:schemeClr>
                </a:solidFill>
              </a:rPr>
              <a:t>|Jährlicher Durchführungsbericht</a:t>
            </a:r>
            <a:r>
              <a:rPr lang="de-DE" sz="1200" spc="-20" baseline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200" spc="-20" dirty="0">
                <a:solidFill>
                  <a:schemeClr val="accent6">
                    <a:lumMod val="75000"/>
                  </a:schemeClr>
                </a:solidFill>
              </a:rPr>
              <a:t>2025 zum EPLR 2014-2022 |</a:t>
            </a:r>
            <a:r>
              <a:rPr lang="de-DE" sz="1200" spc="-20" baseline="0" dirty="0">
                <a:solidFill>
                  <a:schemeClr val="accent6">
                    <a:lumMod val="75000"/>
                  </a:schemeClr>
                </a:solidFill>
              </a:rPr>
              <a:t> 04</a:t>
            </a:r>
            <a:r>
              <a:rPr lang="de-DE" sz="1200" spc="-20" dirty="0">
                <a:solidFill>
                  <a:schemeClr val="accent6">
                    <a:lumMod val="75000"/>
                  </a:schemeClr>
                </a:solidFill>
              </a:rPr>
              <a:t>.06.2026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1584355" y="6581445"/>
            <a:ext cx="532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44AEC-170A-41D5-8289-EEB50B0530C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3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3" r:id="rId3"/>
    <p:sldLayoutId id="2147483672" r:id="rId4"/>
    <p:sldLayoutId id="2147483673" r:id="rId5"/>
    <p:sldLayoutId id="2147483664" r:id="rId6"/>
    <p:sldLayoutId id="2147483668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hart" Target="../charts/chart4.xml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5" descr="neues Logo Mi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7447" y="228601"/>
            <a:ext cx="1508125" cy="11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856" y="676007"/>
            <a:ext cx="856046" cy="5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29865" y="666069"/>
            <a:ext cx="2176339" cy="6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altLang="de-DE" sz="1400" baseline="30000" dirty="0">
                <a:solidFill>
                  <a:srgbClr val="000000"/>
                </a:solidFill>
                <a:latin typeface="Arial" charset="0"/>
              </a:rPr>
              <a:t>EUROPÄISCHE UNION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altLang="de-DE" sz="1400" baseline="30000" dirty="0">
                <a:solidFill>
                  <a:srgbClr val="000000"/>
                </a:solidFill>
                <a:latin typeface="Arial" charset="0"/>
              </a:rPr>
              <a:t>Europäischer Landwirtschaftsfonds</a:t>
            </a:r>
          </a:p>
          <a:p>
            <a:pPr algn="l">
              <a:lnSpc>
                <a:spcPct val="95000"/>
              </a:lnSpc>
            </a:pPr>
            <a:r>
              <a:rPr lang="de-DE" altLang="de-DE" sz="1400" baseline="30000" dirty="0">
                <a:solidFill>
                  <a:srgbClr val="000000"/>
                </a:solidFill>
                <a:latin typeface="Arial" charset="0"/>
              </a:rPr>
              <a:t>für die Entwicklung des </a:t>
            </a:r>
          </a:p>
          <a:p>
            <a:pPr algn="l">
              <a:lnSpc>
                <a:spcPct val="95000"/>
              </a:lnSpc>
            </a:pPr>
            <a:r>
              <a:rPr lang="de-DE" altLang="de-DE" sz="1400" baseline="30000" dirty="0">
                <a:solidFill>
                  <a:srgbClr val="000000"/>
                </a:solidFill>
                <a:latin typeface="Arial" charset="0"/>
              </a:rPr>
              <a:t>ländlichen Raums</a:t>
            </a:r>
            <a:r>
              <a:rPr lang="de-DE" altLang="de-DE" sz="1200" baseline="30000" dirty="0">
                <a:solidFill>
                  <a:srgbClr val="000000"/>
                </a:solidFill>
                <a:latin typeface="Arial" charset="0"/>
              </a:rPr>
              <a:t> </a:t>
            </a:r>
            <a:endParaRPr lang="de-DE" altLang="de-DE" sz="11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-96688" y="1981200"/>
            <a:ext cx="12288688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9pPr>
          </a:lstStyle>
          <a:p>
            <a:r>
              <a:rPr lang="de-DE" altLang="de-DE"/>
              <a:t>   </a:t>
            </a:r>
          </a:p>
        </p:txBody>
      </p:sp>
      <p:pic>
        <p:nvPicPr>
          <p:cNvPr id="9" name="Picture 24" descr="Berlin_Logo_rgb.jpg                                            0006CA3F AM_Server                      C0A5D1BA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248" y="768782"/>
            <a:ext cx="1656184" cy="5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2" descr="KeyVisual2015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67600"/>
          <a:stretch/>
        </p:blipFill>
        <p:spPr bwMode="auto">
          <a:xfrm>
            <a:off x="4943872" y="1981200"/>
            <a:ext cx="4549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90844" y="3793061"/>
            <a:ext cx="82130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Jährlicher </a:t>
            </a:r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Durchführungsbericht 2025</a:t>
            </a:r>
          </a:p>
          <a:p>
            <a:pPr algn="ctr">
              <a:buClr>
                <a:srgbClr val="008080"/>
              </a:buClr>
            </a:pP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über die Umsetzung des </a:t>
            </a:r>
          </a:p>
          <a:p>
            <a:pPr algn="ctr">
              <a:buClr>
                <a:srgbClr val="008080"/>
              </a:buClr>
            </a:pPr>
            <a:r>
              <a:rPr lang="de-DE" altLang="de-D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Entwicklungsprogramm für den ländlichen Raum Brandenburgs und Berlins 2014 – 2022 (EPLR)</a:t>
            </a:r>
            <a:endParaRPr lang="de-DE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12621" y="5978275"/>
            <a:ext cx="9144000" cy="42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878118" y="1381826"/>
            <a:ext cx="1804297" cy="4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8" charset="0"/>
                <a:ea typeface="ＭＳ Ｐゴシック" pitchFamily="8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de-DE" altLang="de-DE" sz="1400" baseline="30000" dirty="0">
                <a:solidFill>
                  <a:srgbClr val="000000"/>
                </a:solidFill>
                <a:latin typeface="Arial" charset="0"/>
              </a:rPr>
              <a:t>Ministerium </a:t>
            </a:r>
            <a:r>
              <a:rPr lang="de-DE" sz="1400" baseline="30000" dirty="0">
                <a:solidFill>
                  <a:srgbClr val="000000"/>
                </a:solidFill>
                <a:latin typeface="Arial" charset="0"/>
              </a:rPr>
              <a:t>für Landwirtschaft, </a:t>
            </a:r>
            <a:br>
              <a:rPr lang="de-DE" sz="1400" baseline="30000" dirty="0">
                <a:solidFill>
                  <a:srgbClr val="000000"/>
                </a:solidFill>
                <a:latin typeface="Arial" charset="0"/>
              </a:rPr>
            </a:br>
            <a:r>
              <a:rPr lang="de-DE" sz="1400" baseline="30000" dirty="0">
                <a:solidFill>
                  <a:srgbClr val="000000"/>
                </a:solidFill>
                <a:latin typeface="Arial" charset="0"/>
              </a:rPr>
              <a:t>Umwelt und Klimaschutz</a:t>
            </a:r>
          </a:p>
          <a:p>
            <a:pPr algn="l">
              <a:lnSpc>
                <a:spcPct val="95000"/>
              </a:lnSpc>
            </a:pPr>
            <a:endParaRPr lang="de-DE" altLang="de-DE" sz="11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9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3707C205-493D-43C9-A322-79D5FAF2AABA}"/>
              </a:ext>
            </a:extLst>
          </p:cNvPr>
          <p:cNvSpPr txBox="1">
            <a:spLocks/>
          </p:cNvSpPr>
          <p:nvPr/>
        </p:nvSpPr>
        <p:spPr>
          <a:xfrm>
            <a:off x="2959041" y="1465827"/>
            <a:ext cx="9028959" cy="3165422"/>
          </a:xfrm>
          <a:prstGeom prst="rect">
            <a:avLst/>
          </a:prstGeom>
          <a:solidFill>
            <a:srgbClr val="DEECEF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Vorbereitung und Abstimmung von insgesamt 10 Programmänderungen </a:t>
            </a:r>
            <a:r>
              <a:rPr lang="de-DE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(10. </a:t>
            </a:r>
            <a:r>
              <a:rPr lang="de-DE" sz="1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Änderung 2025)</a:t>
            </a:r>
            <a:endParaRPr lang="de-DE" sz="16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Sicherstellung der ordnungsgemäßen Umsetzung der ELER-Förderung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Konsolidierung und Optimierung des ELER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Berücksichtigung veränderter Rahmenbedingungen (Covid-19 Pandemie, Rahmengesetzgebung)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Sicherung eines </a:t>
            </a:r>
            <a:r>
              <a:rPr lang="de-DE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eibungslosen Mittelabflusses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Vorbereitung des Übergangs zur neuen Förderperiode bzw. zum GAP-Strategieplan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Monitoring, Evaluation und Berichterstattung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Erstellung </a:t>
            </a:r>
            <a:r>
              <a:rPr lang="de-DE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jährlicher Durchführungsberichte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Aufbau und Weiterentwicklung des Monitoringsystems </a:t>
            </a:r>
            <a:r>
              <a:rPr lang="de-DE" sz="18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FeMon</a:t>
            </a: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BB</a:t>
            </a: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D2502738-4250-44DE-804A-AAA2A5B1F868}"/>
              </a:ext>
            </a:extLst>
          </p:cNvPr>
          <p:cNvSpPr txBox="1">
            <a:spLocks/>
          </p:cNvSpPr>
          <p:nvPr/>
        </p:nvSpPr>
        <p:spPr>
          <a:xfrm>
            <a:off x="2959041" y="5115101"/>
            <a:ext cx="9059831" cy="978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 Begleitausschusssitzungen </a:t>
            </a:r>
            <a:r>
              <a:rPr lang="de-DE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 Sitzungen 2025)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Einbindung von Wirtschafts- Sozial- und Umweltpartnern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Durchführung von Informationsveranstaltungen, ELER-Jahrestagung und Fachdialogen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D3EBA8-CBA0-4FDD-9546-579056C3E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62" y="2231"/>
            <a:ext cx="2988000" cy="68746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5502577-5E8A-4098-8D1F-632E2563149A}"/>
              </a:ext>
            </a:extLst>
          </p:cNvPr>
          <p:cNvSpPr txBox="1"/>
          <p:nvPr/>
        </p:nvSpPr>
        <p:spPr>
          <a:xfrm>
            <a:off x="-2356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entera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295EA0-AC1C-4677-A91E-52E7B23A2914}"/>
              </a:ext>
            </a:extLst>
          </p:cNvPr>
          <p:cNvSpPr txBox="1"/>
          <p:nvPr/>
        </p:nvSpPr>
        <p:spPr>
          <a:xfrm>
            <a:off x="1848371" y="1068599"/>
            <a:ext cx="4463653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Programmsteuerung und Umsetzung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F90027F-47CC-48FB-ABC7-9E3C8D41786D}"/>
              </a:ext>
            </a:extLst>
          </p:cNvPr>
          <p:cNvSpPr txBox="1"/>
          <p:nvPr/>
        </p:nvSpPr>
        <p:spPr>
          <a:xfrm>
            <a:off x="1879243" y="4717874"/>
            <a:ext cx="4463653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Zusammenarbeit und Beteiligung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6F8F17-9D6C-49E4-9406-AB3ED0DC1D65}"/>
              </a:ext>
            </a:extLst>
          </p:cNvPr>
          <p:cNvSpPr txBox="1"/>
          <p:nvPr/>
        </p:nvSpPr>
        <p:spPr>
          <a:xfrm>
            <a:off x="227348" y="476672"/>
            <a:ext cx="11737304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 algn="ctr"/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Maßnahmen, die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Qualität und Effizienz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betreffen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0204B34-ADD1-4282-9D59-878A415FF325}"/>
              </a:ext>
            </a:extLst>
          </p:cNvPr>
          <p:cNvSpPr txBox="1">
            <a:spLocks/>
          </p:cNvSpPr>
          <p:nvPr/>
        </p:nvSpPr>
        <p:spPr>
          <a:xfrm>
            <a:off x="2959041" y="5024249"/>
            <a:ext cx="9028047" cy="121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Einrichtung der </a:t>
            </a: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ELER</a:t>
            </a: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-Vergabeberatung (2020)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2025 an 5 Tagen Vergabeworkshops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Regelmäßige Schulungen der VB-Mitarbeitenden</a:t>
            </a: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EU-Förderverfahren, IT- und Fachanwendungen,  Projektmanagement</a:t>
            </a:r>
            <a:endParaRPr lang="de-DE" sz="16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6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D2502738-4250-44DE-804A-AAA2A5B1F868}"/>
              </a:ext>
            </a:extLst>
          </p:cNvPr>
          <p:cNvSpPr txBox="1">
            <a:spLocks/>
          </p:cNvSpPr>
          <p:nvPr/>
        </p:nvSpPr>
        <p:spPr>
          <a:xfrm>
            <a:off x="2959041" y="3173638"/>
            <a:ext cx="9040615" cy="1447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Koordination der Förderakteure und Fachreferate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Arbeitsgruppe ELER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Begleitung der Ex-Post Evaluation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Steuerung von Programmentwicklung und Förderinstrumenten</a:t>
            </a:r>
            <a:endParaRPr lang="de-DE" sz="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3707C205-493D-43C9-A322-79D5FAF2AABA}"/>
              </a:ext>
            </a:extLst>
          </p:cNvPr>
          <p:cNvSpPr txBox="1">
            <a:spLocks/>
          </p:cNvSpPr>
          <p:nvPr/>
        </p:nvSpPr>
        <p:spPr>
          <a:xfrm>
            <a:off x="2959041" y="1427317"/>
            <a:ext cx="9028959" cy="1349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Laufende Abstimmung mit der Europäischen Kommission (GD AGRI)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Teilnahme an jährlichen Review- und Jahresgesprächen mit der EU-Kommission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Vertretung Brandenburgs/Berlins in Bund-Länder-Gremien (PKR/SPKR)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Mitwirkung an der Weiterentwicklung der GAP-Förderung</a:t>
            </a:r>
            <a:endParaRPr lang="de-DE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315B531-C392-4D3C-A13B-66306D54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62" y="2231"/>
            <a:ext cx="2988000" cy="68746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5502577-5E8A-4098-8D1F-632E2563149A}"/>
              </a:ext>
            </a:extLst>
          </p:cNvPr>
          <p:cNvSpPr txBox="1"/>
          <p:nvPr/>
        </p:nvSpPr>
        <p:spPr>
          <a:xfrm>
            <a:off x="-2356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entera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295EA0-AC1C-4677-A91E-52E7B23A2914}"/>
              </a:ext>
            </a:extLst>
          </p:cNvPr>
          <p:cNvSpPr txBox="1"/>
          <p:nvPr/>
        </p:nvSpPr>
        <p:spPr>
          <a:xfrm>
            <a:off x="1848371" y="1030089"/>
            <a:ext cx="4823693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Aktivitäten auf EU- und Bundesebene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F90027F-47CC-48FB-ABC7-9E3C8D41786D}"/>
              </a:ext>
            </a:extLst>
          </p:cNvPr>
          <p:cNvSpPr txBox="1"/>
          <p:nvPr/>
        </p:nvSpPr>
        <p:spPr>
          <a:xfrm>
            <a:off x="1879243" y="2776411"/>
            <a:ext cx="4823693" cy="409336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Gremien auf Landesebene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55573D-A428-42AA-8CDE-D5384ECDF3AA}"/>
              </a:ext>
            </a:extLst>
          </p:cNvPr>
          <p:cNvSpPr txBox="1"/>
          <p:nvPr/>
        </p:nvSpPr>
        <p:spPr>
          <a:xfrm>
            <a:off x="1879243" y="4624139"/>
            <a:ext cx="4792821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Unterstützungsangebote &amp; Schulungen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60A2B6-2D7E-4F9D-BE8C-5313A6377109}"/>
              </a:ext>
            </a:extLst>
          </p:cNvPr>
          <p:cNvSpPr txBox="1"/>
          <p:nvPr/>
        </p:nvSpPr>
        <p:spPr>
          <a:xfrm>
            <a:off x="227348" y="476672"/>
            <a:ext cx="11737304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 algn="ctr"/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Maßnahmen, die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Qualität und Effizienz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betreffen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8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0204B34-ADD1-4282-9D59-878A415FF325}"/>
              </a:ext>
            </a:extLst>
          </p:cNvPr>
          <p:cNvSpPr txBox="1">
            <a:spLocks/>
          </p:cNvSpPr>
          <p:nvPr/>
        </p:nvSpPr>
        <p:spPr>
          <a:xfrm>
            <a:off x="2959100" y="5519229"/>
            <a:ext cx="9027988" cy="1006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Videoformate und Projektfilme seit 2017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Kampagne #BrandenburgDaGehtWas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Social-Media-Aktivitäten und digitale Informationsangebote</a:t>
            </a: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D2502738-4250-44DE-804A-AAA2A5B1F868}"/>
              </a:ext>
            </a:extLst>
          </p:cNvPr>
          <p:cNvSpPr txBox="1">
            <a:spLocks/>
          </p:cNvSpPr>
          <p:nvPr/>
        </p:nvSpPr>
        <p:spPr>
          <a:xfrm>
            <a:off x="2970697" y="3880941"/>
            <a:ext cx="9028959" cy="1241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Wanderausstellungen („</a:t>
            </a:r>
            <a:r>
              <a:rPr lang="de-DE" sz="18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LebensWert</a:t>
            </a: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-Land“, „Zuhause in Brandenburg“, 2025: „ELER. Euer Land. Euer Projekt. Europas Beitrag“)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Abschlussveranstaltung zur (bisher längsten)  Förderperiode 2014-2022 auf Schloss Ribbeck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Europa-Fest in Potsdam, Brandenburg-Tag in Finsterwalde</a:t>
            </a:r>
            <a:endParaRPr lang="de-DE" sz="16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3707C205-493D-43C9-A322-79D5FAF2AABA}"/>
              </a:ext>
            </a:extLst>
          </p:cNvPr>
          <p:cNvSpPr txBox="1">
            <a:spLocks/>
          </p:cNvSpPr>
          <p:nvPr/>
        </p:nvSpPr>
        <p:spPr>
          <a:xfrm>
            <a:off x="2959041" y="1826030"/>
            <a:ext cx="9028959" cy="1649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ELER-Website und Microwebsite „eler-echt-einfach.de“ und „IhrWaldbrauchtZukunft.de“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Newsletter „ELER-News“ seit 2015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Projekte des Monats mit begleitender Pressearbeit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Begleitbroschüren, Kalender und Informationsmaterialien</a:t>
            </a:r>
          </a:p>
          <a:p>
            <a:pPr marL="630238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2025: Bilanz-Broschüre „ELER-Förderung trägt Früchte“</a:t>
            </a:r>
          </a:p>
        </p:txBody>
      </p:sp>
      <p:pic>
        <p:nvPicPr>
          <p:cNvPr id="15" name="Picture 2" descr="http://www.eler.brandenburg.de/media_fast/lbm1.a.3726.de/file/ELER-keyvisual_home-2015.jpg">
            <a:extLst>
              <a:ext uri="{FF2B5EF4-FFF2-40B4-BE49-F238E27FC236}">
                <a16:creationId xmlns:a16="http://schemas.microsoft.com/office/drawing/2014/main" id="{0E25E8C6-26A7-45B8-AE3D-6C0594AE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01238" y="763079"/>
            <a:ext cx="9524808" cy="30078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5502577-5E8A-4098-8D1F-632E2563149A}"/>
              </a:ext>
            </a:extLst>
          </p:cNvPr>
          <p:cNvSpPr txBox="1"/>
          <p:nvPr/>
        </p:nvSpPr>
        <p:spPr>
          <a:xfrm>
            <a:off x="-1721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www.eler.brandenburg.de (archiviert)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295EA0-AC1C-4677-A91E-52E7B23A2914}"/>
              </a:ext>
            </a:extLst>
          </p:cNvPr>
          <p:cNvSpPr txBox="1"/>
          <p:nvPr/>
        </p:nvSpPr>
        <p:spPr>
          <a:xfrm>
            <a:off x="1848371" y="1428802"/>
            <a:ext cx="5759797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Kontinuierliche Kommunikationsinstrumente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F90027F-47CC-48FB-ABC7-9E3C8D41786D}"/>
              </a:ext>
            </a:extLst>
          </p:cNvPr>
          <p:cNvSpPr txBox="1"/>
          <p:nvPr/>
        </p:nvSpPr>
        <p:spPr>
          <a:xfrm>
            <a:off x="1879243" y="3479438"/>
            <a:ext cx="5759797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Öffentlichkeitswirksame Maßnahmen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55573D-A428-42AA-8CDE-D5384ECDF3AA}"/>
              </a:ext>
            </a:extLst>
          </p:cNvPr>
          <p:cNvSpPr txBox="1"/>
          <p:nvPr/>
        </p:nvSpPr>
        <p:spPr>
          <a:xfrm>
            <a:off x="1879243" y="5121426"/>
            <a:ext cx="5728925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Digitalisierung der Kommunikation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9C121B-589D-49C3-8227-86E5840BFBA6}"/>
              </a:ext>
            </a:extLst>
          </p:cNvPr>
          <p:cNvSpPr txBox="1"/>
          <p:nvPr/>
        </p:nvSpPr>
        <p:spPr>
          <a:xfrm>
            <a:off x="335360" y="476672"/>
            <a:ext cx="11521280" cy="892552"/>
          </a:xfrm>
          <a:prstGeom prst="rect">
            <a:avLst/>
          </a:prstGeom>
          <a:solidFill>
            <a:srgbClr val="F5F2EB">
              <a:alpha val="85000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Maßnahmen zur Umsetzung der technischen Hilfe und zur Erfüllung der Anforderungen an die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Öffentlichkeitsarbeit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(PR)</a:t>
            </a:r>
            <a:endParaRPr lang="de-D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33FA2A6-7E46-4B11-B7C4-1826D37AC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10" b="95543" l="10390" r="96364">
                        <a14:foregroundMark x1="11042" y1="63324" x2="10390" y2="58124"/>
                        <a14:foregroundMark x1="10390" y1="58124" x2="12987" y2="56732"/>
                        <a14:foregroundMark x1="51688" y1="65645" x2="61039" y2="61374"/>
                        <a14:foregroundMark x1="52987" y1="58960" x2="63896" y2="60353"/>
                        <a14:foregroundMark x1="64156" y1="54689" x2="68831" y2="59239"/>
                        <a14:foregroundMark x1="68571" y1="57196" x2="80779" y2="57196"/>
                        <a14:foregroundMark x1="82338" y1="58960" x2="86234" y2="70752"/>
                        <a14:foregroundMark x1="74545" y1="61931" x2="69870" y2="65645"/>
                        <a14:foregroundMark x1="68571" y1="63603" x2="68571" y2="63603"/>
                        <a14:foregroundMark x1="71169" y1="60724" x2="71169" y2="60724"/>
                        <a14:foregroundMark x1="66753" y1="59889" x2="66753" y2="59889"/>
                        <a14:foregroundMark x1="70390" y1="61653" x2="70390" y2="61653"/>
                        <a14:foregroundMark x1="65974" y1="60817" x2="65974" y2="60817"/>
                        <a14:foregroundMark x1="61039" y1="64345" x2="61039" y2="64345"/>
                        <a14:foregroundMark x1="64416" y1="65274" x2="64416" y2="65274"/>
                        <a14:foregroundMark x1="89610" y1="60260" x2="96623" y2="59053"/>
                        <a14:foregroundMark x1="78442" y1="95636" x2="93506" y2="95636"/>
                        <a14:foregroundMark x1="86494" y1="54410" x2="86494" y2="54410"/>
                        <a14:foregroundMark x1="25974" y1="54318" x2="25974" y2="54318"/>
                        <a14:backgroundMark x1="11429" y1="64160" x2="11429" y2="64160"/>
                        <a14:backgroundMark x1="10909" y1="63695" x2="10909" y2="63695"/>
                        <a14:backgroundMark x1="11948" y1="64067" x2="11948" y2="64067"/>
                        <a14:backgroundMark x1="10390" y1="63324" x2="10390" y2="63324"/>
                        <a14:backgroundMark x1="10390" y1="63788" x2="12987" y2="64531"/>
                        <a14:backgroundMark x1="10909" y1="63788" x2="10909" y2="63788"/>
                        <a14:backgroundMark x1="10130" y1="63510" x2="11948" y2="6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0152" r="1249" b="-74"/>
          <a:stretch/>
        </p:blipFill>
        <p:spPr bwMode="auto">
          <a:xfrm>
            <a:off x="10272464" y="1981894"/>
            <a:ext cx="2050260" cy="299130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2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09E5708-3D8E-4F2F-85A9-1A70B361F923}"/>
              </a:ext>
            </a:extLst>
          </p:cNvPr>
          <p:cNvSpPr txBox="1">
            <a:spLocks/>
          </p:cNvSpPr>
          <p:nvPr/>
        </p:nvSpPr>
        <p:spPr>
          <a:xfrm>
            <a:off x="2959100" y="5519229"/>
            <a:ext cx="9027988" cy="1006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Videoformate und Projektfilme seit 2017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Kampagne #BrandenburgDaGehtWas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Social-Media-Aktivitäten und digitale Informationsangebote</a:t>
            </a: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1E133C94-41CE-4A15-A70B-3472BA801328}"/>
              </a:ext>
            </a:extLst>
          </p:cNvPr>
          <p:cNvSpPr txBox="1">
            <a:spLocks/>
          </p:cNvSpPr>
          <p:nvPr/>
        </p:nvSpPr>
        <p:spPr>
          <a:xfrm>
            <a:off x="2970697" y="3880941"/>
            <a:ext cx="9028959" cy="1241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Wanderausstellungen („</a:t>
            </a:r>
            <a:r>
              <a:rPr lang="de-DE" sz="18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LebensWert</a:t>
            </a: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-Land“, „Zuhause in Brandenburg“, 2025: „ELER. Euer Land. Euer Projekt. Europas Beitrag“)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Abschlussveranstaltung zur (bisher längsten)  Förderperiode 2014-2022 auf Schloss Ribbeck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Europa-Fest in Potsdam, Brandenburg-Tag in Finsterwalde</a:t>
            </a:r>
            <a:endParaRPr lang="de-DE" sz="16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1B78BC6-7182-4145-B5D1-F92E39554C38}"/>
              </a:ext>
            </a:extLst>
          </p:cNvPr>
          <p:cNvSpPr txBox="1">
            <a:spLocks/>
          </p:cNvSpPr>
          <p:nvPr/>
        </p:nvSpPr>
        <p:spPr>
          <a:xfrm>
            <a:off x="2959041" y="1826030"/>
            <a:ext cx="9028959" cy="1649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ELER-Website und Microwebsite „eler-echt-einfach.de“ und „IhrWaldbrauchtZukunft.de“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Newsletter „ELER-News“ seit 2015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Projekte des Monats mit begleitender Pressearbeit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Begleitbroschüren, Kalender und Informationsmaterialien</a:t>
            </a:r>
          </a:p>
          <a:p>
            <a:pPr marL="630238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2025: Bilanz-Broschüre „ELER-Förderung trägt Früchte“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90B524-5D3C-4479-AFFC-BAB1790D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21848" r="-759" b="49711"/>
          <a:stretch/>
        </p:blipFill>
        <p:spPr>
          <a:xfrm rot="16200000">
            <a:off x="-2284629" y="1925081"/>
            <a:ext cx="7482619" cy="3007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5502577-5E8A-4098-8D1F-632E2563149A}"/>
              </a:ext>
            </a:extLst>
          </p:cNvPr>
          <p:cNvSpPr txBox="1"/>
          <p:nvPr/>
        </p:nvSpPr>
        <p:spPr>
          <a:xfrm>
            <a:off x="-2356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www.eler.brandenburg.de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9C121B-589D-49C3-8227-86E5840BFBA6}"/>
              </a:ext>
            </a:extLst>
          </p:cNvPr>
          <p:cNvSpPr txBox="1"/>
          <p:nvPr/>
        </p:nvSpPr>
        <p:spPr>
          <a:xfrm>
            <a:off x="335360" y="525530"/>
            <a:ext cx="11521280" cy="892552"/>
          </a:xfrm>
          <a:prstGeom prst="rect">
            <a:avLst/>
          </a:prstGeom>
          <a:solidFill>
            <a:srgbClr val="F5F2EB">
              <a:alpha val="85000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Maßnahmen zur Umsetzung der technischen Hilfe und zur Erfüllung der Anforderungen an die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Öffentlichkeitsarbeit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(PR)</a:t>
            </a:r>
            <a:endParaRPr lang="de-D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70ADD5-DAEA-4B38-B383-9560D0166814}"/>
              </a:ext>
            </a:extLst>
          </p:cNvPr>
          <p:cNvSpPr txBox="1"/>
          <p:nvPr/>
        </p:nvSpPr>
        <p:spPr>
          <a:xfrm>
            <a:off x="1848371" y="1428802"/>
            <a:ext cx="5759797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Kontinuierliche Kommunikationsinstrumente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28906D-EF2E-4F0C-A099-A0F670C4D86D}"/>
              </a:ext>
            </a:extLst>
          </p:cNvPr>
          <p:cNvSpPr txBox="1"/>
          <p:nvPr/>
        </p:nvSpPr>
        <p:spPr>
          <a:xfrm>
            <a:off x="1879243" y="3479438"/>
            <a:ext cx="5759797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Öffentlichkeitswirksame Maßnahmen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FC97DA-ECB3-4372-9E2E-9E6A2D63E3D1}"/>
              </a:ext>
            </a:extLst>
          </p:cNvPr>
          <p:cNvSpPr txBox="1"/>
          <p:nvPr/>
        </p:nvSpPr>
        <p:spPr>
          <a:xfrm>
            <a:off x="1879243" y="5121426"/>
            <a:ext cx="5728925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Digitalisierung der Kommunikation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D2502738-4250-44DE-804A-AAA2A5B1F868}"/>
              </a:ext>
            </a:extLst>
          </p:cNvPr>
          <p:cNvSpPr txBox="1">
            <a:spLocks/>
          </p:cNvSpPr>
          <p:nvPr/>
        </p:nvSpPr>
        <p:spPr>
          <a:xfrm>
            <a:off x="2959041" y="3877099"/>
            <a:ext cx="9040615" cy="765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Ausgewählte Themen aus den jährlichen Durchführungsberichten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Übersicht über die Leistungen des ELER in Kurzform (ca. 8 Seiten)</a:t>
            </a:r>
            <a:endParaRPr lang="de-DE" sz="16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0204B34-ADD1-4282-9D59-878A415FF325}"/>
              </a:ext>
            </a:extLst>
          </p:cNvPr>
          <p:cNvSpPr txBox="1">
            <a:spLocks/>
          </p:cNvSpPr>
          <p:nvPr/>
        </p:nvSpPr>
        <p:spPr>
          <a:xfrm>
            <a:off x="2952750" y="5558929"/>
            <a:ext cx="9034338" cy="765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Berichte zur Umsetzung und Wirkung einzelner Maßnahmen</a:t>
            </a: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Berichte zu spezifischen Fragestellungen</a:t>
            </a:r>
            <a:endParaRPr lang="de-DE" sz="1800" b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3707C205-493D-43C9-A322-79D5FAF2AABA}"/>
              </a:ext>
            </a:extLst>
          </p:cNvPr>
          <p:cNvSpPr txBox="1">
            <a:spLocks/>
          </p:cNvSpPr>
          <p:nvPr/>
        </p:nvSpPr>
        <p:spPr>
          <a:xfrm>
            <a:off x="2959041" y="2170044"/>
            <a:ext cx="9028959" cy="765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Offizielle Berichterstattung an die EU-</a:t>
            </a:r>
            <a:r>
              <a:rPr lang="de-DE" sz="1800" b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endParaRPr lang="de-DE" sz="18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Inkl. tabellarischer Berichterstattung zu Zielen und Zielerreichung</a:t>
            </a:r>
            <a:endParaRPr lang="de-DE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FB1EEC-1CFC-45BA-9D35-B69EBBCA1964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295EA0-AC1C-4677-A91E-52E7B23A2914}"/>
              </a:ext>
            </a:extLst>
          </p:cNvPr>
          <p:cNvSpPr txBox="1"/>
          <p:nvPr/>
        </p:nvSpPr>
        <p:spPr>
          <a:xfrm>
            <a:off x="1848371" y="1772816"/>
            <a:ext cx="5759797" cy="400110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Jährliche Durchführungsberichte 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F90027F-47CC-48FB-ABC7-9E3C8D41786D}"/>
              </a:ext>
            </a:extLst>
          </p:cNvPr>
          <p:cNvSpPr txBox="1"/>
          <p:nvPr/>
        </p:nvSpPr>
        <p:spPr>
          <a:xfrm>
            <a:off x="1879243" y="3475596"/>
            <a:ext cx="5759797" cy="400110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Bürgerinfo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55573D-A428-42AA-8CDE-D5384ECDF3AA}"/>
              </a:ext>
            </a:extLst>
          </p:cNvPr>
          <p:cNvSpPr txBox="1"/>
          <p:nvPr/>
        </p:nvSpPr>
        <p:spPr>
          <a:xfrm>
            <a:off x="1879243" y="5161126"/>
            <a:ext cx="5728925" cy="400110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Evaluationsberichte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9C121B-589D-49C3-8227-86E5840BFBA6}"/>
              </a:ext>
            </a:extLst>
          </p:cNvPr>
          <p:cNvSpPr txBox="1"/>
          <p:nvPr/>
        </p:nvSpPr>
        <p:spPr>
          <a:xfrm>
            <a:off x="335360" y="548680"/>
            <a:ext cx="11521280" cy="461665"/>
          </a:xfrm>
          <a:prstGeom prst="rect">
            <a:avLst/>
          </a:prstGeom>
          <a:solidFill>
            <a:srgbClr val="F5F2EB">
              <a:alpha val="85000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Zum Nachlesen</a:t>
            </a:r>
            <a:endParaRPr lang="de-D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94009450-48C0-4FB4-A205-D302DD225DC2}"/>
              </a:ext>
            </a:extLst>
          </p:cNvPr>
          <p:cNvSpPr/>
          <p:nvPr/>
        </p:nvSpPr>
        <p:spPr>
          <a:xfrm>
            <a:off x="-365659" y="307142"/>
            <a:ext cx="4064084" cy="1530962"/>
          </a:xfrm>
          <a:prstGeom prst="cloudCallout">
            <a:avLst>
              <a:gd name="adj1" fmla="val -31707"/>
              <a:gd name="adj2" fmla="val -56788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www.eler.brandenburg.de </a:t>
            </a:r>
            <a:r>
              <a:rPr lang="de-DE" dirty="0">
                <a:sym typeface="Wingdings" panose="05000000000000000000" pitchFamily="2" charset="2"/>
              </a:rPr>
              <a:t> Veröffentlichungen  Evaluierungen/Berichte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5D720B2-FD0E-4ABE-8360-BB9D5BC76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1" r="1464"/>
          <a:stretch/>
        </p:blipFill>
        <p:spPr>
          <a:xfrm rot="21216194">
            <a:off x="9565552" y="503100"/>
            <a:ext cx="1865501" cy="2395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900A312-08A0-458F-AC9D-D809EFE24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0" r="2110" b="-1"/>
          <a:stretch/>
        </p:blipFill>
        <p:spPr>
          <a:xfrm rot="21252825">
            <a:off x="10046967" y="821574"/>
            <a:ext cx="1854387" cy="2412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BFB710B-EC29-45D5-8B49-55FC1A63F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9165">
            <a:off x="10201149" y="2045615"/>
            <a:ext cx="1777774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DEDA0B2-7B2A-4FBD-90EE-563A2A09C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5825">
            <a:off x="9520367" y="2214641"/>
            <a:ext cx="1766103" cy="25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739D84-DDF6-4EA0-ACDB-E47DC6349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248">
            <a:off x="9988591" y="4036865"/>
            <a:ext cx="1821564" cy="25777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68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89497" y="4095671"/>
            <a:ext cx="8213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Aufmerksamkeit!</a:t>
            </a:r>
          </a:p>
          <a:p>
            <a:pPr algn="ctr">
              <a:buClr>
                <a:srgbClr val="008080"/>
              </a:buClr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www.eler.brandenburg.de/media_fast/lbm1.a.3726.de/file/ELER-keyvisual_home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9"/>
            <a:ext cx="12192000" cy="3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3352" y="6063679"/>
            <a:ext cx="11665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Die Bilder auf den Folien 3, 7 bis 10 sind eigene Aufnahmen von entera, die Bilder auf der Folie 1, 11, 12 und 14 stammen von der ELER-Brandenburg Seite.</a:t>
            </a:r>
          </a:p>
        </p:txBody>
      </p:sp>
    </p:spTree>
    <p:extLst>
      <p:ext uri="{BB962C8B-B14F-4D97-AF65-F5344CB8AC3E}">
        <p14:creationId xmlns:p14="http://schemas.microsoft.com/office/powerpoint/2010/main" val="146087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711624" y="1078439"/>
            <a:ext cx="626469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96000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Rund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192 Mio. €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im letzten Programmjahr verausgabt</a:t>
            </a: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52AD7EF0-2967-48D7-9E95-5125D7FB8CD3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rgbClr val="9CC7C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793673" y="-22264"/>
            <a:ext cx="351768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60" tIns="47880" rIns="95760" bIns="47880" anchor="ctr"/>
          <a:lstStyle>
            <a:lvl1pPr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47760" y="404664"/>
            <a:ext cx="11633352" cy="461665"/>
          </a:xfrm>
          <a:prstGeom prst="rect">
            <a:avLst/>
          </a:prstGeom>
          <a:solidFill>
            <a:srgbClr val="F5F2EB"/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Informationen über die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Durchführung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Programms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38506A12-9416-4C97-99FA-0DB2244B7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044929"/>
              </p:ext>
            </p:extLst>
          </p:nvPr>
        </p:nvGraphicFramePr>
        <p:xfrm>
          <a:off x="1465383" y="2780927"/>
          <a:ext cx="10337697" cy="377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" name="Textfeld 110">
            <a:extLst>
              <a:ext uri="{FF2B5EF4-FFF2-40B4-BE49-F238E27FC236}">
                <a16:creationId xmlns:a16="http://schemas.microsoft.com/office/drawing/2014/main" id="{B24477C2-DE8B-4050-B0C0-8C1A1AC1D3CA}"/>
              </a:ext>
            </a:extLst>
          </p:cNvPr>
          <p:cNvSpPr txBox="1"/>
          <p:nvPr/>
        </p:nvSpPr>
        <p:spPr>
          <a:xfrm>
            <a:off x="247759" y="1054147"/>
            <a:ext cx="2711624" cy="1908215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2025: 10. Änderung des EPLR 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11. Version des Programms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u.a. Finanzielle Umschichtungen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A6447AA-EB35-498A-B3E8-A2DFADDB2ED3}"/>
              </a:ext>
            </a:extLst>
          </p:cNvPr>
          <p:cNvCxnSpPr>
            <a:cxnSpLocks/>
          </p:cNvCxnSpPr>
          <p:nvPr/>
        </p:nvCxnSpPr>
        <p:spPr>
          <a:xfrm>
            <a:off x="3503712" y="3117786"/>
            <a:ext cx="3395589" cy="0"/>
          </a:xfrm>
          <a:prstGeom prst="line">
            <a:avLst/>
          </a:prstGeom>
          <a:ln w="25400">
            <a:solidFill>
              <a:srgbClr val="9CC7C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5C306A85-CEDE-4844-B238-C117DE0C4186}"/>
              </a:ext>
            </a:extLst>
          </p:cNvPr>
          <p:cNvCxnSpPr>
            <a:cxnSpLocks/>
          </p:cNvCxnSpPr>
          <p:nvPr/>
        </p:nvCxnSpPr>
        <p:spPr>
          <a:xfrm flipV="1">
            <a:off x="3503712" y="3101018"/>
            <a:ext cx="0" cy="493205"/>
          </a:xfrm>
          <a:prstGeom prst="line">
            <a:avLst/>
          </a:prstGeom>
          <a:ln w="25400">
            <a:solidFill>
              <a:srgbClr val="9CC7C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400179E-4742-4212-A46E-2830869D688B}"/>
              </a:ext>
            </a:extLst>
          </p:cNvPr>
          <p:cNvSpPr txBox="1"/>
          <p:nvPr/>
        </p:nvSpPr>
        <p:spPr>
          <a:xfrm>
            <a:off x="3488610" y="2798638"/>
            <a:ext cx="3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Ursprüngliches Budget 1,3 Mrd. €</a:t>
            </a:r>
          </a:p>
        </p:txBody>
      </p:sp>
      <p:sp>
        <p:nvSpPr>
          <p:cNvPr id="31" name="Textfeld 1">
            <a:extLst>
              <a:ext uri="{FF2B5EF4-FFF2-40B4-BE49-F238E27FC236}">
                <a16:creationId xmlns:a16="http://schemas.microsoft.com/office/drawing/2014/main" id="{C5D7E061-651B-48FB-BCD1-1E9FE2716BD5}"/>
              </a:ext>
            </a:extLst>
          </p:cNvPr>
          <p:cNvSpPr txBox="1"/>
          <p:nvPr/>
        </p:nvSpPr>
        <p:spPr>
          <a:xfrm>
            <a:off x="2959383" y="1617066"/>
            <a:ext cx="8921729" cy="6390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cs typeface="Arial" panose="020B0604020202020204" pitchFamily="34" charset="0"/>
              </a:rPr>
              <a:t>Übersicht der</a:t>
            </a:r>
            <a:r>
              <a:rPr lang="de-DE" sz="2000" baseline="0" dirty="0">
                <a:cs typeface="Arial" panose="020B0604020202020204" pitchFamily="34" charset="0"/>
              </a:rPr>
              <a:t> seit 2015 ausgezahlten öffentlichen Mittel, dem Stand der bewilligten Mittel und der Budgets</a:t>
            </a:r>
            <a:endParaRPr lang="de-DE" sz="2000" dirty="0">
              <a:cs typeface="Arial" panose="020B060402020202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F549FBA-4558-4366-9F9A-41BFC07AD752}"/>
              </a:ext>
            </a:extLst>
          </p:cNvPr>
          <p:cNvCxnSpPr>
            <a:cxnSpLocks/>
          </p:cNvCxnSpPr>
          <p:nvPr/>
        </p:nvCxnSpPr>
        <p:spPr>
          <a:xfrm>
            <a:off x="5087888" y="2528951"/>
            <a:ext cx="6514958" cy="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BA3178-52DF-4C6E-90B0-75844F9FDCFA}"/>
              </a:ext>
            </a:extLst>
          </p:cNvPr>
          <p:cNvCxnSpPr>
            <a:cxnSpLocks/>
          </p:cNvCxnSpPr>
          <p:nvPr/>
        </p:nvCxnSpPr>
        <p:spPr>
          <a:xfrm flipV="1">
            <a:off x="8112224" y="2507062"/>
            <a:ext cx="0" cy="468000"/>
          </a:xfrm>
          <a:prstGeom prst="line">
            <a:avLst/>
          </a:prstGeom>
          <a:ln w="25400">
            <a:solidFill>
              <a:srgbClr val="9CC7C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4AAA2081-4643-49DB-939A-042D979F1065}"/>
              </a:ext>
            </a:extLst>
          </p:cNvPr>
          <p:cNvSpPr txBox="1"/>
          <p:nvPr/>
        </p:nvSpPr>
        <p:spPr>
          <a:xfrm>
            <a:off x="5087888" y="2187639"/>
            <a:ext cx="652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Budgeterhöhung (Verlängerung der FP &amp; EURI-Mittel) auf 1,8 Mrd. €</a:t>
            </a:r>
          </a:p>
        </p:txBody>
      </p:sp>
    </p:spTree>
    <p:extLst>
      <p:ext uri="{BB962C8B-B14F-4D97-AF65-F5344CB8AC3E}">
        <p14:creationId xmlns:p14="http://schemas.microsoft.com/office/powerpoint/2010/main" val="9654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2711624" y="1078439"/>
            <a:ext cx="626469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96000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Rund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192 Mio. €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im letzten Programmjahr verausgabt</a:t>
            </a: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52AD7EF0-2967-48D7-9E95-5125D7FB8CD3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rgbClr val="9CC7C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793673" y="-22264"/>
            <a:ext cx="351768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60" tIns="47880" rIns="95760" bIns="47880" anchor="ctr"/>
          <a:lstStyle>
            <a:lvl1pPr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55675" algn="l"/>
                <a:tab pos="1912938" algn="l"/>
                <a:tab pos="2870200" algn="l"/>
                <a:tab pos="3827463" algn="l"/>
                <a:tab pos="4784725" algn="l"/>
                <a:tab pos="5741988" algn="l"/>
                <a:tab pos="6699250" algn="l"/>
                <a:tab pos="7656513" algn="l"/>
                <a:tab pos="8613775" algn="l"/>
                <a:tab pos="9571038" algn="l"/>
                <a:tab pos="10528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47760" y="404664"/>
            <a:ext cx="11633352" cy="461665"/>
          </a:xfrm>
          <a:prstGeom prst="rect">
            <a:avLst/>
          </a:prstGeom>
          <a:solidFill>
            <a:srgbClr val="F5F2EB"/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Informationen über die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Durchführung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Programms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38506A12-9416-4C97-99FA-0DB2244B70E2}"/>
              </a:ext>
            </a:extLst>
          </p:cNvPr>
          <p:cNvGraphicFramePr>
            <a:graphicFrameLocks/>
          </p:cNvGraphicFramePr>
          <p:nvPr/>
        </p:nvGraphicFramePr>
        <p:xfrm>
          <a:off x="1465383" y="2780927"/>
          <a:ext cx="10337697" cy="377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" name="Textfeld 110">
            <a:extLst>
              <a:ext uri="{FF2B5EF4-FFF2-40B4-BE49-F238E27FC236}">
                <a16:creationId xmlns:a16="http://schemas.microsoft.com/office/drawing/2014/main" id="{B24477C2-DE8B-4050-B0C0-8C1A1AC1D3CA}"/>
              </a:ext>
            </a:extLst>
          </p:cNvPr>
          <p:cNvSpPr txBox="1"/>
          <p:nvPr/>
        </p:nvSpPr>
        <p:spPr>
          <a:xfrm>
            <a:off x="247759" y="1054147"/>
            <a:ext cx="2711624" cy="1908215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2025: 10. Änderung des EPLR 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11. Version des Programms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u.a. Finanzielle Umschichtungen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A6447AA-EB35-498A-B3E8-A2DFADDB2ED3}"/>
              </a:ext>
            </a:extLst>
          </p:cNvPr>
          <p:cNvCxnSpPr>
            <a:cxnSpLocks/>
          </p:cNvCxnSpPr>
          <p:nvPr/>
        </p:nvCxnSpPr>
        <p:spPr>
          <a:xfrm>
            <a:off x="3503712" y="3117786"/>
            <a:ext cx="3395589" cy="0"/>
          </a:xfrm>
          <a:prstGeom prst="line">
            <a:avLst/>
          </a:prstGeom>
          <a:ln w="25400">
            <a:solidFill>
              <a:srgbClr val="9CC7C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5C306A85-CEDE-4844-B238-C117DE0C4186}"/>
              </a:ext>
            </a:extLst>
          </p:cNvPr>
          <p:cNvCxnSpPr>
            <a:cxnSpLocks/>
          </p:cNvCxnSpPr>
          <p:nvPr/>
        </p:nvCxnSpPr>
        <p:spPr>
          <a:xfrm flipV="1">
            <a:off x="3503712" y="3101018"/>
            <a:ext cx="0" cy="493205"/>
          </a:xfrm>
          <a:prstGeom prst="line">
            <a:avLst/>
          </a:prstGeom>
          <a:ln w="25400">
            <a:solidFill>
              <a:srgbClr val="9CC7C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400179E-4742-4212-A46E-2830869D688B}"/>
              </a:ext>
            </a:extLst>
          </p:cNvPr>
          <p:cNvSpPr txBox="1"/>
          <p:nvPr/>
        </p:nvSpPr>
        <p:spPr>
          <a:xfrm>
            <a:off x="3488610" y="2798638"/>
            <a:ext cx="3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Ursprüngliches Budget 1,3 Mrd. €</a:t>
            </a:r>
          </a:p>
        </p:txBody>
      </p:sp>
      <p:sp>
        <p:nvSpPr>
          <p:cNvPr id="31" name="Textfeld 1">
            <a:extLst>
              <a:ext uri="{FF2B5EF4-FFF2-40B4-BE49-F238E27FC236}">
                <a16:creationId xmlns:a16="http://schemas.microsoft.com/office/drawing/2014/main" id="{C5D7E061-651B-48FB-BCD1-1E9FE2716BD5}"/>
              </a:ext>
            </a:extLst>
          </p:cNvPr>
          <p:cNvSpPr txBox="1"/>
          <p:nvPr/>
        </p:nvSpPr>
        <p:spPr>
          <a:xfrm>
            <a:off x="2959383" y="1617066"/>
            <a:ext cx="8921729" cy="6390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cs typeface="Arial" panose="020B0604020202020204" pitchFamily="34" charset="0"/>
              </a:rPr>
              <a:t>Übersicht der</a:t>
            </a:r>
            <a:r>
              <a:rPr lang="de-DE" sz="2000" baseline="0" dirty="0">
                <a:cs typeface="Arial" panose="020B0604020202020204" pitchFamily="34" charset="0"/>
              </a:rPr>
              <a:t> seit 2015 ausgezahlten öffentlichen Mittel, dem Stand der bewilligten Mittel und der Budgets</a:t>
            </a:r>
            <a:endParaRPr lang="de-DE" sz="2000" dirty="0">
              <a:cs typeface="Arial" panose="020B060402020202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F549FBA-4558-4366-9F9A-41BFC07AD752}"/>
              </a:ext>
            </a:extLst>
          </p:cNvPr>
          <p:cNvCxnSpPr>
            <a:cxnSpLocks/>
          </p:cNvCxnSpPr>
          <p:nvPr/>
        </p:nvCxnSpPr>
        <p:spPr>
          <a:xfrm>
            <a:off x="5087888" y="2528951"/>
            <a:ext cx="6514958" cy="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BA3178-52DF-4C6E-90B0-75844F9FDCFA}"/>
              </a:ext>
            </a:extLst>
          </p:cNvPr>
          <p:cNvCxnSpPr>
            <a:cxnSpLocks/>
          </p:cNvCxnSpPr>
          <p:nvPr/>
        </p:nvCxnSpPr>
        <p:spPr>
          <a:xfrm flipV="1">
            <a:off x="8112224" y="2507062"/>
            <a:ext cx="0" cy="468000"/>
          </a:xfrm>
          <a:prstGeom prst="line">
            <a:avLst/>
          </a:prstGeom>
          <a:ln w="25400">
            <a:solidFill>
              <a:srgbClr val="9CC7C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4AAA2081-4643-49DB-939A-042D979F1065}"/>
              </a:ext>
            </a:extLst>
          </p:cNvPr>
          <p:cNvSpPr txBox="1"/>
          <p:nvPr/>
        </p:nvSpPr>
        <p:spPr>
          <a:xfrm>
            <a:off x="5087888" y="2187639"/>
            <a:ext cx="652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Budgeterhöhung (Verlängerung der FP &amp; EURI-Mittel) auf 1,8 Mrd. €</a:t>
            </a:r>
          </a:p>
        </p:txBody>
      </p:sp>
      <p:sp>
        <p:nvSpPr>
          <p:cNvPr id="42" name="Sprechblase: oval 41">
            <a:extLst>
              <a:ext uri="{FF2B5EF4-FFF2-40B4-BE49-F238E27FC236}">
                <a16:creationId xmlns:a16="http://schemas.microsoft.com/office/drawing/2014/main" id="{2A28D516-0CB0-46EA-930A-F9403A786D62}"/>
              </a:ext>
            </a:extLst>
          </p:cNvPr>
          <p:cNvSpPr/>
          <p:nvPr/>
        </p:nvSpPr>
        <p:spPr>
          <a:xfrm>
            <a:off x="5689274" y="3831321"/>
            <a:ext cx="3287046" cy="1368152"/>
          </a:xfrm>
          <a:prstGeom prst="wedgeEllipseCallout">
            <a:avLst>
              <a:gd name="adj1" fmla="val 16327"/>
              <a:gd name="adj2" fmla="val -47831"/>
            </a:avLst>
          </a:prstGeom>
          <a:solidFill>
            <a:srgbClr val="5C69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Darunter für Maßnahmen in Berlin</a:t>
            </a:r>
          </a:p>
          <a:p>
            <a:pPr algn="ctr"/>
            <a:r>
              <a:rPr lang="de-DE" sz="2400" b="1" dirty="0"/>
              <a:t>3,0 Mio. €</a:t>
            </a:r>
          </a:p>
          <a:p>
            <a:pPr algn="ctr"/>
            <a:endParaRPr lang="de-DE" sz="2400" b="1" dirty="0"/>
          </a:p>
        </p:txBody>
      </p:sp>
      <p:sp>
        <p:nvSpPr>
          <p:cNvPr id="43" name="Sprechblase: oval 42">
            <a:extLst>
              <a:ext uri="{FF2B5EF4-FFF2-40B4-BE49-F238E27FC236}">
                <a16:creationId xmlns:a16="http://schemas.microsoft.com/office/drawing/2014/main" id="{F3AB3B25-E929-4762-8AF2-CD01C47987A5}"/>
              </a:ext>
            </a:extLst>
          </p:cNvPr>
          <p:cNvSpPr/>
          <p:nvPr/>
        </p:nvSpPr>
        <p:spPr>
          <a:xfrm>
            <a:off x="8675869" y="3934356"/>
            <a:ext cx="2988000" cy="1216359"/>
          </a:xfrm>
          <a:prstGeom prst="wedgeEllipseCallout">
            <a:avLst>
              <a:gd name="adj1" fmla="val 16327"/>
              <a:gd name="adj2" fmla="val -47831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Davon EU-Mittel</a:t>
            </a:r>
          </a:p>
          <a:p>
            <a:pPr algn="ctr"/>
            <a:r>
              <a:rPr lang="de-DE" sz="2400" b="1" dirty="0"/>
              <a:t>1.369,2 Mio. €</a:t>
            </a:r>
          </a:p>
          <a:p>
            <a:pPr algn="ctr"/>
            <a:endParaRPr lang="de-DE" sz="2400" b="1" dirty="0"/>
          </a:p>
        </p:txBody>
      </p:sp>
      <p:sp>
        <p:nvSpPr>
          <p:cNvPr id="39" name="Sprechblase: oval 38">
            <a:extLst>
              <a:ext uri="{FF2B5EF4-FFF2-40B4-BE49-F238E27FC236}">
                <a16:creationId xmlns:a16="http://schemas.microsoft.com/office/drawing/2014/main" id="{9A741812-9D29-42C2-A93E-068ABD190C08}"/>
              </a:ext>
            </a:extLst>
          </p:cNvPr>
          <p:cNvSpPr/>
          <p:nvPr/>
        </p:nvSpPr>
        <p:spPr>
          <a:xfrm>
            <a:off x="7306017" y="2926304"/>
            <a:ext cx="3476904" cy="1368152"/>
          </a:xfrm>
          <a:prstGeom prst="wedgeEllipseCallout">
            <a:avLst>
              <a:gd name="adj1" fmla="val 62246"/>
              <a:gd name="adj2" fmla="val -23431"/>
            </a:avLst>
          </a:prstGeom>
          <a:solidFill>
            <a:srgbClr val="9CC7C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Insg. ausgezahlte öffentliche Mittel</a:t>
            </a:r>
          </a:p>
          <a:p>
            <a:pPr algn="ctr"/>
            <a:r>
              <a:rPr lang="de-DE" sz="2400" b="1" dirty="0"/>
              <a:t>1.728,6 Mio. €</a:t>
            </a:r>
          </a:p>
        </p:txBody>
      </p:sp>
    </p:spTree>
    <p:extLst>
      <p:ext uri="{BB962C8B-B14F-4D97-AF65-F5344CB8AC3E}">
        <p14:creationId xmlns:p14="http://schemas.microsoft.com/office/powerpoint/2010/main" val="42871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33B1D47-D716-409F-95E0-E5D44D906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37961"/>
              </p:ext>
            </p:extLst>
          </p:nvPr>
        </p:nvGraphicFramePr>
        <p:xfrm>
          <a:off x="4565536" y="2625276"/>
          <a:ext cx="4015932" cy="34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feld 29">
            <a:extLst>
              <a:ext uri="{FF2B5EF4-FFF2-40B4-BE49-F238E27FC236}">
                <a16:creationId xmlns:a16="http://schemas.microsoft.com/office/drawing/2014/main" id="{DDB62963-341E-4F44-B234-C50FAC16707B}"/>
              </a:ext>
            </a:extLst>
          </p:cNvPr>
          <p:cNvSpPr txBox="1"/>
          <p:nvPr/>
        </p:nvSpPr>
        <p:spPr>
          <a:xfrm>
            <a:off x="3181095" y="4998462"/>
            <a:ext cx="2364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dar. Landwirtschaft – </a:t>
            </a:r>
            <a:r>
              <a:rPr lang="de-DE" sz="1600" b="1" dirty="0">
                <a:solidFill>
                  <a:srgbClr val="4B8C97"/>
                </a:solidFill>
              </a:rPr>
              <a:t>794,9 Mio.€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53B3A8F-EF9A-4EA9-8A1D-B0E003CEDC55}"/>
              </a:ext>
            </a:extLst>
          </p:cNvPr>
          <p:cNvSpPr txBox="1"/>
          <p:nvPr/>
        </p:nvSpPr>
        <p:spPr>
          <a:xfrm>
            <a:off x="2950663" y="2925169"/>
            <a:ext cx="2747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dar. Investiver Naturschutz – </a:t>
            </a:r>
          </a:p>
          <a:p>
            <a:r>
              <a:rPr lang="de-DE" sz="1600" b="1" dirty="0">
                <a:solidFill>
                  <a:srgbClr val="4B8C97"/>
                </a:solidFill>
              </a:rPr>
              <a:t>124,8 Mio. €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094563A-B696-41AE-B570-6B6942B7AB8A}"/>
              </a:ext>
            </a:extLst>
          </p:cNvPr>
          <p:cNvSpPr txBox="1"/>
          <p:nvPr/>
        </p:nvSpPr>
        <p:spPr>
          <a:xfrm>
            <a:off x="3358938" y="2478472"/>
            <a:ext cx="2370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dar. Forstwirtschaft – </a:t>
            </a:r>
            <a:r>
              <a:rPr lang="de-DE" sz="1600" b="1" dirty="0">
                <a:solidFill>
                  <a:srgbClr val="4B8C97"/>
                </a:solidFill>
              </a:rPr>
              <a:t>107,7 Mio. €</a:t>
            </a:r>
            <a:endParaRPr lang="de-DE" b="1" dirty="0">
              <a:solidFill>
                <a:srgbClr val="4B8C97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F54588D-8B0E-46B5-AC44-3D45267A794E}"/>
              </a:ext>
            </a:extLst>
          </p:cNvPr>
          <p:cNvSpPr txBox="1"/>
          <p:nvPr/>
        </p:nvSpPr>
        <p:spPr>
          <a:xfrm>
            <a:off x="3100691" y="1373836"/>
            <a:ext cx="43061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Wiederherstellung, Erhaltung und Verbesserung der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Ökosysteme </a:t>
            </a:r>
            <a:r>
              <a:rPr lang="de-DE" sz="1600" b="1" dirty="0"/>
              <a:t>und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/>
              <a:t>Förderung der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Kohlenstoff</a:t>
            </a:r>
            <a:r>
              <a:rPr lang="de-DE" sz="1600" b="1" dirty="0"/>
              <a:t>-Speicherung in der Land- und Forstwirtschaft – </a:t>
            </a:r>
            <a:r>
              <a:rPr lang="de-DE" sz="1600" b="1" dirty="0">
                <a:solidFill>
                  <a:srgbClr val="4B8C97"/>
                </a:solidFill>
              </a:rPr>
              <a:t>1.027,3 Mio. €</a:t>
            </a:r>
            <a:endParaRPr lang="de-DE" b="1" dirty="0">
              <a:solidFill>
                <a:srgbClr val="4B8C97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CC22548-2F4D-4A8F-ACB3-881169E95F40}"/>
              </a:ext>
            </a:extLst>
          </p:cNvPr>
          <p:cNvSpPr txBox="1"/>
          <p:nvPr/>
        </p:nvSpPr>
        <p:spPr>
          <a:xfrm>
            <a:off x="8215642" y="4447375"/>
            <a:ext cx="39763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Verbesserung der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Wettbewerbsfähigkeit</a:t>
            </a:r>
            <a:r>
              <a:rPr lang="de-DE" b="1" dirty="0"/>
              <a:t> </a:t>
            </a:r>
            <a:r>
              <a:rPr lang="de-DE" sz="1600" b="1" dirty="0"/>
              <a:t>der Land- und Forstwirtschaft – inkl.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Diversifizierung </a:t>
            </a:r>
            <a:r>
              <a:rPr lang="de-DE" sz="1600" b="1" dirty="0"/>
              <a:t>– </a:t>
            </a:r>
            <a:r>
              <a:rPr lang="de-DE" sz="1600" b="1" dirty="0">
                <a:solidFill>
                  <a:srgbClr val="4B8C97"/>
                </a:solidFill>
              </a:rPr>
              <a:t>133,0 Mio. €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ED97399-EFB8-4495-B61E-5057E19C4828}"/>
              </a:ext>
            </a:extLst>
          </p:cNvPr>
          <p:cNvSpPr txBox="1"/>
          <p:nvPr/>
        </p:nvSpPr>
        <p:spPr>
          <a:xfrm>
            <a:off x="7764884" y="5404032"/>
            <a:ext cx="2908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Risikovorsorge </a:t>
            </a:r>
            <a:r>
              <a:rPr lang="de-DE" sz="1600" b="1" dirty="0"/>
              <a:t>– </a:t>
            </a:r>
            <a:r>
              <a:rPr lang="de-DE" sz="1600" b="1" dirty="0">
                <a:solidFill>
                  <a:srgbClr val="4B8C97"/>
                </a:solidFill>
              </a:rPr>
              <a:t>91,7 Mio. €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5F9AE48-6EED-43B6-A2D3-0121C8A4EC45}"/>
              </a:ext>
            </a:extLst>
          </p:cNvPr>
          <p:cNvSpPr txBox="1"/>
          <p:nvPr/>
        </p:nvSpPr>
        <p:spPr>
          <a:xfrm>
            <a:off x="6940985" y="2399543"/>
            <a:ext cx="2847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Technische Hilfe – </a:t>
            </a:r>
            <a:r>
              <a:rPr lang="de-DE" sz="1600" b="1" dirty="0">
                <a:solidFill>
                  <a:schemeClr val="accent5"/>
                </a:solidFill>
              </a:rPr>
              <a:t> </a:t>
            </a:r>
            <a:r>
              <a:rPr lang="de-DE" sz="1600" b="1" dirty="0">
                <a:solidFill>
                  <a:srgbClr val="4B8C97"/>
                </a:solidFill>
              </a:rPr>
              <a:t>45,6 Mio. €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7B37DAB-5E57-45A4-B22F-9A5091C2F79B}"/>
              </a:ext>
            </a:extLst>
          </p:cNvPr>
          <p:cNvSpPr txBox="1"/>
          <p:nvPr/>
        </p:nvSpPr>
        <p:spPr>
          <a:xfrm>
            <a:off x="8086155" y="3195850"/>
            <a:ext cx="342448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Förderung der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lokalen Entwicklung </a:t>
            </a:r>
            <a:r>
              <a:rPr lang="de-DE" sz="1600" b="1" dirty="0"/>
              <a:t>in ländlichen Gebieten – </a:t>
            </a:r>
            <a:r>
              <a:rPr lang="de-DE" sz="1600" b="1" dirty="0">
                <a:solidFill>
                  <a:srgbClr val="4B8C97"/>
                </a:solidFill>
              </a:rPr>
              <a:t>434,1 Mio. €</a:t>
            </a:r>
            <a:endParaRPr lang="de-DE" sz="1600" dirty="0">
              <a:solidFill>
                <a:srgbClr val="4B8C97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C7FA6C1-9CF4-4AF5-8FA2-1D1EB4D83B73}"/>
              </a:ext>
            </a:extLst>
          </p:cNvPr>
          <p:cNvCxnSpPr>
            <a:cxnSpLocks/>
          </p:cNvCxnSpPr>
          <p:nvPr/>
        </p:nvCxnSpPr>
        <p:spPr>
          <a:xfrm>
            <a:off x="3324225" y="2750739"/>
            <a:ext cx="2876054" cy="3890"/>
          </a:xfrm>
          <a:prstGeom prst="line">
            <a:avLst/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45E499B-5444-4FC6-8A24-A84485787CC6}"/>
              </a:ext>
            </a:extLst>
          </p:cNvPr>
          <p:cNvCxnSpPr>
            <a:cxnSpLocks/>
          </p:cNvCxnSpPr>
          <p:nvPr/>
        </p:nvCxnSpPr>
        <p:spPr>
          <a:xfrm>
            <a:off x="2968476" y="3194568"/>
            <a:ext cx="2420446" cy="0"/>
          </a:xfrm>
          <a:prstGeom prst="line">
            <a:avLst/>
          </a:prstGeom>
          <a:ln w="19050">
            <a:solidFill>
              <a:srgbClr val="C3D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ogen 38">
            <a:extLst>
              <a:ext uri="{FF2B5EF4-FFF2-40B4-BE49-F238E27FC236}">
                <a16:creationId xmlns:a16="http://schemas.microsoft.com/office/drawing/2014/main" id="{1579FCB8-E924-4849-BFD0-008F6341AA0E}"/>
              </a:ext>
            </a:extLst>
          </p:cNvPr>
          <p:cNvSpPr/>
          <p:nvPr/>
        </p:nvSpPr>
        <p:spPr>
          <a:xfrm>
            <a:off x="4911353" y="2715053"/>
            <a:ext cx="3297919" cy="3305876"/>
          </a:xfrm>
          <a:prstGeom prst="arc">
            <a:avLst>
              <a:gd name="adj1" fmla="val 14932756"/>
              <a:gd name="adj2" fmla="val 16208750"/>
            </a:avLst>
          </a:prstGeom>
          <a:ln w="1905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Bogen 39">
            <a:extLst>
              <a:ext uri="{FF2B5EF4-FFF2-40B4-BE49-F238E27FC236}">
                <a16:creationId xmlns:a16="http://schemas.microsoft.com/office/drawing/2014/main" id="{F2F0847C-E454-4B59-9AEF-5F6285D6E276}"/>
              </a:ext>
            </a:extLst>
          </p:cNvPr>
          <p:cNvSpPr/>
          <p:nvPr/>
        </p:nvSpPr>
        <p:spPr>
          <a:xfrm>
            <a:off x="4895715" y="2720066"/>
            <a:ext cx="3297919" cy="3305876"/>
          </a:xfrm>
          <a:prstGeom prst="arc">
            <a:avLst>
              <a:gd name="adj1" fmla="val 13425885"/>
              <a:gd name="adj2" fmla="val 14937365"/>
            </a:avLst>
          </a:prstGeom>
          <a:ln w="19050">
            <a:solidFill>
              <a:srgbClr val="C3D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Bogen 40">
            <a:extLst>
              <a:ext uri="{FF2B5EF4-FFF2-40B4-BE49-F238E27FC236}">
                <a16:creationId xmlns:a16="http://schemas.microsoft.com/office/drawing/2014/main" id="{4531E0B4-AB8C-4176-BDE3-5CFC8E2EFDFB}"/>
              </a:ext>
            </a:extLst>
          </p:cNvPr>
          <p:cNvSpPr/>
          <p:nvPr/>
        </p:nvSpPr>
        <p:spPr>
          <a:xfrm>
            <a:off x="4912634" y="2702842"/>
            <a:ext cx="3297919" cy="3305876"/>
          </a:xfrm>
          <a:prstGeom prst="arc">
            <a:avLst>
              <a:gd name="adj1" fmla="val 3441709"/>
              <a:gd name="adj2" fmla="val 13334803"/>
            </a:avLst>
          </a:prstGeom>
          <a:ln w="19050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DF6DD87-7429-4D9C-A1A7-CD4F0CD0B0B1}"/>
              </a:ext>
            </a:extLst>
          </p:cNvPr>
          <p:cNvCxnSpPr>
            <a:cxnSpLocks/>
          </p:cNvCxnSpPr>
          <p:nvPr/>
        </p:nvCxnSpPr>
        <p:spPr>
          <a:xfrm>
            <a:off x="3245674" y="5284970"/>
            <a:ext cx="1949693" cy="0"/>
          </a:xfrm>
          <a:prstGeom prst="line">
            <a:avLst/>
          </a:prstGeom>
          <a:ln w="19050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ogen 42">
            <a:extLst>
              <a:ext uri="{FF2B5EF4-FFF2-40B4-BE49-F238E27FC236}">
                <a16:creationId xmlns:a16="http://schemas.microsoft.com/office/drawing/2014/main" id="{520D8280-257C-450B-86E7-58260B2D97F3}"/>
              </a:ext>
            </a:extLst>
          </p:cNvPr>
          <p:cNvSpPr/>
          <p:nvPr/>
        </p:nvSpPr>
        <p:spPr>
          <a:xfrm>
            <a:off x="4915556" y="2699032"/>
            <a:ext cx="3297919" cy="3305876"/>
          </a:xfrm>
          <a:prstGeom prst="arc">
            <a:avLst>
              <a:gd name="adj1" fmla="val 2300527"/>
              <a:gd name="adj2" fmla="val 3417414"/>
            </a:avLst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Bogen 43">
            <a:extLst>
              <a:ext uri="{FF2B5EF4-FFF2-40B4-BE49-F238E27FC236}">
                <a16:creationId xmlns:a16="http://schemas.microsoft.com/office/drawing/2014/main" id="{13E335F1-EDBF-4292-8951-8F48A9BF1049}"/>
              </a:ext>
            </a:extLst>
          </p:cNvPr>
          <p:cNvSpPr/>
          <p:nvPr/>
        </p:nvSpPr>
        <p:spPr>
          <a:xfrm>
            <a:off x="4922003" y="2697762"/>
            <a:ext cx="3297919" cy="3305876"/>
          </a:xfrm>
          <a:prstGeom prst="arc">
            <a:avLst>
              <a:gd name="adj1" fmla="val 645711"/>
              <a:gd name="adj2" fmla="val 2262157"/>
            </a:avLst>
          </a:prstGeom>
          <a:ln w="1905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Bogen 44">
            <a:extLst>
              <a:ext uri="{FF2B5EF4-FFF2-40B4-BE49-F238E27FC236}">
                <a16:creationId xmlns:a16="http://schemas.microsoft.com/office/drawing/2014/main" id="{0655FB03-2F50-4E6F-BA95-22B1B297E26A}"/>
              </a:ext>
            </a:extLst>
          </p:cNvPr>
          <p:cNvSpPr/>
          <p:nvPr/>
        </p:nvSpPr>
        <p:spPr>
          <a:xfrm>
            <a:off x="4919466" y="2710461"/>
            <a:ext cx="3297919" cy="3305876"/>
          </a:xfrm>
          <a:prstGeom prst="arc">
            <a:avLst>
              <a:gd name="adj1" fmla="val 16810755"/>
              <a:gd name="adj2" fmla="val 585766"/>
            </a:avLst>
          </a:prstGeom>
          <a:ln w="1905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Bogen 45">
            <a:extLst>
              <a:ext uri="{FF2B5EF4-FFF2-40B4-BE49-F238E27FC236}">
                <a16:creationId xmlns:a16="http://schemas.microsoft.com/office/drawing/2014/main" id="{DAE3DB66-8D33-4579-9261-0A6D8938D220}"/>
              </a:ext>
            </a:extLst>
          </p:cNvPr>
          <p:cNvSpPr/>
          <p:nvPr/>
        </p:nvSpPr>
        <p:spPr>
          <a:xfrm>
            <a:off x="4915186" y="2711731"/>
            <a:ext cx="3297919" cy="3305876"/>
          </a:xfrm>
          <a:prstGeom prst="arc">
            <a:avLst>
              <a:gd name="adj1" fmla="val 16240741"/>
              <a:gd name="adj2" fmla="val 1677787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7828C1B3-7030-4655-A25F-9D7C7AEA82F8}"/>
              </a:ext>
            </a:extLst>
          </p:cNvPr>
          <p:cNvCxnSpPr>
            <a:cxnSpLocks/>
          </p:cNvCxnSpPr>
          <p:nvPr/>
        </p:nvCxnSpPr>
        <p:spPr>
          <a:xfrm>
            <a:off x="8128749" y="3779758"/>
            <a:ext cx="3520311" cy="2282"/>
          </a:xfrm>
          <a:prstGeom prst="line">
            <a:avLst/>
          </a:prstGeom>
          <a:ln w="1905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B7A6F70E-2F1E-4D93-A8E1-3C0B62DDA5B6}"/>
              </a:ext>
            </a:extLst>
          </p:cNvPr>
          <p:cNvCxnSpPr>
            <a:cxnSpLocks/>
          </p:cNvCxnSpPr>
          <p:nvPr/>
        </p:nvCxnSpPr>
        <p:spPr>
          <a:xfrm flipV="1">
            <a:off x="6652843" y="2701258"/>
            <a:ext cx="2896384" cy="131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CE51E7CC-5744-4E9B-B6CB-FB972F9C692D}"/>
              </a:ext>
            </a:extLst>
          </p:cNvPr>
          <p:cNvCxnSpPr>
            <a:cxnSpLocks/>
          </p:cNvCxnSpPr>
          <p:nvPr/>
        </p:nvCxnSpPr>
        <p:spPr>
          <a:xfrm>
            <a:off x="7919093" y="5284970"/>
            <a:ext cx="3814829" cy="0"/>
          </a:xfrm>
          <a:prstGeom prst="line">
            <a:avLst/>
          </a:prstGeom>
          <a:ln w="1905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FE6842B-DE2A-4121-A911-654A09DCC0A9}"/>
              </a:ext>
            </a:extLst>
          </p:cNvPr>
          <p:cNvCxnSpPr>
            <a:cxnSpLocks/>
          </p:cNvCxnSpPr>
          <p:nvPr/>
        </p:nvCxnSpPr>
        <p:spPr>
          <a:xfrm>
            <a:off x="7478210" y="5723367"/>
            <a:ext cx="2937512" cy="16490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996C302-303B-4B1E-9C15-A8B0AE2410BE}"/>
              </a:ext>
            </a:extLst>
          </p:cNvPr>
          <p:cNvSpPr txBox="1"/>
          <p:nvPr/>
        </p:nvSpPr>
        <p:spPr>
          <a:xfrm>
            <a:off x="5814283" y="3782040"/>
            <a:ext cx="1513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1,7 Mrd. €</a:t>
            </a:r>
          </a:p>
          <a:p>
            <a:pPr algn="ctr"/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ausgezahlte öffentliche Mittel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703284F-A331-48BA-9E60-54B461372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8" t="17769" r="53643" b="-1190"/>
          <a:stretch/>
        </p:blipFill>
        <p:spPr>
          <a:xfrm>
            <a:off x="0" y="-504981"/>
            <a:ext cx="2988000" cy="7867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91344" y="404664"/>
            <a:ext cx="11760656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Verteilung der ausgezahlten öffentlichen Mittel auf unterschiedliche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Maßnahmenschwerpunkte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ECCBADAD-3D13-4716-B6C3-2DAE9B23A9DD}"/>
              </a:ext>
            </a:extLst>
          </p:cNvPr>
          <p:cNvSpPr/>
          <p:nvPr/>
        </p:nvSpPr>
        <p:spPr>
          <a:xfrm>
            <a:off x="8374646" y="849273"/>
            <a:ext cx="3658350" cy="1475039"/>
          </a:xfrm>
          <a:prstGeom prst="cloudCallout">
            <a:avLst>
              <a:gd name="adj1" fmla="val 43440"/>
              <a:gd name="adj2" fmla="val -67387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Wofür</a:t>
            </a:r>
            <a:r>
              <a:rPr lang="de-DE" dirty="0"/>
              <a:t> wurden die öffentlichen Mittel eingesetzt?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8691B90-78C7-461C-BD36-775608647918}"/>
              </a:ext>
            </a:extLst>
          </p:cNvPr>
          <p:cNvSpPr txBox="1"/>
          <p:nvPr/>
        </p:nvSpPr>
        <p:spPr>
          <a:xfrm>
            <a:off x="3898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</a:t>
            </a:r>
            <a:r>
              <a:rPr lang="de-DE" sz="1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entera</a:t>
            </a:r>
            <a:endParaRPr lang="de-DE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7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A43D4792-E993-4664-9DC5-FD9D20418636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FC5112-7F6A-41E5-A94A-D2B74CA6665E}"/>
              </a:ext>
            </a:extLst>
          </p:cNvPr>
          <p:cNvSpPr txBox="1"/>
          <p:nvPr/>
        </p:nvSpPr>
        <p:spPr>
          <a:xfrm>
            <a:off x="2122706" y="1019237"/>
            <a:ext cx="4824536" cy="369332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Förderung von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Wissenstransfer und Innovation</a:t>
            </a:r>
            <a:endParaRPr lang="de-D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7364823-39EB-4C99-98E2-90428C0BB47A}"/>
              </a:ext>
            </a:extLst>
          </p:cNvPr>
          <p:cNvSpPr txBox="1"/>
          <p:nvPr/>
        </p:nvSpPr>
        <p:spPr>
          <a:xfrm>
            <a:off x="7320135" y="1021299"/>
            <a:ext cx="2340765" cy="615553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Verbesserung der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Wettbewerbsfähigkeit</a:t>
            </a:r>
            <a:endParaRPr lang="de-D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F9C4C28-3BBA-4F95-80D5-143C3613FE39}"/>
              </a:ext>
            </a:extLst>
          </p:cNvPr>
          <p:cNvSpPr txBox="1"/>
          <p:nvPr/>
        </p:nvSpPr>
        <p:spPr>
          <a:xfrm>
            <a:off x="10056440" y="1024106"/>
            <a:ext cx="1789293" cy="369332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Risikovorsorge</a:t>
            </a:r>
            <a:endParaRPr lang="de-D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901F90E-771F-4A0D-9524-96B8C2031AAB}"/>
              </a:ext>
            </a:extLst>
          </p:cNvPr>
          <p:cNvCxnSpPr/>
          <p:nvPr/>
        </p:nvCxnSpPr>
        <p:spPr>
          <a:xfrm>
            <a:off x="3109719" y="3155542"/>
            <a:ext cx="8471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436F438A-D7D5-4FD0-9BD6-6888FA919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13039"/>
              </p:ext>
            </p:extLst>
          </p:nvPr>
        </p:nvGraphicFramePr>
        <p:xfrm>
          <a:off x="2279576" y="1754692"/>
          <a:ext cx="9450292" cy="315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hteck 29">
            <a:extLst>
              <a:ext uri="{FF2B5EF4-FFF2-40B4-BE49-F238E27FC236}">
                <a16:creationId xmlns:a16="http://schemas.microsoft.com/office/drawing/2014/main" id="{A6ECEFF8-4277-4053-9F39-53167908DBEF}"/>
              </a:ext>
            </a:extLst>
          </p:cNvPr>
          <p:cNvSpPr/>
          <p:nvPr/>
        </p:nvSpPr>
        <p:spPr>
          <a:xfrm>
            <a:off x="2893825" y="2866995"/>
            <a:ext cx="60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Ziel</a:t>
            </a:r>
            <a:endParaRPr lang="en-US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F439B286-8570-45EB-8B68-7FB01D834313}"/>
              </a:ext>
            </a:extLst>
          </p:cNvPr>
          <p:cNvSpPr txBox="1"/>
          <p:nvPr/>
        </p:nvSpPr>
        <p:spPr>
          <a:xfrm>
            <a:off x="3194355" y="3309532"/>
            <a:ext cx="1173969" cy="6037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bg1"/>
                </a:solidFill>
              </a:rPr>
              <a:t>IST</a:t>
            </a:r>
            <a:r>
              <a:rPr lang="de-DE" sz="1400" dirty="0">
                <a:solidFill>
                  <a:schemeClr val="bg1"/>
                </a:solidFill>
              </a:rPr>
              <a:t> – </a:t>
            </a:r>
            <a:r>
              <a:rPr lang="de-DE" sz="1400" b="1" dirty="0">
                <a:solidFill>
                  <a:schemeClr val="bg1"/>
                </a:solidFill>
                <a:sym typeface="Wingdings" panose="05000000000000000000" pitchFamily="2" charset="2"/>
              </a:rPr>
              <a:t>60,3 Mio.€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F36EEF9-59F2-450A-912B-CB1ACD0BADEF}"/>
              </a:ext>
            </a:extLst>
          </p:cNvPr>
          <p:cNvSpPr txBox="1"/>
          <p:nvPr/>
        </p:nvSpPr>
        <p:spPr>
          <a:xfrm>
            <a:off x="2475833" y="5473146"/>
            <a:ext cx="2504172" cy="954107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Ausgaben für Bildungs-, Beratungs- und Kooperations-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maßnahmen</a:t>
            </a:r>
            <a:r>
              <a:rPr lang="de-DE" sz="1400" dirty="0">
                <a:solidFill>
                  <a:schemeClr val="tx1"/>
                </a:solidFill>
              </a:rPr>
              <a:t> betragen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67 Mio. € öffentlichen Mittel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885CBEE-7C59-42C2-90A6-1F1D29BFF2E8}"/>
              </a:ext>
            </a:extLst>
          </p:cNvPr>
          <p:cNvSpPr txBox="1"/>
          <p:nvPr/>
        </p:nvSpPr>
        <p:spPr>
          <a:xfrm>
            <a:off x="4006624" y="4696901"/>
            <a:ext cx="1844393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Unterstützung von 239 Kooperations-vorhaben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5CA11F2-368E-4297-9D19-8ABBF3507617}"/>
              </a:ext>
            </a:extLst>
          </p:cNvPr>
          <p:cNvCxnSpPr>
            <a:cxnSpLocks/>
          </p:cNvCxnSpPr>
          <p:nvPr/>
        </p:nvCxnSpPr>
        <p:spPr>
          <a:xfrm flipV="1">
            <a:off x="3727919" y="4629176"/>
            <a:ext cx="0" cy="851612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14DE00A-4D10-4E50-8328-4AAFF903CF87}"/>
              </a:ext>
            </a:extLst>
          </p:cNvPr>
          <p:cNvCxnSpPr>
            <a:cxnSpLocks/>
          </p:cNvCxnSpPr>
          <p:nvPr/>
        </p:nvCxnSpPr>
        <p:spPr>
          <a:xfrm flipV="1">
            <a:off x="4920057" y="4607248"/>
            <a:ext cx="0" cy="88706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19C40FA4-B11F-4536-909F-C868FEDE44D8}"/>
              </a:ext>
            </a:extLst>
          </p:cNvPr>
          <p:cNvSpPr txBox="1"/>
          <p:nvPr/>
        </p:nvSpPr>
        <p:spPr>
          <a:xfrm>
            <a:off x="5044503" y="5499229"/>
            <a:ext cx="2102994" cy="954107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13.800 Schulungsteil-</a:t>
            </a:r>
            <a:r>
              <a:rPr lang="de-DE" sz="1400" dirty="0" err="1">
                <a:solidFill>
                  <a:schemeClr val="tx1"/>
                </a:solidFill>
              </a:rPr>
              <a:t>nehmerInnen</a:t>
            </a:r>
            <a:r>
              <a:rPr lang="de-DE" sz="1400" dirty="0">
                <a:solidFill>
                  <a:schemeClr val="tx1"/>
                </a:solidFill>
              </a:rPr>
              <a:t> an Bildungs-</a:t>
            </a:r>
            <a:r>
              <a:rPr lang="de-DE" sz="1400" dirty="0" err="1">
                <a:solidFill>
                  <a:schemeClr val="tx1"/>
                </a:solidFill>
              </a:rPr>
              <a:t>maßnahmen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7E546C8-DA0C-4D75-B1C7-803C49D45A1B}"/>
              </a:ext>
            </a:extLst>
          </p:cNvPr>
          <p:cNvCxnSpPr>
            <a:cxnSpLocks/>
          </p:cNvCxnSpPr>
          <p:nvPr/>
        </p:nvCxnSpPr>
        <p:spPr>
          <a:xfrm flipV="1">
            <a:off x="6099319" y="4651601"/>
            <a:ext cx="0" cy="851612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B0838410-635D-4C48-8937-50A0C0CFBDD6}"/>
              </a:ext>
            </a:extLst>
          </p:cNvPr>
          <p:cNvSpPr txBox="1"/>
          <p:nvPr/>
        </p:nvSpPr>
        <p:spPr>
          <a:xfrm>
            <a:off x="7498586" y="4813179"/>
            <a:ext cx="2187984" cy="1169551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Unterstützung von 950 landwirtschaftlichen Betrieben bei Investitionen in die Umstrukturierung od. Modernisierung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4E2F05E-FFFF-489C-B07D-9E5702A408A2}"/>
              </a:ext>
            </a:extLst>
          </p:cNvPr>
          <p:cNvSpPr txBox="1"/>
          <p:nvPr/>
        </p:nvSpPr>
        <p:spPr>
          <a:xfrm>
            <a:off x="10056439" y="4831193"/>
            <a:ext cx="1789294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Schutz von 21.885 ha vor Hochwasser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4432D8BC-801A-423B-A7C9-CC92FF24DA58}"/>
              </a:ext>
            </a:extLst>
          </p:cNvPr>
          <p:cNvCxnSpPr>
            <a:cxnSpLocks/>
          </p:cNvCxnSpPr>
          <p:nvPr/>
        </p:nvCxnSpPr>
        <p:spPr>
          <a:xfrm flipV="1">
            <a:off x="8580657" y="4623946"/>
            <a:ext cx="0" cy="20387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AC647963-9B04-4DE5-91BD-5BD8995E8601}"/>
              </a:ext>
            </a:extLst>
          </p:cNvPr>
          <p:cNvCxnSpPr>
            <a:cxnSpLocks/>
          </p:cNvCxnSpPr>
          <p:nvPr/>
        </p:nvCxnSpPr>
        <p:spPr>
          <a:xfrm flipV="1">
            <a:off x="10992544" y="4636361"/>
            <a:ext cx="0" cy="20387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Münzen">
            <a:extLst>
              <a:ext uri="{FF2B5EF4-FFF2-40B4-BE49-F238E27FC236}">
                <a16:creationId xmlns:a16="http://schemas.microsoft.com/office/drawing/2014/main" id="{B994039C-B0F8-4BD3-BBFD-3BA67DB2B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7937" y="4227048"/>
            <a:ext cx="512356" cy="512356"/>
          </a:xfrm>
          <a:prstGeom prst="rect">
            <a:avLst/>
          </a:prstGeom>
        </p:spPr>
      </p:pic>
      <p:pic>
        <p:nvPicPr>
          <p:cNvPr id="34" name="Grafik 33" descr="Gruppenbrainstorming">
            <a:extLst>
              <a:ext uri="{FF2B5EF4-FFF2-40B4-BE49-F238E27FC236}">
                <a16:creationId xmlns:a16="http://schemas.microsoft.com/office/drawing/2014/main" id="{B153558A-EF43-47B1-A5D2-168BCB9D49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1794" y="3924396"/>
            <a:ext cx="803639" cy="803639"/>
          </a:xfrm>
          <a:prstGeom prst="rect">
            <a:avLst/>
          </a:prstGeom>
        </p:spPr>
      </p:pic>
      <p:pic>
        <p:nvPicPr>
          <p:cNvPr id="35" name="Grafik 34" descr="Klassenzimmer">
            <a:extLst>
              <a:ext uri="{FF2B5EF4-FFF2-40B4-BE49-F238E27FC236}">
                <a16:creationId xmlns:a16="http://schemas.microsoft.com/office/drawing/2014/main" id="{27A18BD3-F86F-4963-BA75-531501803C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5231" y="3792402"/>
            <a:ext cx="920913" cy="92091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F1E0AD7-BD68-467F-BB42-16B92C46AF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925" y="4021675"/>
            <a:ext cx="745669" cy="602271"/>
          </a:xfrm>
          <a:prstGeom prst="rect">
            <a:avLst/>
          </a:prstGeom>
        </p:spPr>
      </p:pic>
      <p:pic>
        <p:nvPicPr>
          <p:cNvPr id="7" name="Grafik 6" descr="Welle mit einfarbiger Füllung">
            <a:extLst>
              <a:ext uri="{FF2B5EF4-FFF2-40B4-BE49-F238E27FC236}">
                <a16:creationId xmlns:a16="http://schemas.microsoft.com/office/drawing/2014/main" id="{4B3EA572-58F8-46A8-AF90-947EAF0ADC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69375" y="4055292"/>
            <a:ext cx="672477" cy="672477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61107A3F-5988-4D80-A0CD-4B397CA93AFE}"/>
              </a:ext>
            </a:extLst>
          </p:cNvPr>
          <p:cNvSpPr txBox="1"/>
          <p:nvPr/>
        </p:nvSpPr>
        <p:spPr>
          <a:xfrm>
            <a:off x="-26048" y="3015311"/>
            <a:ext cx="2129540" cy="2185214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… darüber hinaus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279 Vorhaben Bildung und Qualifizierung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51 Exkursionen und Betriebsbesuche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D7A84A2-6EBC-4B88-8F47-0E933263D5A1}"/>
              </a:ext>
            </a:extLst>
          </p:cNvPr>
          <p:cNvSpPr txBox="1"/>
          <p:nvPr/>
        </p:nvSpPr>
        <p:spPr>
          <a:xfrm>
            <a:off x="191344" y="404664"/>
            <a:ext cx="11760656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Gesetzte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und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Zielerreichung</a:t>
            </a:r>
          </a:p>
        </p:txBody>
      </p:sp>
      <p:sp>
        <p:nvSpPr>
          <p:cNvPr id="44" name="Denkblase: wolkenförmig 43">
            <a:extLst>
              <a:ext uri="{FF2B5EF4-FFF2-40B4-BE49-F238E27FC236}">
                <a16:creationId xmlns:a16="http://schemas.microsoft.com/office/drawing/2014/main" id="{CC7AFBA2-C3D7-4AFB-837B-39E0604CD19C}"/>
              </a:ext>
            </a:extLst>
          </p:cNvPr>
          <p:cNvSpPr/>
          <p:nvPr/>
        </p:nvSpPr>
        <p:spPr>
          <a:xfrm>
            <a:off x="-483322" y="1212217"/>
            <a:ext cx="3139809" cy="1475039"/>
          </a:xfrm>
          <a:prstGeom prst="cloudCallout">
            <a:avLst>
              <a:gd name="adj1" fmla="val -10120"/>
              <a:gd name="adj2" fmla="val -74275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Was </a:t>
            </a:r>
            <a:r>
              <a:rPr lang="de-DE" dirty="0"/>
              <a:t>wurde erreicht?</a:t>
            </a:r>
          </a:p>
        </p:txBody>
      </p:sp>
      <p:pic>
        <p:nvPicPr>
          <p:cNvPr id="10" name="Grafik 9" descr="Volltreffer mit einfarbiger Füllung">
            <a:extLst>
              <a:ext uri="{FF2B5EF4-FFF2-40B4-BE49-F238E27FC236}">
                <a16:creationId xmlns:a16="http://schemas.microsoft.com/office/drawing/2014/main" id="{319DD8E5-B37C-4B21-BAAC-01CBC948D9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49839" y="1296834"/>
            <a:ext cx="1114004" cy="11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E21549-BD59-46D2-ACDA-91C2A9441C37}"/>
              </a:ext>
            </a:extLst>
          </p:cNvPr>
          <p:cNvCxnSpPr>
            <a:cxnSpLocks/>
          </p:cNvCxnSpPr>
          <p:nvPr/>
        </p:nvCxnSpPr>
        <p:spPr>
          <a:xfrm>
            <a:off x="3028684" y="2697532"/>
            <a:ext cx="90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eck 163">
            <a:extLst>
              <a:ext uri="{FF2B5EF4-FFF2-40B4-BE49-F238E27FC236}">
                <a16:creationId xmlns:a16="http://schemas.microsoft.com/office/drawing/2014/main" id="{D1602892-CD57-4177-8097-1FF21DABE423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4" name="Textfeld 483">
            <a:extLst>
              <a:ext uri="{FF2B5EF4-FFF2-40B4-BE49-F238E27FC236}">
                <a16:creationId xmlns:a16="http://schemas.microsoft.com/office/drawing/2014/main" id="{F336A626-F398-41AB-9629-32FCD3C014F5}"/>
              </a:ext>
            </a:extLst>
          </p:cNvPr>
          <p:cNvSpPr txBox="1"/>
          <p:nvPr/>
        </p:nvSpPr>
        <p:spPr>
          <a:xfrm>
            <a:off x="-4774946" y="6732212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entera</a:t>
            </a:r>
          </a:p>
        </p:txBody>
      </p:sp>
      <p:graphicFrame>
        <p:nvGraphicFramePr>
          <p:cNvPr id="501" name="Diagramm 500">
            <a:extLst>
              <a:ext uri="{FF2B5EF4-FFF2-40B4-BE49-F238E27FC236}">
                <a16:creationId xmlns:a16="http://schemas.microsoft.com/office/drawing/2014/main" id="{EABF4A50-212D-425A-9842-951EEAF8E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13382"/>
              </p:ext>
            </p:extLst>
          </p:nvPr>
        </p:nvGraphicFramePr>
        <p:xfrm>
          <a:off x="2311361" y="1929575"/>
          <a:ext cx="9877613" cy="282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56F2BB27-7773-4755-86BE-03F71246C9F3}"/>
              </a:ext>
            </a:extLst>
          </p:cNvPr>
          <p:cNvGrpSpPr/>
          <p:nvPr/>
        </p:nvGrpSpPr>
        <p:grpSpPr>
          <a:xfrm rot="979034">
            <a:off x="4317037" y="2970327"/>
            <a:ext cx="613217" cy="576278"/>
            <a:chOff x="3503710" y="4415805"/>
            <a:chExt cx="1008692" cy="1005929"/>
          </a:xfrm>
        </p:grpSpPr>
        <p:sp>
          <p:nvSpPr>
            <p:cNvPr id="503" name="Freihandform 40">
              <a:extLst>
                <a:ext uri="{FF2B5EF4-FFF2-40B4-BE49-F238E27FC236}">
                  <a16:creationId xmlns:a16="http://schemas.microsoft.com/office/drawing/2014/main" id="{CFC9BDA3-98F6-4A4D-8FFB-BB82490F583F}"/>
                </a:ext>
              </a:extLst>
            </p:cNvPr>
            <p:cNvSpPr/>
            <p:nvPr/>
          </p:nvSpPr>
          <p:spPr>
            <a:xfrm rot="1829448">
              <a:off x="3719142" y="4450611"/>
              <a:ext cx="477208" cy="247418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232486 w 244072"/>
                <a:gd name="connsiteY0" fmla="*/ 140643 h 170189"/>
                <a:gd name="connsiteX1" fmla="*/ 11029 w 244072"/>
                <a:gd name="connsiteY1" fmla="*/ 148 h 170189"/>
                <a:gd name="connsiteX2" fmla="*/ 70561 w 244072"/>
                <a:gd name="connsiteY2" fmla="*/ 93019 h 170189"/>
                <a:gd name="connsiteX3" fmla="*/ 99135 w 244072"/>
                <a:gd name="connsiteY3" fmla="*/ 150169 h 170189"/>
                <a:gd name="connsiteX4" fmla="*/ 201530 w 244072"/>
                <a:gd name="connsiteY4" fmla="*/ 166837 h 170189"/>
                <a:gd name="connsiteX5" fmla="*/ 232486 w 244072"/>
                <a:gd name="connsiteY5" fmla="*/ 140643 h 170189"/>
                <a:gd name="connsiteX0" fmla="*/ 232096 w 243682"/>
                <a:gd name="connsiteY0" fmla="*/ 141007 h 169048"/>
                <a:gd name="connsiteX1" fmla="*/ 10639 w 243682"/>
                <a:gd name="connsiteY1" fmla="*/ 512 h 169048"/>
                <a:gd name="connsiteX2" fmla="*/ 41596 w 243682"/>
                <a:gd name="connsiteY2" fmla="*/ 95764 h 169048"/>
                <a:gd name="connsiteX3" fmla="*/ 98745 w 243682"/>
                <a:gd name="connsiteY3" fmla="*/ 150533 h 169048"/>
                <a:gd name="connsiteX4" fmla="*/ 201140 w 243682"/>
                <a:gd name="connsiteY4" fmla="*/ 167201 h 169048"/>
                <a:gd name="connsiteX5" fmla="*/ 232096 w 243682"/>
                <a:gd name="connsiteY5" fmla="*/ 141007 h 169048"/>
                <a:gd name="connsiteX0" fmla="*/ 232273 w 243859"/>
                <a:gd name="connsiteY0" fmla="*/ 142300 h 170341"/>
                <a:gd name="connsiteX1" fmla="*/ 10816 w 243859"/>
                <a:gd name="connsiteY1" fmla="*/ 1805 h 170341"/>
                <a:gd name="connsiteX2" fmla="*/ 41773 w 243859"/>
                <a:gd name="connsiteY2" fmla="*/ 97057 h 170341"/>
                <a:gd name="connsiteX3" fmla="*/ 98922 w 243859"/>
                <a:gd name="connsiteY3" fmla="*/ 151826 h 170341"/>
                <a:gd name="connsiteX4" fmla="*/ 201317 w 243859"/>
                <a:gd name="connsiteY4" fmla="*/ 168494 h 170341"/>
                <a:gd name="connsiteX5" fmla="*/ 232273 w 243859"/>
                <a:gd name="connsiteY5" fmla="*/ 142300 h 170341"/>
                <a:gd name="connsiteX0" fmla="*/ 252471 w 261919"/>
                <a:gd name="connsiteY0" fmla="*/ 133724 h 167638"/>
                <a:gd name="connsiteX1" fmla="*/ 11964 w 261919"/>
                <a:gd name="connsiteY1" fmla="*/ 373 h 167638"/>
                <a:gd name="connsiteX2" fmla="*/ 42921 w 261919"/>
                <a:gd name="connsiteY2" fmla="*/ 95625 h 167638"/>
                <a:gd name="connsiteX3" fmla="*/ 100070 w 261919"/>
                <a:gd name="connsiteY3" fmla="*/ 150394 h 167638"/>
                <a:gd name="connsiteX4" fmla="*/ 202465 w 261919"/>
                <a:gd name="connsiteY4" fmla="*/ 167062 h 167638"/>
                <a:gd name="connsiteX5" fmla="*/ 252471 w 261919"/>
                <a:gd name="connsiteY5" fmla="*/ 133724 h 167638"/>
                <a:gd name="connsiteX0" fmla="*/ 252471 w 258686"/>
                <a:gd name="connsiteY0" fmla="*/ 133724 h 167638"/>
                <a:gd name="connsiteX1" fmla="*/ 11964 w 258686"/>
                <a:gd name="connsiteY1" fmla="*/ 373 h 167638"/>
                <a:gd name="connsiteX2" fmla="*/ 42921 w 258686"/>
                <a:gd name="connsiteY2" fmla="*/ 95625 h 167638"/>
                <a:gd name="connsiteX3" fmla="*/ 100070 w 258686"/>
                <a:gd name="connsiteY3" fmla="*/ 150394 h 167638"/>
                <a:gd name="connsiteX4" fmla="*/ 202465 w 258686"/>
                <a:gd name="connsiteY4" fmla="*/ 167062 h 167638"/>
                <a:gd name="connsiteX5" fmla="*/ 252471 w 258686"/>
                <a:gd name="connsiteY5" fmla="*/ 133724 h 167638"/>
                <a:gd name="connsiteX0" fmla="*/ 254171 w 260386"/>
                <a:gd name="connsiteY0" fmla="*/ 133583 h 167442"/>
                <a:gd name="connsiteX1" fmla="*/ 13664 w 260386"/>
                <a:gd name="connsiteY1" fmla="*/ 232 h 167442"/>
                <a:gd name="connsiteX2" fmla="*/ 37477 w 260386"/>
                <a:gd name="connsiteY2" fmla="*/ 102628 h 167442"/>
                <a:gd name="connsiteX3" fmla="*/ 101770 w 260386"/>
                <a:gd name="connsiteY3" fmla="*/ 150253 h 167442"/>
                <a:gd name="connsiteX4" fmla="*/ 204165 w 260386"/>
                <a:gd name="connsiteY4" fmla="*/ 166921 h 167442"/>
                <a:gd name="connsiteX5" fmla="*/ 254171 w 260386"/>
                <a:gd name="connsiteY5" fmla="*/ 133583 h 167442"/>
                <a:gd name="connsiteX0" fmla="*/ 216728 w 221073"/>
                <a:gd name="connsiteY0" fmla="*/ 85933 h 119792"/>
                <a:gd name="connsiteX1" fmla="*/ 58097 w 221073"/>
                <a:gd name="connsiteY1" fmla="*/ 430 h 119792"/>
                <a:gd name="connsiteX2" fmla="*/ 34 w 221073"/>
                <a:gd name="connsiteY2" fmla="*/ 54978 h 119792"/>
                <a:gd name="connsiteX3" fmla="*/ 64327 w 221073"/>
                <a:gd name="connsiteY3" fmla="*/ 102603 h 119792"/>
                <a:gd name="connsiteX4" fmla="*/ 166722 w 221073"/>
                <a:gd name="connsiteY4" fmla="*/ 119271 h 119792"/>
                <a:gd name="connsiteX5" fmla="*/ 216728 w 221073"/>
                <a:gd name="connsiteY5" fmla="*/ 85933 h 1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073" h="119792">
                  <a:moveTo>
                    <a:pt x="216728" y="85933"/>
                  </a:moveTo>
                  <a:cubicBezTo>
                    <a:pt x="198624" y="66126"/>
                    <a:pt x="94212" y="5589"/>
                    <a:pt x="58097" y="430"/>
                  </a:cubicBezTo>
                  <a:cubicBezTo>
                    <a:pt x="21982" y="-4729"/>
                    <a:pt x="-1004" y="37949"/>
                    <a:pt x="34" y="54978"/>
                  </a:cubicBezTo>
                  <a:cubicBezTo>
                    <a:pt x="1072" y="72007"/>
                    <a:pt x="36546" y="91888"/>
                    <a:pt x="64327" y="102603"/>
                  </a:cubicBezTo>
                  <a:cubicBezTo>
                    <a:pt x="92108" y="113318"/>
                    <a:pt x="141322" y="122049"/>
                    <a:pt x="166722" y="119271"/>
                  </a:cubicBezTo>
                  <a:cubicBezTo>
                    <a:pt x="192122" y="116493"/>
                    <a:pt x="234832" y="105740"/>
                    <a:pt x="216728" y="8593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4" name="Freihandform 40">
              <a:extLst>
                <a:ext uri="{FF2B5EF4-FFF2-40B4-BE49-F238E27FC236}">
                  <a16:creationId xmlns:a16="http://schemas.microsoft.com/office/drawing/2014/main" id="{06743448-EB97-43DA-8DB7-61569092CDD4}"/>
                </a:ext>
              </a:extLst>
            </p:cNvPr>
            <p:cNvSpPr/>
            <p:nvPr/>
          </p:nvSpPr>
          <p:spPr>
            <a:xfrm rot="20726989">
              <a:off x="3694605" y="4654063"/>
              <a:ext cx="335588" cy="168879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232486 w 244072"/>
                <a:gd name="connsiteY0" fmla="*/ 140643 h 170189"/>
                <a:gd name="connsiteX1" fmla="*/ 11029 w 244072"/>
                <a:gd name="connsiteY1" fmla="*/ 148 h 170189"/>
                <a:gd name="connsiteX2" fmla="*/ 70561 w 244072"/>
                <a:gd name="connsiteY2" fmla="*/ 93019 h 170189"/>
                <a:gd name="connsiteX3" fmla="*/ 99135 w 244072"/>
                <a:gd name="connsiteY3" fmla="*/ 150169 h 170189"/>
                <a:gd name="connsiteX4" fmla="*/ 201530 w 244072"/>
                <a:gd name="connsiteY4" fmla="*/ 166837 h 170189"/>
                <a:gd name="connsiteX5" fmla="*/ 232486 w 244072"/>
                <a:gd name="connsiteY5" fmla="*/ 140643 h 170189"/>
                <a:gd name="connsiteX0" fmla="*/ 232096 w 243682"/>
                <a:gd name="connsiteY0" fmla="*/ 141007 h 169048"/>
                <a:gd name="connsiteX1" fmla="*/ 10639 w 243682"/>
                <a:gd name="connsiteY1" fmla="*/ 512 h 169048"/>
                <a:gd name="connsiteX2" fmla="*/ 41596 w 243682"/>
                <a:gd name="connsiteY2" fmla="*/ 95764 h 169048"/>
                <a:gd name="connsiteX3" fmla="*/ 98745 w 243682"/>
                <a:gd name="connsiteY3" fmla="*/ 150533 h 169048"/>
                <a:gd name="connsiteX4" fmla="*/ 201140 w 243682"/>
                <a:gd name="connsiteY4" fmla="*/ 167201 h 169048"/>
                <a:gd name="connsiteX5" fmla="*/ 232096 w 243682"/>
                <a:gd name="connsiteY5" fmla="*/ 141007 h 169048"/>
                <a:gd name="connsiteX0" fmla="*/ 232273 w 243859"/>
                <a:gd name="connsiteY0" fmla="*/ 142300 h 170341"/>
                <a:gd name="connsiteX1" fmla="*/ 10816 w 243859"/>
                <a:gd name="connsiteY1" fmla="*/ 1805 h 170341"/>
                <a:gd name="connsiteX2" fmla="*/ 41773 w 243859"/>
                <a:gd name="connsiteY2" fmla="*/ 97057 h 170341"/>
                <a:gd name="connsiteX3" fmla="*/ 98922 w 243859"/>
                <a:gd name="connsiteY3" fmla="*/ 151826 h 170341"/>
                <a:gd name="connsiteX4" fmla="*/ 201317 w 243859"/>
                <a:gd name="connsiteY4" fmla="*/ 168494 h 170341"/>
                <a:gd name="connsiteX5" fmla="*/ 232273 w 243859"/>
                <a:gd name="connsiteY5" fmla="*/ 142300 h 170341"/>
                <a:gd name="connsiteX0" fmla="*/ 252471 w 261919"/>
                <a:gd name="connsiteY0" fmla="*/ 133724 h 167638"/>
                <a:gd name="connsiteX1" fmla="*/ 11964 w 261919"/>
                <a:gd name="connsiteY1" fmla="*/ 373 h 167638"/>
                <a:gd name="connsiteX2" fmla="*/ 42921 w 261919"/>
                <a:gd name="connsiteY2" fmla="*/ 95625 h 167638"/>
                <a:gd name="connsiteX3" fmla="*/ 100070 w 261919"/>
                <a:gd name="connsiteY3" fmla="*/ 150394 h 167638"/>
                <a:gd name="connsiteX4" fmla="*/ 202465 w 261919"/>
                <a:gd name="connsiteY4" fmla="*/ 167062 h 167638"/>
                <a:gd name="connsiteX5" fmla="*/ 252471 w 261919"/>
                <a:gd name="connsiteY5" fmla="*/ 133724 h 167638"/>
                <a:gd name="connsiteX0" fmla="*/ 252471 w 258686"/>
                <a:gd name="connsiteY0" fmla="*/ 133724 h 167638"/>
                <a:gd name="connsiteX1" fmla="*/ 11964 w 258686"/>
                <a:gd name="connsiteY1" fmla="*/ 373 h 167638"/>
                <a:gd name="connsiteX2" fmla="*/ 42921 w 258686"/>
                <a:gd name="connsiteY2" fmla="*/ 95625 h 167638"/>
                <a:gd name="connsiteX3" fmla="*/ 100070 w 258686"/>
                <a:gd name="connsiteY3" fmla="*/ 150394 h 167638"/>
                <a:gd name="connsiteX4" fmla="*/ 202465 w 258686"/>
                <a:gd name="connsiteY4" fmla="*/ 167062 h 167638"/>
                <a:gd name="connsiteX5" fmla="*/ 252471 w 258686"/>
                <a:gd name="connsiteY5" fmla="*/ 133724 h 167638"/>
                <a:gd name="connsiteX0" fmla="*/ 254171 w 260386"/>
                <a:gd name="connsiteY0" fmla="*/ 133583 h 167442"/>
                <a:gd name="connsiteX1" fmla="*/ 13664 w 260386"/>
                <a:gd name="connsiteY1" fmla="*/ 232 h 167442"/>
                <a:gd name="connsiteX2" fmla="*/ 37477 w 260386"/>
                <a:gd name="connsiteY2" fmla="*/ 102628 h 167442"/>
                <a:gd name="connsiteX3" fmla="*/ 101770 w 260386"/>
                <a:gd name="connsiteY3" fmla="*/ 150253 h 167442"/>
                <a:gd name="connsiteX4" fmla="*/ 204165 w 260386"/>
                <a:gd name="connsiteY4" fmla="*/ 166921 h 167442"/>
                <a:gd name="connsiteX5" fmla="*/ 254171 w 260386"/>
                <a:gd name="connsiteY5" fmla="*/ 133583 h 167442"/>
                <a:gd name="connsiteX0" fmla="*/ 216728 w 221073"/>
                <a:gd name="connsiteY0" fmla="*/ 85933 h 119792"/>
                <a:gd name="connsiteX1" fmla="*/ 58097 w 221073"/>
                <a:gd name="connsiteY1" fmla="*/ 430 h 119792"/>
                <a:gd name="connsiteX2" fmla="*/ 34 w 221073"/>
                <a:gd name="connsiteY2" fmla="*/ 54978 h 119792"/>
                <a:gd name="connsiteX3" fmla="*/ 64327 w 221073"/>
                <a:gd name="connsiteY3" fmla="*/ 102603 h 119792"/>
                <a:gd name="connsiteX4" fmla="*/ 166722 w 221073"/>
                <a:gd name="connsiteY4" fmla="*/ 119271 h 119792"/>
                <a:gd name="connsiteX5" fmla="*/ 216728 w 221073"/>
                <a:gd name="connsiteY5" fmla="*/ 85933 h 1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073" h="119792">
                  <a:moveTo>
                    <a:pt x="216728" y="85933"/>
                  </a:moveTo>
                  <a:cubicBezTo>
                    <a:pt x="198624" y="66126"/>
                    <a:pt x="94212" y="5589"/>
                    <a:pt x="58097" y="430"/>
                  </a:cubicBezTo>
                  <a:cubicBezTo>
                    <a:pt x="21982" y="-4729"/>
                    <a:pt x="-1004" y="37949"/>
                    <a:pt x="34" y="54978"/>
                  </a:cubicBezTo>
                  <a:cubicBezTo>
                    <a:pt x="1072" y="72007"/>
                    <a:pt x="36546" y="91888"/>
                    <a:pt x="64327" y="102603"/>
                  </a:cubicBezTo>
                  <a:cubicBezTo>
                    <a:pt x="92108" y="113318"/>
                    <a:pt x="141322" y="122049"/>
                    <a:pt x="166722" y="119271"/>
                  </a:cubicBezTo>
                  <a:cubicBezTo>
                    <a:pt x="192122" y="116493"/>
                    <a:pt x="234832" y="105740"/>
                    <a:pt x="216728" y="8593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5" name="Freihandform 41">
              <a:extLst>
                <a:ext uri="{FF2B5EF4-FFF2-40B4-BE49-F238E27FC236}">
                  <a16:creationId xmlns:a16="http://schemas.microsoft.com/office/drawing/2014/main" id="{56F9A75A-4392-42A9-A0E8-D9AEF17E6B38}"/>
                </a:ext>
              </a:extLst>
            </p:cNvPr>
            <p:cNvSpPr/>
            <p:nvPr/>
          </p:nvSpPr>
          <p:spPr>
            <a:xfrm>
              <a:off x="4156227" y="4535332"/>
              <a:ext cx="356175" cy="258375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03" h="125097">
                  <a:moveTo>
                    <a:pt x="163528" y="95551"/>
                  </a:moveTo>
                  <a:cubicBezTo>
                    <a:pt x="174243" y="70548"/>
                    <a:pt x="124977" y="5604"/>
                    <a:pt x="68277" y="300"/>
                  </a:cubicBezTo>
                  <a:cubicBezTo>
                    <a:pt x="27174" y="-3545"/>
                    <a:pt x="7953" y="30464"/>
                    <a:pt x="1603" y="47927"/>
                  </a:cubicBezTo>
                  <a:cubicBezTo>
                    <a:pt x="-4747" y="65390"/>
                    <a:pt x="8381" y="92718"/>
                    <a:pt x="30177" y="105077"/>
                  </a:cubicBezTo>
                  <a:cubicBezTo>
                    <a:pt x="68673" y="126905"/>
                    <a:pt x="110347" y="128095"/>
                    <a:pt x="132572" y="121745"/>
                  </a:cubicBezTo>
                  <a:cubicBezTo>
                    <a:pt x="153996" y="115624"/>
                    <a:pt x="154507" y="116602"/>
                    <a:pt x="163528" y="9555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7C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6" name="Freihandform 42">
              <a:extLst>
                <a:ext uri="{FF2B5EF4-FFF2-40B4-BE49-F238E27FC236}">
                  <a16:creationId xmlns:a16="http://schemas.microsoft.com/office/drawing/2014/main" id="{817E8356-DB2A-4C0E-AC90-FEF0FE564258}"/>
                </a:ext>
              </a:extLst>
            </p:cNvPr>
            <p:cNvSpPr/>
            <p:nvPr/>
          </p:nvSpPr>
          <p:spPr>
            <a:xfrm>
              <a:off x="3503710" y="4421731"/>
              <a:ext cx="562069" cy="345834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232486 w 244072"/>
                <a:gd name="connsiteY0" fmla="*/ 140643 h 170189"/>
                <a:gd name="connsiteX1" fmla="*/ 11029 w 244072"/>
                <a:gd name="connsiteY1" fmla="*/ 148 h 170189"/>
                <a:gd name="connsiteX2" fmla="*/ 70561 w 244072"/>
                <a:gd name="connsiteY2" fmla="*/ 93019 h 170189"/>
                <a:gd name="connsiteX3" fmla="*/ 99135 w 244072"/>
                <a:gd name="connsiteY3" fmla="*/ 150169 h 170189"/>
                <a:gd name="connsiteX4" fmla="*/ 201530 w 244072"/>
                <a:gd name="connsiteY4" fmla="*/ 166837 h 170189"/>
                <a:gd name="connsiteX5" fmla="*/ 232486 w 244072"/>
                <a:gd name="connsiteY5" fmla="*/ 140643 h 170189"/>
                <a:gd name="connsiteX0" fmla="*/ 232096 w 243682"/>
                <a:gd name="connsiteY0" fmla="*/ 141007 h 169048"/>
                <a:gd name="connsiteX1" fmla="*/ 10639 w 243682"/>
                <a:gd name="connsiteY1" fmla="*/ 512 h 169048"/>
                <a:gd name="connsiteX2" fmla="*/ 41596 w 243682"/>
                <a:gd name="connsiteY2" fmla="*/ 95764 h 169048"/>
                <a:gd name="connsiteX3" fmla="*/ 98745 w 243682"/>
                <a:gd name="connsiteY3" fmla="*/ 150533 h 169048"/>
                <a:gd name="connsiteX4" fmla="*/ 201140 w 243682"/>
                <a:gd name="connsiteY4" fmla="*/ 167201 h 169048"/>
                <a:gd name="connsiteX5" fmla="*/ 232096 w 243682"/>
                <a:gd name="connsiteY5" fmla="*/ 141007 h 169048"/>
                <a:gd name="connsiteX0" fmla="*/ 232273 w 243859"/>
                <a:gd name="connsiteY0" fmla="*/ 142300 h 170341"/>
                <a:gd name="connsiteX1" fmla="*/ 10816 w 243859"/>
                <a:gd name="connsiteY1" fmla="*/ 1805 h 170341"/>
                <a:gd name="connsiteX2" fmla="*/ 41773 w 243859"/>
                <a:gd name="connsiteY2" fmla="*/ 97057 h 170341"/>
                <a:gd name="connsiteX3" fmla="*/ 98922 w 243859"/>
                <a:gd name="connsiteY3" fmla="*/ 151826 h 170341"/>
                <a:gd name="connsiteX4" fmla="*/ 201317 w 243859"/>
                <a:gd name="connsiteY4" fmla="*/ 168494 h 170341"/>
                <a:gd name="connsiteX5" fmla="*/ 232273 w 243859"/>
                <a:gd name="connsiteY5" fmla="*/ 142300 h 170341"/>
                <a:gd name="connsiteX0" fmla="*/ 252471 w 261919"/>
                <a:gd name="connsiteY0" fmla="*/ 133724 h 167638"/>
                <a:gd name="connsiteX1" fmla="*/ 11964 w 261919"/>
                <a:gd name="connsiteY1" fmla="*/ 373 h 167638"/>
                <a:gd name="connsiteX2" fmla="*/ 42921 w 261919"/>
                <a:gd name="connsiteY2" fmla="*/ 95625 h 167638"/>
                <a:gd name="connsiteX3" fmla="*/ 100070 w 261919"/>
                <a:gd name="connsiteY3" fmla="*/ 150394 h 167638"/>
                <a:gd name="connsiteX4" fmla="*/ 202465 w 261919"/>
                <a:gd name="connsiteY4" fmla="*/ 167062 h 167638"/>
                <a:gd name="connsiteX5" fmla="*/ 252471 w 261919"/>
                <a:gd name="connsiteY5" fmla="*/ 133724 h 167638"/>
                <a:gd name="connsiteX0" fmla="*/ 252471 w 258686"/>
                <a:gd name="connsiteY0" fmla="*/ 133724 h 167638"/>
                <a:gd name="connsiteX1" fmla="*/ 11964 w 258686"/>
                <a:gd name="connsiteY1" fmla="*/ 373 h 167638"/>
                <a:gd name="connsiteX2" fmla="*/ 42921 w 258686"/>
                <a:gd name="connsiteY2" fmla="*/ 95625 h 167638"/>
                <a:gd name="connsiteX3" fmla="*/ 100070 w 258686"/>
                <a:gd name="connsiteY3" fmla="*/ 150394 h 167638"/>
                <a:gd name="connsiteX4" fmla="*/ 202465 w 258686"/>
                <a:gd name="connsiteY4" fmla="*/ 167062 h 167638"/>
                <a:gd name="connsiteX5" fmla="*/ 252471 w 258686"/>
                <a:gd name="connsiteY5" fmla="*/ 133724 h 167638"/>
                <a:gd name="connsiteX0" fmla="*/ 254171 w 260386"/>
                <a:gd name="connsiteY0" fmla="*/ 133583 h 167442"/>
                <a:gd name="connsiteX1" fmla="*/ 13664 w 260386"/>
                <a:gd name="connsiteY1" fmla="*/ 232 h 167442"/>
                <a:gd name="connsiteX2" fmla="*/ 37477 w 260386"/>
                <a:gd name="connsiteY2" fmla="*/ 102628 h 167442"/>
                <a:gd name="connsiteX3" fmla="*/ 101770 w 260386"/>
                <a:gd name="connsiteY3" fmla="*/ 150253 h 167442"/>
                <a:gd name="connsiteX4" fmla="*/ 204165 w 260386"/>
                <a:gd name="connsiteY4" fmla="*/ 166921 h 167442"/>
                <a:gd name="connsiteX5" fmla="*/ 254171 w 260386"/>
                <a:gd name="connsiteY5" fmla="*/ 133583 h 16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86" h="167442">
                  <a:moveTo>
                    <a:pt x="254171" y="133583"/>
                  </a:moveTo>
                  <a:cubicBezTo>
                    <a:pt x="210514" y="67702"/>
                    <a:pt x="49779" y="5391"/>
                    <a:pt x="13664" y="232"/>
                  </a:cubicBezTo>
                  <a:cubicBezTo>
                    <a:pt x="-22451" y="-4927"/>
                    <a:pt x="22793" y="77625"/>
                    <a:pt x="37477" y="102628"/>
                  </a:cubicBezTo>
                  <a:cubicBezTo>
                    <a:pt x="52161" y="127631"/>
                    <a:pt x="73989" y="139538"/>
                    <a:pt x="101770" y="150253"/>
                  </a:cubicBezTo>
                  <a:cubicBezTo>
                    <a:pt x="129551" y="160968"/>
                    <a:pt x="178765" y="169699"/>
                    <a:pt x="204165" y="166921"/>
                  </a:cubicBezTo>
                  <a:cubicBezTo>
                    <a:pt x="229565" y="164143"/>
                    <a:pt x="277476" y="168751"/>
                    <a:pt x="254171" y="13358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9" name="Freihandform 44">
              <a:extLst>
                <a:ext uri="{FF2B5EF4-FFF2-40B4-BE49-F238E27FC236}">
                  <a16:creationId xmlns:a16="http://schemas.microsoft.com/office/drawing/2014/main" id="{CCE98B6A-FB48-4405-AE4C-FA97F14C493C}"/>
                </a:ext>
              </a:extLst>
            </p:cNvPr>
            <p:cNvSpPr/>
            <p:nvPr/>
          </p:nvSpPr>
          <p:spPr>
            <a:xfrm>
              <a:off x="4284648" y="4584329"/>
              <a:ext cx="110013" cy="94428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62999 w 163000"/>
                <a:gd name="connsiteY0" fmla="*/ 95551 h 107830"/>
                <a:gd name="connsiteX1" fmla="*/ 67748 w 163000"/>
                <a:gd name="connsiteY1" fmla="*/ 300 h 107830"/>
                <a:gd name="connsiteX2" fmla="*/ 1074 w 163000"/>
                <a:gd name="connsiteY2" fmla="*/ 47927 h 107830"/>
                <a:gd name="connsiteX3" fmla="*/ 29648 w 163000"/>
                <a:gd name="connsiteY3" fmla="*/ 105077 h 107830"/>
                <a:gd name="connsiteX4" fmla="*/ 70130 w 163000"/>
                <a:gd name="connsiteY4" fmla="*/ 95551 h 107830"/>
                <a:gd name="connsiteX5" fmla="*/ 162999 w 163000"/>
                <a:gd name="connsiteY5" fmla="*/ 95551 h 107830"/>
                <a:gd name="connsiteX0" fmla="*/ 105849 w 105853"/>
                <a:gd name="connsiteY0" fmla="*/ 45249 h 108100"/>
                <a:gd name="connsiteX1" fmla="*/ 67748 w 105853"/>
                <a:gd name="connsiteY1" fmla="*/ 4 h 108100"/>
                <a:gd name="connsiteX2" fmla="*/ 1074 w 105853"/>
                <a:gd name="connsiteY2" fmla="*/ 47631 h 108100"/>
                <a:gd name="connsiteX3" fmla="*/ 29648 w 105853"/>
                <a:gd name="connsiteY3" fmla="*/ 104781 h 108100"/>
                <a:gd name="connsiteX4" fmla="*/ 70130 w 105853"/>
                <a:gd name="connsiteY4" fmla="*/ 95255 h 108100"/>
                <a:gd name="connsiteX5" fmla="*/ 105849 w 105853"/>
                <a:gd name="connsiteY5" fmla="*/ 45249 h 108100"/>
                <a:gd name="connsiteX0" fmla="*/ 104778 w 104784"/>
                <a:gd name="connsiteY0" fmla="*/ 45249 h 95258"/>
                <a:gd name="connsiteX1" fmla="*/ 66677 w 104784"/>
                <a:gd name="connsiteY1" fmla="*/ 4 h 95258"/>
                <a:gd name="connsiteX2" fmla="*/ 3 w 104784"/>
                <a:gd name="connsiteY2" fmla="*/ 47631 h 95258"/>
                <a:gd name="connsiteX3" fmla="*/ 69059 w 104784"/>
                <a:gd name="connsiteY3" fmla="*/ 95255 h 95258"/>
                <a:gd name="connsiteX4" fmla="*/ 104778 w 104784"/>
                <a:gd name="connsiteY4" fmla="*/ 45249 h 95258"/>
                <a:gd name="connsiteX0" fmla="*/ 76205 w 76209"/>
                <a:gd name="connsiteY0" fmla="*/ 45711 h 95907"/>
                <a:gd name="connsiteX1" fmla="*/ 38104 w 76209"/>
                <a:gd name="connsiteY1" fmla="*/ 466 h 95907"/>
                <a:gd name="connsiteX2" fmla="*/ 5 w 76209"/>
                <a:gd name="connsiteY2" fmla="*/ 26662 h 95907"/>
                <a:gd name="connsiteX3" fmla="*/ 40486 w 76209"/>
                <a:gd name="connsiteY3" fmla="*/ 95717 h 95907"/>
                <a:gd name="connsiteX4" fmla="*/ 76205 w 76209"/>
                <a:gd name="connsiteY4" fmla="*/ 45711 h 95907"/>
                <a:gd name="connsiteX0" fmla="*/ 57155 w 57169"/>
                <a:gd name="connsiteY0" fmla="*/ 50677 h 96246"/>
                <a:gd name="connsiteX1" fmla="*/ 38104 w 57169"/>
                <a:gd name="connsiteY1" fmla="*/ 670 h 96246"/>
                <a:gd name="connsiteX2" fmla="*/ 5 w 57169"/>
                <a:gd name="connsiteY2" fmla="*/ 26866 h 96246"/>
                <a:gd name="connsiteX3" fmla="*/ 40486 w 57169"/>
                <a:gd name="connsiteY3" fmla="*/ 95921 h 96246"/>
                <a:gd name="connsiteX4" fmla="*/ 57155 w 57169"/>
                <a:gd name="connsiteY4" fmla="*/ 50677 h 96246"/>
                <a:gd name="connsiteX0" fmla="*/ 57155 w 57166"/>
                <a:gd name="connsiteY0" fmla="*/ 50516 h 61630"/>
                <a:gd name="connsiteX1" fmla="*/ 38104 w 57166"/>
                <a:gd name="connsiteY1" fmla="*/ 509 h 61630"/>
                <a:gd name="connsiteX2" fmla="*/ 5 w 57166"/>
                <a:gd name="connsiteY2" fmla="*/ 26705 h 61630"/>
                <a:gd name="connsiteX3" fmla="*/ 35724 w 57166"/>
                <a:gd name="connsiteY3" fmla="*/ 60042 h 61630"/>
                <a:gd name="connsiteX4" fmla="*/ 57155 w 57166"/>
                <a:gd name="connsiteY4" fmla="*/ 50516 h 61630"/>
                <a:gd name="connsiteX0" fmla="*/ 57170 w 57205"/>
                <a:gd name="connsiteY0" fmla="*/ 57555 h 68874"/>
                <a:gd name="connsiteX1" fmla="*/ 30975 w 57205"/>
                <a:gd name="connsiteY1" fmla="*/ 405 h 68874"/>
                <a:gd name="connsiteX2" fmla="*/ 20 w 57205"/>
                <a:gd name="connsiteY2" fmla="*/ 33744 h 68874"/>
                <a:gd name="connsiteX3" fmla="*/ 35739 w 57205"/>
                <a:gd name="connsiteY3" fmla="*/ 67081 h 68874"/>
                <a:gd name="connsiteX4" fmla="*/ 57170 w 57205"/>
                <a:gd name="connsiteY4" fmla="*/ 57555 h 68874"/>
                <a:gd name="connsiteX0" fmla="*/ 73842 w 73859"/>
                <a:gd name="connsiteY0" fmla="*/ 28601 h 66722"/>
                <a:gd name="connsiteX1" fmla="*/ 30978 w 73859"/>
                <a:gd name="connsiteY1" fmla="*/ 26 h 66722"/>
                <a:gd name="connsiteX2" fmla="*/ 23 w 73859"/>
                <a:gd name="connsiteY2" fmla="*/ 33365 h 66722"/>
                <a:gd name="connsiteX3" fmla="*/ 35742 w 73859"/>
                <a:gd name="connsiteY3" fmla="*/ 66702 h 66722"/>
                <a:gd name="connsiteX4" fmla="*/ 73842 w 73859"/>
                <a:gd name="connsiteY4" fmla="*/ 28601 h 66722"/>
                <a:gd name="connsiteX0" fmla="*/ 74130 w 74568"/>
                <a:gd name="connsiteY0" fmla="*/ 28598 h 54827"/>
                <a:gd name="connsiteX1" fmla="*/ 31266 w 74568"/>
                <a:gd name="connsiteY1" fmla="*/ 23 h 54827"/>
                <a:gd name="connsiteX2" fmla="*/ 311 w 74568"/>
                <a:gd name="connsiteY2" fmla="*/ 33362 h 54827"/>
                <a:gd name="connsiteX3" fmla="*/ 50317 w 74568"/>
                <a:gd name="connsiteY3" fmla="*/ 54793 h 54827"/>
                <a:gd name="connsiteX4" fmla="*/ 74130 w 74568"/>
                <a:gd name="connsiteY4" fmla="*/ 28598 h 54827"/>
                <a:gd name="connsiteX0" fmla="*/ 62435 w 62830"/>
                <a:gd name="connsiteY0" fmla="*/ 28582 h 54783"/>
                <a:gd name="connsiteX1" fmla="*/ 19571 w 62830"/>
                <a:gd name="connsiteY1" fmla="*/ 7 h 54783"/>
                <a:gd name="connsiteX2" fmla="*/ 523 w 62830"/>
                <a:gd name="connsiteY2" fmla="*/ 26202 h 54783"/>
                <a:gd name="connsiteX3" fmla="*/ 38622 w 62830"/>
                <a:gd name="connsiteY3" fmla="*/ 54777 h 54783"/>
                <a:gd name="connsiteX4" fmla="*/ 62435 w 62830"/>
                <a:gd name="connsiteY4" fmla="*/ 28582 h 54783"/>
                <a:gd name="connsiteX0" fmla="*/ 55254 w 55823"/>
                <a:gd name="connsiteY0" fmla="*/ 26194 h 54770"/>
                <a:gd name="connsiteX1" fmla="*/ 19534 w 55823"/>
                <a:gd name="connsiteY1" fmla="*/ 0 h 54770"/>
                <a:gd name="connsiteX2" fmla="*/ 486 w 55823"/>
                <a:gd name="connsiteY2" fmla="*/ 26195 h 54770"/>
                <a:gd name="connsiteX3" fmla="*/ 38585 w 55823"/>
                <a:gd name="connsiteY3" fmla="*/ 54770 h 54770"/>
                <a:gd name="connsiteX4" fmla="*/ 55254 w 55823"/>
                <a:gd name="connsiteY4" fmla="*/ 26194 h 54770"/>
                <a:gd name="connsiteX0" fmla="*/ 55068 w 55325"/>
                <a:gd name="connsiteY0" fmla="*/ 26194 h 47626"/>
                <a:gd name="connsiteX1" fmla="*/ 19348 w 55325"/>
                <a:gd name="connsiteY1" fmla="*/ 0 h 47626"/>
                <a:gd name="connsiteX2" fmla="*/ 300 w 55325"/>
                <a:gd name="connsiteY2" fmla="*/ 26195 h 47626"/>
                <a:gd name="connsiteX3" fmla="*/ 33636 w 55325"/>
                <a:gd name="connsiteY3" fmla="*/ 47626 h 47626"/>
                <a:gd name="connsiteX4" fmla="*/ 55068 w 55325"/>
                <a:gd name="connsiteY4" fmla="*/ 26194 h 47626"/>
                <a:gd name="connsiteX0" fmla="*/ 54768 w 55025"/>
                <a:gd name="connsiteY0" fmla="*/ 26194 h 47626"/>
                <a:gd name="connsiteX1" fmla="*/ 19048 w 55025"/>
                <a:gd name="connsiteY1" fmla="*/ 0 h 47626"/>
                <a:gd name="connsiteX2" fmla="*/ 0 w 55025"/>
                <a:gd name="connsiteY2" fmla="*/ 26195 h 47626"/>
                <a:gd name="connsiteX3" fmla="*/ 33336 w 55025"/>
                <a:gd name="connsiteY3" fmla="*/ 47626 h 47626"/>
                <a:gd name="connsiteX4" fmla="*/ 54768 w 55025"/>
                <a:gd name="connsiteY4" fmla="*/ 26194 h 47626"/>
                <a:gd name="connsiteX0" fmla="*/ 55806 w 56063"/>
                <a:gd name="connsiteY0" fmla="*/ 26194 h 47626"/>
                <a:gd name="connsiteX1" fmla="*/ 20086 w 56063"/>
                <a:gd name="connsiteY1" fmla="*/ 0 h 47626"/>
                <a:gd name="connsiteX2" fmla="*/ 1038 w 56063"/>
                <a:gd name="connsiteY2" fmla="*/ 26195 h 47626"/>
                <a:gd name="connsiteX3" fmla="*/ 34374 w 56063"/>
                <a:gd name="connsiteY3" fmla="*/ 47626 h 47626"/>
                <a:gd name="connsiteX4" fmla="*/ 55806 w 56063"/>
                <a:gd name="connsiteY4" fmla="*/ 26194 h 47626"/>
                <a:gd name="connsiteX0" fmla="*/ 55806 w 56236"/>
                <a:gd name="connsiteY0" fmla="*/ 26194 h 47626"/>
                <a:gd name="connsiteX1" fmla="*/ 20086 w 56236"/>
                <a:gd name="connsiteY1" fmla="*/ 0 h 47626"/>
                <a:gd name="connsiteX2" fmla="*/ 1038 w 56236"/>
                <a:gd name="connsiteY2" fmla="*/ 26195 h 47626"/>
                <a:gd name="connsiteX3" fmla="*/ 34374 w 56236"/>
                <a:gd name="connsiteY3" fmla="*/ 47626 h 47626"/>
                <a:gd name="connsiteX4" fmla="*/ 55806 w 56236"/>
                <a:gd name="connsiteY4" fmla="*/ 26194 h 47626"/>
                <a:gd name="connsiteX0" fmla="*/ 55806 w 55806"/>
                <a:gd name="connsiteY0" fmla="*/ 26194 h 47626"/>
                <a:gd name="connsiteX1" fmla="*/ 20086 w 55806"/>
                <a:gd name="connsiteY1" fmla="*/ 0 h 47626"/>
                <a:gd name="connsiteX2" fmla="*/ 1038 w 55806"/>
                <a:gd name="connsiteY2" fmla="*/ 26195 h 47626"/>
                <a:gd name="connsiteX3" fmla="*/ 34374 w 55806"/>
                <a:gd name="connsiteY3" fmla="*/ 47626 h 47626"/>
                <a:gd name="connsiteX4" fmla="*/ 55806 w 55806"/>
                <a:gd name="connsiteY4" fmla="*/ 26194 h 47626"/>
                <a:gd name="connsiteX0" fmla="*/ 55804 w 55804"/>
                <a:gd name="connsiteY0" fmla="*/ 26280 h 47712"/>
                <a:gd name="connsiteX1" fmla="*/ 20084 w 55804"/>
                <a:gd name="connsiteY1" fmla="*/ 86 h 47712"/>
                <a:gd name="connsiteX2" fmla="*/ 1036 w 55804"/>
                <a:gd name="connsiteY2" fmla="*/ 26281 h 47712"/>
                <a:gd name="connsiteX3" fmla="*/ 34372 w 55804"/>
                <a:gd name="connsiteY3" fmla="*/ 47712 h 47712"/>
                <a:gd name="connsiteX4" fmla="*/ 55804 w 55804"/>
                <a:gd name="connsiteY4" fmla="*/ 26280 h 47712"/>
                <a:gd name="connsiteX0" fmla="*/ 55774 w 56566"/>
                <a:gd name="connsiteY0" fmla="*/ 26234 h 47666"/>
                <a:gd name="connsiteX1" fmla="*/ 12910 w 56566"/>
                <a:gd name="connsiteY1" fmla="*/ 40 h 47666"/>
                <a:gd name="connsiteX2" fmla="*/ 1006 w 56566"/>
                <a:gd name="connsiteY2" fmla="*/ 26235 h 47666"/>
                <a:gd name="connsiteX3" fmla="*/ 34342 w 56566"/>
                <a:gd name="connsiteY3" fmla="*/ 47666 h 47666"/>
                <a:gd name="connsiteX4" fmla="*/ 55774 w 56566"/>
                <a:gd name="connsiteY4" fmla="*/ 26234 h 47666"/>
                <a:gd name="connsiteX0" fmla="*/ 57169 w 57961"/>
                <a:gd name="connsiteY0" fmla="*/ 26357 h 47789"/>
                <a:gd name="connsiteX1" fmla="*/ 14305 w 57961"/>
                <a:gd name="connsiteY1" fmla="*/ 163 h 47789"/>
                <a:gd name="connsiteX2" fmla="*/ 2401 w 57961"/>
                <a:gd name="connsiteY2" fmla="*/ 26358 h 47789"/>
                <a:gd name="connsiteX3" fmla="*/ 35737 w 57961"/>
                <a:gd name="connsiteY3" fmla="*/ 47789 h 47789"/>
                <a:gd name="connsiteX4" fmla="*/ 57169 w 57961"/>
                <a:gd name="connsiteY4" fmla="*/ 26357 h 47789"/>
                <a:gd name="connsiteX0" fmla="*/ 57626 w 58149"/>
                <a:gd name="connsiteY0" fmla="*/ 26237 h 47709"/>
                <a:gd name="connsiteX1" fmla="*/ 14762 w 58149"/>
                <a:gd name="connsiteY1" fmla="*/ 43 h 47709"/>
                <a:gd name="connsiteX2" fmla="*/ 867 w 58149"/>
                <a:gd name="connsiteY2" fmla="*/ 20796 h 47709"/>
                <a:gd name="connsiteX3" fmla="*/ 36194 w 58149"/>
                <a:gd name="connsiteY3" fmla="*/ 47669 h 47709"/>
                <a:gd name="connsiteX4" fmla="*/ 57626 w 58149"/>
                <a:gd name="connsiteY4" fmla="*/ 26237 h 47709"/>
                <a:gd name="connsiteX0" fmla="*/ 59464 w 59987"/>
                <a:gd name="connsiteY0" fmla="*/ 26313 h 47785"/>
                <a:gd name="connsiteX1" fmla="*/ 16600 w 59987"/>
                <a:gd name="connsiteY1" fmla="*/ 119 h 47785"/>
                <a:gd name="connsiteX2" fmla="*/ 2705 w 59987"/>
                <a:gd name="connsiteY2" fmla="*/ 20872 h 47785"/>
                <a:gd name="connsiteX3" fmla="*/ 38032 w 59987"/>
                <a:gd name="connsiteY3" fmla="*/ 47745 h 47785"/>
                <a:gd name="connsiteX4" fmla="*/ 59464 w 59987"/>
                <a:gd name="connsiteY4" fmla="*/ 26313 h 47785"/>
                <a:gd name="connsiteX0" fmla="*/ 57339 w 57590"/>
                <a:gd name="connsiteY0" fmla="*/ 26234 h 39963"/>
                <a:gd name="connsiteX1" fmla="*/ 14475 w 57590"/>
                <a:gd name="connsiteY1" fmla="*/ 40 h 39963"/>
                <a:gd name="connsiteX2" fmla="*/ 580 w 57590"/>
                <a:gd name="connsiteY2" fmla="*/ 20793 h 39963"/>
                <a:gd name="connsiteX3" fmla="*/ 30730 w 57590"/>
                <a:gd name="connsiteY3" fmla="*/ 39892 h 39963"/>
                <a:gd name="connsiteX4" fmla="*/ 57339 w 57590"/>
                <a:gd name="connsiteY4" fmla="*/ 26234 h 39963"/>
                <a:gd name="connsiteX0" fmla="*/ 57339 w 57637"/>
                <a:gd name="connsiteY0" fmla="*/ 26234 h 40192"/>
                <a:gd name="connsiteX1" fmla="*/ 14475 w 57637"/>
                <a:gd name="connsiteY1" fmla="*/ 40 h 40192"/>
                <a:gd name="connsiteX2" fmla="*/ 580 w 57637"/>
                <a:gd name="connsiteY2" fmla="*/ 20793 h 40192"/>
                <a:gd name="connsiteX3" fmla="*/ 30730 w 57637"/>
                <a:gd name="connsiteY3" fmla="*/ 39892 h 40192"/>
                <a:gd name="connsiteX4" fmla="*/ 57339 w 57637"/>
                <a:gd name="connsiteY4" fmla="*/ 26234 h 40192"/>
                <a:gd name="connsiteX0" fmla="*/ 48106 w 48490"/>
                <a:gd name="connsiteY0" fmla="*/ 24267 h 39894"/>
                <a:gd name="connsiteX1" fmla="*/ 14402 w 48490"/>
                <a:gd name="connsiteY1" fmla="*/ 17 h 39894"/>
                <a:gd name="connsiteX2" fmla="*/ 507 w 48490"/>
                <a:gd name="connsiteY2" fmla="*/ 20770 h 39894"/>
                <a:gd name="connsiteX3" fmla="*/ 30657 w 48490"/>
                <a:gd name="connsiteY3" fmla="*/ 39869 h 39894"/>
                <a:gd name="connsiteX4" fmla="*/ 48106 w 48490"/>
                <a:gd name="connsiteY4" fmla="*/ 24267 h 39894"/>
                <a:gd name="connsiteX0" fmla="*/ 48106 w 49687"/>
                <a:gd name="connsiteY0" fmla="*/ 24267 h 39922"/>
                <a:gd name="connsiteX1" fmla="*/ 14402 w 49687"/>
                <a:gd name="connsiteY1" fmla="*/ 17 h 39922"/>
                <a:gd name="connsiteX2" fmla="*/ 507 w 49687"/>
                <a:gd name="connsiteY2" fmla="*/ 20770 h 39922"/>
                <a:gd name="connsiteX3" fmla="*/ 30657 w 49687"/>
                <a:gd name="connsiteY3" fmla="*/ 39869 h 39922"/>
                <a:gd name="connsiteX4" fmla="*/ 48106 w 49687"/>
                <a:gd name="connsiteY4" fmla="*/ 24267 h 39922"/>
                <a:gd name="connsiteX0" fmla="*/ 48106 w 50206"/>
                <a:gd name="connsiteY0" fmla="*/ 24267 h 40090"/>
                <a:gd name="connsiteX1" fmla="*/ 14402 w 50206"/>
                <a:gd name="connsiteY1" fmla="*/ 17 h 40090"/>
                <a:gd name="connsiteX2" fmla="*/ 507 w 50206"/>
                <a:gd name="connsiteY2" fmla="*/ 20770 h 40090"/>
                <a:gd name="connsiteX3" fmla="*/ 30657 w 50206"/>
                <a:gd name="connsiteY3" fmla="*/ 39869 h 40090"/>
                <a:gd name="connsiteX4" fmla="*/ 48106 w 50206"/>
                <a:gd name="connsiteY4" fmla="*/ 24267 h 40090"/>
                <a:gd name="connsiteX0" fmla="*/ 49444 w 51544"/>
                <a:gd name="connsiteY0" fmla="*/ 24334 h 40157"/>
                <a:gd name="connsiteX1" fmla="*/ 15740 w 51544"/>
                <a:gd name="connsiteY1" fmla="*/ 84 h 40157"/>
                <a:gd name="connsiteX2" fmla="*/ 1845 w 51544"/>
                <a:gd name="connsiteY2" fmla="*/ 20837 h 40157"/>
                <a:gd name="connsiteX3" fmla="*/ 31995 w 51544"/>
                <a:gd name="connsiteY3" fmla="*/ 39936 h 40157"/>
                <a:gd name="connsiteX4" fmla="*/ 49444 w 51544"/>
                <a:gd name="connsiteY4" fmla="*/ 24334 h 40157"/>
                <a:gd name="connsiteX0" fmla="*/ 49259 w 50854"/>
                <a:gd name="connsiteY0" fmla="*/ 24277 h 39954"/>
                <a:gd name="connsiteX1" fmla="*/ 15555 w 50854"/>
                <a:gd name="connsiteY1" fmla="*/ 27 h 39954"/>
                <a:gd name="connsiteX2" fmla="*/ 465 w 50854"/>
                <a:gd name="connsiteY2" fmla="*/ 20002 h 39954"/>
                <a:gd name="connsiteX3" fmla="*/ 31810 w 50854"/>
                <a:gd name="connsiteY3" fmla="*/ 39879 h 39954"/>
                <a:gd name="connsiteX4" fmla="*/ 49259 w 50854"/>
                <a:gd name="connsiteY4" fmla="*/ 24277 h 39954"/>
                <a:gd name="connsiteX0" fmla="*/ 51971 w 53566"/>
                <a:gd name="connsiteY0" fmla="*/ 24328 h 40005"/>
                <a:gd name="connsiteX1" fmla="*/ 18267 w 53566"/>
                <a:gd name="connsiteY1" fmla="*/ 78 h 40005"/>
                <a:gd name="connsiteX2" fmla="*/ 3177 w 53566"/>
                <a:gd name="connsiteY2" fmla="*/ 20053 h 40005"/>
                <a:gd name="connsiteX3" fmla="*/ 34522 w 53566"/>
                <a:gd name="connsiteY3" fmla="*/ 39930 h 40005"/>
                <a:gd name="connsiteX4" fmla="*/ 51971 w 53566"/>
                <a:gd name="connsiteY4" fmla="*/ 24328 h 40005"/>
                <a:gd name="connsiteX0" fmla="*/ 52591 w 54186"/>
                <a:gd name="connsiteY0" fmla="*/ 25125 h 40802"/>
                <a:gd name="connsiteX1" fmla="*/ 18887 w 54186"/>
                <a:gd name="connsiteY1" fmla="*/ 875 h 40802"/>
                <a:gd name="connsiteX2" fmla="*/ 3797 w 54186"/>
                <a:gd name="connsiteY2" fmla="*/ 20850 h 40802"/>
                <a:gd name="connsiteX3" fmla="*/ 35142 w 54186"/>
                <a:gd name="connsiteY3" fmla="*/ 40727 h 40802"/>
                <a:gd name="connsiteX4" fmla="*/ 52591 w 54186"/>
                <a:gd name="connsiteY4" fmla="*/ 25125 h 40802"/>
                <a:gd name="connsiteX0" fmla="*/ 52591 w 54068"/>
                <a:gd name="connsiteY0" fmla="*/ 25125 h 40805"/>
                <a:gd name="connsiteX1" fmla="*/ 18887 w 54068"/>
                <a:gd name="connsiteY1" fmla="*/ 875 h 40805"/>
                <a:gd name="connsiteX2" fmla="*/ 3797 w 54068"/>
                <a:gd name="connsiteY2" fmla="*/ 20850 h 40805"/>
                <a:gd name="connsiteX3" fmla="*/ 35142 w 54068"/>
                <a:gd name="connsiteY3" fmla="*/ 40727 h 40805"/>
                <a:gd name="connsiteX4" fmla="*/ 52591 w 54068"/>
                <a:gd name="connsiteY4" fmla="*/ 25125 h 40805"/>
                <a:gd name="connsiteX0" fmla="*/ 52591 w 53870"/>
                <a:gd name="connsiteY0" fmla="*/ 25125 h 40809"/>
                <a:gd name="connsiteX1" fmla="*/ 18887 w 53870"/>
                <a:gd name="connsiteY1" fmla="*/ 875 h 40809"/>
                <a:gd name="connsiteX2" fmla="*/ 3797 w 53870"/>
                <a:gd name="connsiteY2" fmla="*/ 20850 h 40809"/>
                <a:gd name="connsiteX3" fmla="*/ 35142 w 53870"/>
                <a:gd name="connsiteY3" fmla="*/ 40727 h 40809"/>
                <a:gd name="connsiteX4" fmla="*/ 52591 w 53870"/>
                <a:gd name="connsiteY4" fmla="*/ 25125 h 4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0" h="40809">
                  <a:moveTo>
                    <a:pt x="52591" y="25125"/>
                  </a:moveTo>
                  <a:cubicBezTo>
                    <a:pt x="46328" y="11465"/>
                    <a:pt x="26776" y="2973"/>
                    <a:pt x="18887" y="875"/>
                  </a:cubicBezTo>
                  <a:cubicBezTo>
                    <a:pt x="5976" y="-2558"/>
                    <a:pt x="-6479" y="4102"/>
                    <a:pt x="3797" y="20850"/>
                  </a:cubicBezTo>
                  <a:cubicBezTo>
                    <a:pt x="7548" y="26964"/>
                    <a:pt x="27010" y="40015"/>
                    <a:pt x="35142" y="40727"/>
                  </a:cubicBezTo>
                  <a:cubicBezTo>
                    <a:pt x="43274" y="41439"/>
                    <a:pt x="58348" y="37681"/>
                    <a:pt x="52591" y="25125"/>
                  </a:cubicBezTo>
                  <a:close/>
                </a:path>
              </a:pathLst>
            </a:custGeom>
            <a:solidFill>
              <a:srgbClr val="6A5650"/>
            </a:solidFill>
            <a:ln w="12700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Freihandform 45">
              <a:extLst>
                <a:ext uri="{FF2B5EF4-FFF2-40B4-BE49-F238E27FC236}">
                  <a16:creationId xmlns:a16="http://schemas.microsoft.com/office/drawing/2014/main" id="{DE392C9F-086E-4CC1-BCE9-45ABE764F4AE}"/>
                </a:ext>
              </a:extLst>
            </p:cNvPr>
            <p:cNvSpPr/>
            <p:nvPr/>
          </p:nvSpPr>
          <p:spPr>
            <a:xfrm>
              <a:off x="4322709" y="4437485"/>
              <a:ext cx="169625" cy="93447"/>
            </a:xfrm>
            <a:custGeom>
              <a:avLst/>
              <a:gdLst>
                <a:gd name="connsiteX0" fmla="*/ 0 w 2418"/>
                <a:gd name="connsiteY0" fmla="*/ 47625 h 47625"/>
                <a:gd name="connsiteX1" fmla="*/ 2381 w 2418"/>
                <a:gd name="connsiteY1" fmla="*/ 0 h 47625"/>
                <a:gd name="connsiteX0" fmla="*/ 0 w 305289"/>
                <a:gd name="connsiteY0" fmla="*/ 13000 h 13000"/>
                <a:gd name="connsiteX1" fmla="*/ 305289 w 305289"/>
                <a:gd name="connsiteY1" fmla="*/ 0 h 13000"/>
                <a:gd name="connsiteX0" fmla="*/ 0 w 305289"/>
                <a:gd name="connsiteY0" fmla="*/ 13000 h 13000"/>
                <a:gd name="connsiteX1" fmla="*/ 167415 w 305289"/>
                <a:gd name="connsiteY1" fmla="*/ 6500 h 13000"/>
                <a:gd name="connsiteX2" fmla="*/ 305289 w 305289"/>
                <a:gd name="connsiteY2" fmla="*/ 0 h 13000"/>
                <a:gd name="connsiteX0" fmla="*/ 22738 w 328027"/>
                <a:gd name="connsiteY0" fmla="*/ 13000 h 13000"/>
                <a:gd name="connsiteX1" fmla="*/ 32585 w 328027"/>
                <a:gd name="connsiteY1" fmla="*/ 5000 h 13000"/>
                <a:gd name="connsiteX2" fmla="*/ 328027 w 328027"/>
                <a:gd name="connsiteY2" fmla="*/ 0 h 13000"/>
                <a:gd name="connsiteX0" fmla="*/ 0 w 324983"/>
                <a:gd name="connsiteY0" fmla="*/ 9500 h 9500"/>
                <a:gd name="connsiteX1" fmla="*/ 9847 w 324983"/>
                <a:gd name="connsiteY1" fmla="*/ 1500 h 9500"/>
                <a:gd name="connsiteX2" fmla="*/ 324983 w 324983"/>
                <a:gd name="connsiteY2" fmla="*/ 0 h 9500"/>
                <a:gd name="connsiteX0" fmla="*/ 0 w 10000"/>
                <a:gd name="connsiteY0" fmla="*/ 10000 h 10000"/>
                <a:gd name="connsiteX1" fmla="*/ 303 w 10000"/>
                <a:gd name="connsiteY1" fmla="*/ 1579 h 10000"/>
                <a:gd name="connsiteX2" fmla="*/ 6061 w 10000"/>
                <a:gd name="connsiteY2" fmla="*/ 0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303" y="1579"/>
                  </a:lnTo>
                  <a:cubicBezTo>
                    <a:pt x="1919" y="1228"/>
                    <a:pt x="4445" y="351"/>
                    <a:pt x="6061" y="0"/>
                  </a:cubicBezTo>
                  <a:lnTo>
                    <a:pt x="10000" y="0"/>
                  </a:lnTo>
                </a:path>
              </a:pathLst>
            </a:custGeom>
            <a:noFill/>
            <a:ln w="12700" cap="rnd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2" name="Freihandform 39">
              <a:extLst>
                <a:ext uri="{FF2B5EF4-FFF2-40B4-BE49-F238E27FC236}">
                  <a16:creationId xmlns:a16="http://schemas.microsoft.com/office/drawing/2014/main" id="{4EED8392-7D67-4AD3-8088-E3D9FFD67125}"/>
                </a:ext>
              </a:extLst>
            </p:cNvPr>
            <p:cNvSpPr/>
            <p:nvPr/>
          </p:nvSpPr>
          <p:spPr>
            <a:xfrm>
              <a:off x="3806173" y="4877069"/>
              <a:ext cx="367255" cy="544665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37335 w 139775"/>
                <a:gd name="connsiteY0" fmla="*/ 81544 h 124319"/>
                <a:gd name="connsiteX1" fmla="*/ 68277 w 139775"/>
                <a:gd name="connsiteY1" fmla="*/ 580 h 124319"/>
                <a:gd name="connsiteX2" fmla="*/ 1603 w 139775"/>
                <a:gd name="connsiteY2" fmla="*/ 48207 h 124319"/>
                <a:gd name="connsiteX3" fmla="*/ 30177 w 139775"/>
                <a:gd name="connsiteY3" fmla="*/ 105357 h 124319"/>
                <a:gd name="connsiteX4" fmla="*/ 132572 w 139775"/>
                <a:gd name="connsiteY4" fmla="*/ 122025 h 124319"/>
                <a:gd name="connsiteX5" fmla="*/ 137335 w 139775"/>
                <a:gd name="connsiteY5" fmla="*/ 81544 h 124319"/>
                <a:gd name="connsiteX0" fmla="*/ 137109 w 138890"/>
                <a:gd name="connsiteY0" fmla="*/ 81544 h 114811"/>
                <a:gd name="connsiteX1" fmla="*/ 68051 w 138890"/>
                <a:gd name="connsiteY1" fmla="*/ 580 h 114811"/>
                <a:gd name="connsiteX2" fmla="*/ 1377 w 138890"/>
                <a:gd name="connsiteY2" fmla="*/ 48207 h 114811"/>
                <a:gd name="connsiteX3" fmla="*/ 29951 w 138890"/>
                <a:gd name="connsiteY3" fmla="*/ 105357 h 114811"/>
                <a:gd name="connsiteX4" fmla="*/ 110915 w 138890"/>
                <a:gd name="connsiteY4" fmla="*/ 112500 h 114811"/>
                <a:gd name="connsiteX5" fmla="*/ 137109 w 138890"/>
                <a:gd name="connsiteY5" fmla="*/ 81544 h 114811"/>
                <a:gd name="connsiteX0" fmla="*/ 139490 w 141127"/>
                <a:gd name="connsiteY0" fmla="*/ 57210 h 116046"/>
                <a:gd name="connsiteX1" fmla="*/ 68051 w 141127"/>
                <a:gd name="connsiteY1" fmla="*/ 58 h 116046"/>
                <a:gd name="connsiteX2" fmla="*/ 1377 w 141127"/>
                <a:gd name="connsiteY2" fmla="*/ 47685 h 116046"/>
                <a:gd name="connsiteX3" fmla="*/ 29951 w 141127"/>
                <a:gd name="connsiteY3" fmla="*/ 104835 h 116046"/>
                <a:gd name="connsiteX4" fmla="*/ 110915 w 141127"/>
                <a:gd name="connsiteY4" fmla="*/ 111978 h 116046"/>
                <a:gd name="connsiteX5" fmla="*/ 139490 w 141127"/>
                <a:gd name="connsiteY5" fmla="*/ 57210 h 116046"/>
                <a:gd name="connsiteX0" fmla="*/ 172828 w 173583"/>
                <a:gd name="connsiteY0" fmla="*/ 74199 h 115135"/>
                <a:gd name="connsiteX1" fmla="*/ 68051 w 173583"/>
                <a:gd name="connsiteY1" fmla="*/ 378 h 115135"/>
                <a:gd name="connsiteX2" fmla="*/ 1377 w 173583"/>
                <a:gd name="connsiteY2" fmla="*/ 48005 h 115135"/>
                <a:gd name="connsiteX3" fmla="*/ 29951 w 173583"/>
                <a:gd name="connsiteY3" fmla="*/ 105155 h 115135"/>
                <a:gd name="connsiteX4" fmla="*/ 110915 w 173583"/>
                <a:gd name="connsiteY4" fmla="*/ 112298 h 115135"/>
                <a:gd name="connsiteX5" fmla="*/ 172828 w 173583"/>
                <a:gd name="connsiteY5" fmla="*/ 74199 h 115135"/>
                <a:gd name="connsiteX0" fmla="*/ 172806 w 173458"/>
                <a:gd name="connsiteY0" fmla="*/ 74199 h 229173"/>
                <a:gd name="connsiteX1" fmla="*/ 68029 w 173458"/>
                <a:gd name="connsiteY1" fmla="*/ 378 h 229173"/>
                <a:gd name="connsiteX2" fmla="*/ 1355 w 173458"/>
                <a:gd name="connsiteY2" fmla="*/ 48005 h 229173"/>
                <a:gd name="connsiteX3" fmla="*/ 29929 w 173458"/>
                <a:gd name="connsiteY3" fmla="*/ 105155 h 229173"/>
                <a:gd name="connsiteX4" fmla="*/ 108512 w 173458"/>
                <a:gd name="connsiteY4" fmla="*/ 228979 h 229173"/>
                <a:gd name="connsiteX5" fmla="*/ 172806 w 173458"/>
                <a:gd name="connsiteY5" fmla="*/ 74199 h 229173"/>
                <a:gd name="connsiteX0" fmla="*/ 184031 w 184752"/>
                <a:gd name="connsiteY0" fmla="*/ 74527 h 244121"/>
                <a:gd name="connsiteX1" fmla="*/ 79254 w 184752"/>
                <a:gd name="connsiteY1" fmla="*/ 706 h 244121"/>
                <a:gd name="connsiteX2" fmla="*/ 12580 w 184752"/>
                <a:gd name="connsiteY2" fmla="*/ 48333 h 244121"/>
                <a:gd name="connsiteX3" fmla="*/ 10198 w 184752"/>
                <a:gd name="connsiteY3" fmla="*/ 217402 h 244121"/>
                <a:gd name="connsiteX4" fmla="*/ 119737 w 184752"/>
                <a:gd name="connsiteY4" fmla="*/ 229307 h 244121"/>
                <a:gd name="connsiteX5" fmla="*/ 184031 w 184752"/>
                <a:gd name="connsiteY5" fmla="*/ 74527 h 244121"/>
                <a:gd name="connsiteX0" fmla="*/ 187685 w 188406"/>
                <a:gd name="connsiteY0" fmla="*/ 73835 h 242369"/>
                <a:gd name="connsiteX1" fmla="*/ 82908 w 188406"/>
                <a:gd name="connsiteY1" fmla="*/ 14 h 242369"/>
                <a:gd name="connsiteX2" fmla="*/ 9090 w 188406"/>
                <a:gd name="connsiteY2" fmla="*/ 69073 h 242369"/>
                <a:gd name="connsiteX3" fmla="*/ 13852 w 188406"/>
                <a:gd name="connsiteY3" fmla="*/ 216710 h 242369"/>
                <a:gd name="connsiteX4" fmla="*/ 123391 w 188406"/>
                <a:gd name="connsiteY4" fmla="*/ 228615 h 242369"/>
                <a:gd name="connsiteX5" fmla="*/ 187685 w 188406"/>
                <a:gd name="connsiteY5" fmla="*/ 73835 h 242369"/>
                <a:gd name="connsiteX0" fmla="*/ 187685 w 188927"/>
                <a:gd name="connsiteY0" fmla="*/ 73835 h 239030"/>
                <a:gd name="connsiteX1" fmla="*/ 82908 w 188927"/>
                <a:gd name="connsiteY1" fmla="*/ 14 h 239030"/>
                <a:gd name="connsiteX2" fmla="*/ 9090 w 188927"/>
                <a:gd name="connsiteY2" fmla="*/ 69073 h 239030"/>
                <a:gd name="connsiteX3" fmla="*/ 13852 w 188927"/>
                <a:gd name="connsiteY3" fmla="*/ 216710 h 239030"/>
                <a:gd name="connsiteX4" fmla="*/ 123391 w 188927"/>
                <a:gd name="connsiteY4" fmla="*/ 228615 h 239030"/>
                <a:gd name="connsiteX5" fmla="*/ 187685 w 188927"/>
                <a:gd name="connsiteY5" fmla="*/ 73835 h 239030"/>
                <a:gd name="connsiteX0" fmla="*/ 187685 w 191251"/>
                <a:gd name="connsiteY0" fmla="*/ 73835 h 239030"/>
                <a:gd name="connsiteX1" fmla="*/ 82908 w 191251"/>
                <a:gd name="connsiteY1" fmla="*/ 14 h 239030"/>
                <a:gd name="connsiteX2" fmla="*/ 9090 w 191251"/>
                <a:gd name="connsiteY2" fmla="*/ 69073 h 239030"/>
                <a:gd name="connsiteX3" fmla="*/ 13852 w 191251"/>
                <a:gd name="connsiteY3" fmla="*/ 216710 h 239030"/>
                <a:gd name="connsiteX4" fmla="*/ 123391 w 191251"/>
                <a:gd name="connsiteY4" fmla="*/ 228615 h 239030"/>
                <a:gd name="connsiteX5" fmla="*/ 187685 w 191251"/>
                <a:gd name="connsiteY5" fmla="*/ 73835 h 239030"/>
                <a:gd name="connsiteX0" fmla="*/ 183513 w 187079"/>
                <a:gd name="connsiteY0" fmla="*/ 73835 h 243551"/>
                <a:gd name="connsiteX1" fmla="*/ 78736 w 187079"/>
                <a:gd name="connsiteY1" fmla="*/ 14 h 243551"/>
                <a:gd name="connsiteX2" fmla="*/ 4918 w 187079"/>
                <a:gd name="connsiteY2" fmla="*/ 69073 h 243551"/>
                <a:gd name="connsiteX3" fmla="*/ 9680 w 187079"/>
                <a:gd name="connsiteY3" fmla="*/ 216710 h 243551"/>
                <a:gd name="connsiteX4" fmla="*/ 32387 w 187079"/>
                <a:gd name="connsiteY4" fmla="*/ 236124 h 243551"/>
                <a:gd name="connsiteX5" fmla="*/ 119219 w 187079"/>
                <a:gd name="connsiteY5" fmla="*/ 228615 h 243551"/>
                <a:gd name="connsiteX6" fmla="*/ 183513 w 187079"/>
                <a:gd name="connsiteY6" fmla="*/ 73835 h 243551"/>
                <a:gd name="connsiteX0" fmla="*/ 183513 w 187079"/>
                <a:gd name="connsiteY0" fmla="*/ 73835 h 244791"/>
                <a:gd name="connsiteX1" fmla="*/ 78736 w 187079"/>
                <a:gd name="connsiteY1" fmla="*/ 14 h 244791"/>
                <a:gd name="connsiteX2" fmla="*/ 4918 w 187079"/>
                <a:gd name="connsiteY2" fmla="*/ 69073 h 244791"/>
                <a:gd name="connsiteX3" fmla="*/ 9680 w 187079"/>
                <a:gd name="connsiteY3" fmla="*/ 216710 h 244791"/>
                <a:gd name="connsiteX4" fmla="*/ 32387 w 187079"/>
                <a:gd name="connsiteY4" fmla="*/ 236124 h 244791"/>
                <a:gd name="connsiteX5" fmla="*/ 63343 w 187079"/>
                <a:gd name="connsiteY5" fmla="*/ 240887 h 244791"/>
                <a:gd name="connsiteX6" fmla="*/ 119219 w 187079"/>
                <a:gd name="connsiteY6" fmla="*/ 228615 h 244791"/>
                <a:gd name="connsiteX7" fmla="*/ 183513 w 187079"/>
                <a:gd name="connsiteY7" fmla="*/ 73835 h 244791"/>
                <a:gd name="connsiteX0" fmla="*/ 183513 w 187079"/>
                <a:gd name="connsiteY0" fmla="*/ 73835 h 245767"/>
                <a:gd name="connsiteX1" fmla="*/ 78736 w 187079"/>
                <a:gd name="connsiteY1" fmla="*/ 14 h 245767"/>
                <a:gd name="connsiteX2" fmla="*/ 4918 w 187079"/>
                <a:gd name="connsiteY2" fmla="*/ 69073 h 245767"/>
                <a:gd name="connsiteX3" fmla="*/ 9680 w 187079"/>
                <a:gd name="connsiteY3" fmla="*/ 216710 h 245767"/>
                <a:gd name="connsiteX4" fmla="*/ 32387 w 187079"/>
                <a:gd name="connsiteY4" fmla="*/ 236124 h 245767"/>
                <a:gd name="connsiteX5" fmla="*/ 63343 w 187079"/>
                <a:gd name="connsiteY5" fmla="*/ 240887 h 245767"/>
                <a:gd name="connsiteX6" fmla="*/ 87156 w 187079"/>
                <a:gd name="connsiteY6" fmla="*/ 243268 h 245767"/>
                <a:gd name="connsiteX7" fmla="*/ 119219 w 187079"/>
                <a:gd name="connsiteY7" fmla="*/ 228615 h 245767"/>
                <a:gd name="connsiteX8" fmla="*/ 183513 w 187079"/>
                <a:gd name="connsiteY8" fmla="*/ 73835 h 245767"/>
                <a:gd name="connsiteX0" fmla="*/ 183513 w 187079"/>
                <a:gd name="connsiteY0" fmla="*/ 73835 h 276637"/>
                <a:gd name="connsiteX1" fmla="*/ 78736 w 187079"/>
                <a:gd name="connsiteY1" fmla="*/ 14 h 276637"/>
                <a:gd name="connsiteX2" fmla="*/ 4918 w 187079"/>
                <a:gd name="connsiteY2" fmla="*/ 69073 h 276637"/>
                <a:gd name="connsiteX3" fmla="*/ 9680 w 187079"/>
                <a:gd name="connsiteY3" fmla="*/ 216710 h 276637"/>
                <a:gd name="connsiteX4" fmla="*/ 32387 w 187079"/>
                <a:gd name="connsiteY4" fmla="*/ 236124 h 276637"/>
                <a:gd name="connsiteX5" fmla="*/ 46674 w 187079"/>
                <a:gd name="connsiteY5" fmla="*/ 276606 h 276637"/>
                <a:gd name="connsiteX6" fmla="*/ 87156 w 187079"/>
                <a:gd name="connsiteY6" fmla="*/ 243268 h 276637"/>
                <a:gd name="connsiteX7" fmla="*/ 119219 w 187079"/>
                <a:gd name="connsiteY7" fmla="*/ 228615 h 276637"/>
                <a:gd name="connsiteX8" fmla="*/ 183513 w 187079"/>
                <a:gd name="connsiteY8" fmla="*/ 73835 h 276637"/>
                <a:gd name="connsiteX0" fmla="*/ 183513 w 185610"/>
                <a:gd name="connsiteY0" fmla="*/ 73835 h 276640"/>
                <a:gd name="connsiteX1" fmla="*/ 78736 w 185610"/>
                <a:gd name="connsiteY1" fmla="*/ 14 h 276640"/>
                <a:gd name="connsiteX2" fmla="*/ 4918 w 185610"/>
                <a:gd name="connsiteY2" fmla="*/ 69073 h 276640"/>
                <a:gd name="connsiteX3" fmla="*/ 9680 w 185610"/>
                <a:gd name="connsiteY3" fmla="*/ 216710 h 276640"/>
                <a:gd name="connsiteX4" fmla="*/ 32387 w 185610"/>
                <a:gd name="connsiteY4" fmla="*/ 236124 h 276640"/>
                <a:gd name="connsiteX5" fmla="*/ 46674 w 185610"/>
                <a:gd name="connsiteY5" fmla="*/ 276606 h 276640"/>
                <a:gd name="connsiteX6" fmla="*/ 68106 w 185610"/>
                <a:gd name="connsiteY6" fmla="*/ 245649 h 276640"/>
                <a:gd name="connsiteX7" fmla="*/ 119219 w 185610"/>
                <a:gd name="connsiteY7" fmla="*/ 228615 h 276640"/>
                <a:gd name="connsiteX8" fmla="*/ 183513 w 185610"/>
                <a:gd name="connsiteY8" fmla="*/ 73835 h 276640"/>
                <a:gd name="connsiteX0" fmla="*/ 183513 w 185668"/>
                <a:gd name="connsiteY0" fmla="*/ 73835 h 276640"/>
                <a:gd name="connsiteX1" fmla="*/ 78736 w 185668"/>
                <a:gd name="connsiteY1" fmla="*/ 14 h 276640"/>
                <a:gd name="connsiteX2" fmla="*/ 4918 w 185668"/>
                <a:gd name="connsiteY2" fmla="*/ 69073 h 276640"/>
                <a:gd name="connsiteX3" fmla="*/ 9680 w 185668"/>
                <a:gd name="connsiteY3" fmla="*/ 216710 h 276640"/>
                <a:gd name="connsiteX4" fmla="*/ 32387 w 185668"/>
                <a:gd name="connsiteY4" fmla="*/ 236124 h 276640"/>
                <a:gd name="connsiteX5" fmla="*/ 46674 w 185668"/>
                <a:gd name="connsiteY5" fmla="*/ 276606 h 276640"/>
                <a:gd name="connsiteX6" fmla="*/ 56200 w 185668"/>
                <a:gd name="connsiteY6" fmla="*/ 245649 h 276640"/>
                <a:gd name="connsiteX7" fmla="*/ 119219 w 185668"/>
                <a:gd name="connsiteY7" fmla="*/ 228615 h 276640"/>
                <a:gd name="connsiteX8" fmla="*/ 183513 w 185668"/>
                <a:gd name="connsiteY8" fmla="*/ 73835 h 276640"/>
                <a:gd name="connsiteX0" fmla="*/ 185142 w 187297"/>
                <a:gd name="connsiteY0" fmla="*/ 73835 h 276640"/>
                <a:gd name="connsiteX1" fmla="*/ 80365 w 187297"/>
                <a:gd name="connsiteY1" fmla="*/ 14 h 276640"/>
                <a:gd name="connsiteX2" fmla="*/ 6547 w 187297"/>
                <a:gd name="connsiteY2" fmla="*/ 69073 h 276640"/>
                <a:gd name="connsiteX3" fmla="*/ 11309 w 187297"/>
                <a:gd name="connsiteY3" fmla="*/ 216710 h 276640"/>
                <a:gd name="connsiteX4" fmla="*/ 34016 w 187297"/>
                <a:gd name="connsiteY4" fmla="*/ 236124 h 276640"/>
                <a:gd name="connsiteX5" fmla="*/ 48303 w 187297"/>
                <a:gd name="connsiteY5" fmla="*/ 276606 h 276640"/>
                <a:gd name="connsiteX6" fmla="*/ 57829 w 187297"/>
                <a:gd name="connsiteY6" fmla="*/ 245649 h 276640"/>
                <a:gd name="connsiteX7" fmla="*/ 120848 w 187297"/>
                <a:gd name="connsiteY7" fmla="*/ 228615 h 276640"/>
                <a:gd name="connsiteX8" fmla="*/ 185142 w 187297"/>
                <a:gd name="connsiteY8" fmla="*/ 73835 h 276640"/>
                <a:gd name="connsiteX0" fmla="*/ 185142 w 187945"/>
                <a:gd name="connsiteY0" fmla="*/ 73835 h 276640"/>
                <a:gd name="connsiteX1" fmla="*/ 80365 w 187945"/>
                <a:gd name="connsiteY1" fmla="*/ 14 h 276640"/>
                <a:gd name="connsiteX2" fmla="*/ 6547 w 187945"/>
                <a:gd name="connsiteY2" fmla="*/ 69073 h 276640"/>
                <a:gd name="connsiteX3" fmla="*/ 11309 w 187945"/>
                <a:gd name="connsiteY3" fmla="*/ 216710 h 276640"/>
                <a:gd name="connsiteX4" fmla="*/ 34016 w 187945"/>
                <a:gd name="connsiteY4" fmla="*/ 236124 h 276640"/>
                <a:gd name="connsiteX5" fmla="*/ 48303 w 187945"/>
                <a:gd name="connsiteY5" fmla="*/ 276606 h 276640"/>
                <a:gd name="connsiteX6" fmla="*/ 57829 w 187945"/>
                <a:gd name="connsiteY6" fmla="*/ 245649 h 276640"/>
                <a:gd name="connsiteX7" fmla="*/ 120848 w 187945"/>
                <a:gd name="connsiteY7" fmla="*/ 228615 h 276640"/>
                <a:gd name="connsiteX8" fmla="*/ 185142 w 187945"/>
                <a:gd name="connsiteY8" fmla="*/ 73835 h 276640"/>
                <a:gd name="connsiteX0" fmla="*/ 187464 w 190267"/>
                <a:gd name="connsiteY0" fmla="*/ 73835 h 276640"/>
                <a:gd name="connsiteX1" fmla="*/ 82687 w 190267"/>
                <a:gd name="connsiteY1" fmla="*/ 14 h 276640"/>
                <a:gd name="connsiteX2" fmla="*/ 8869 w 190267"/>
                <a:gd name="connsiteY2" fmla="*/ 69073 h 276640"/>
                <a:gd name="connsiteX3" fmla="*/ 13631 w 190267"/>
                <a:gd name="connsiteY3" fmla="*/ 216710 h 276640"/>
                <a:gd name="connsiteX4" fmla="*/ 36338 w 190267"/>
                <a:gd name="connsiteY4" fmla="*/ 236124 h 276640"/>
                <a:gd name="connsiteX5" fmla="*/ 50625 w 190267"/>
                <a:gd name="connsiteY5" fmla="*/ 276606 h 276640"/>
                <a:gd name="connsiteX6" fmla="*/ 60151 w 190267"/>
                <a:gd name="connsiteY6" fmla="*/ 245649 h 276640"/>
                <a:gd name="connsiteX7" fmla="*/ 123170 w 190267"/>
                <a:gd name="connsiteY7" fmla="*/ 228615 h 276640"/>
                <a:gd name="connsiteX8" fmla="*/ 187464 w 190267"/>
                <a:gd name="connsiteY8" fmla="*/ 73835 h 276640"/>
                <a:gd name="connsiteX0" fmla="*/ 188811 w 191614"/>
                <a:gd name="connsiteY0" fmla="*/ 73834 h 276639"/>
                <a:gd name="connsiteX1" fmla="*/ 84034 w 191614"/>
                <a:gd name="connsiteY1" fmla="*/ 13 h 276639"/>
                <a:gd name="connsiteX2" fmla="*/ 10216 w 191614"/>
                <a:gd name="connsiteY2" fmla="*/ 69072 h 276639"/>
                <a:gd name="connsiteX3" fmla="*/ 12564 w 191614"/>
                <a:gd name="connsiteY3" fmla="*/ 203995 h 276639"/>
                <a:gd name="connsiteX4" fmla="*/ 37685 w 191614"/>
                <a:gd name="connsiteY4" fmla="*/ 236123 h 276639"/>
                <a:gd name="connsiteX5" fmla="*/ 51972 w 191614"/>
                <a:gd name="connsiteY5" fmla="*/ 276605 h 276639"/>
                <a:gd name="connsiteX6" fmla="*/ 61498 w 191614"/>
                <a:gd name="connsiteY6" fmla="*/ 245648 h 276639"/>
                <a:gd name="connsiteX7" fmla="*/ 124517 w 191614"/>
                <a:gd name="connsiteY7" fmla="*/ 228614 h 276639"/>
                <a:gd name="connsiteX8" fmla="*/ 188811 w 191614"/>
                <a:gd name="connsiteY8" fmla="*/ 73834 h 27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14" h="276639">
                  <a:moveTo>
                    <a:pt x="188811" y="73834"/>
                  </a:moveTo>
                  <a:cubicBezTo>
                    <a:pt x="175557" y="37482"/>
                    <a:pt x="113800" y="807"/>
                    <a:pt x="84034" y="13"/>
                  </a:cubicBezTo>
                  <a:cubicBezTo>
                    <a:pt x="54268" y="-781"/>
                    <a:pt x="22128" y="35075"/>
                    <a:pt x="10216" y="69072"/>
                  </a:cubicBezTo>
                  <a:cubicBezTo>
                    <a:pt x="-1696" y="103069"/>
                    <a:pt x="-5872" y="151944"/>
                    <a:pt x="12564" y="203995"/>
                  </a:cubicBezTo>
                  <a:cubicBezTo>
                    <a:pt x="18369" y="220386"/>
                    <a:pt x="28741" y="232094"/>
                    <a:pt x="37685" y="236123"/>
                  </a:cubicBezTo>
                  <a:cubicBezTo>
                    <a:pt x="46629" y="240152"/>
                    <a:pt x="42844" y="275414"/>
                    <a:pt x="51972" y="276605"/>
                  </a:cubicBezTo>
                  <a:cubicBezTo>
                    <a:pt x="61100" y="277796"/>
                    <a:pt x="52185" y="247693"/>
                    <a:pt x="61498" y="245648"/>
                  </a:cubicBezTo>
                  <a:cubicBezTo>
                    <a:pt x="70811" y="243603"/>
                    <a:pt x="96084" y="250104"/>
                    <a:pt x="124517" y="228614"/>
                  </a:cubicBezTo>
                  <a:cubicBezTo>
                    <a:pt x="162405" y="199978"/>
                    <a:pt x="202702" y="111934"/>
                    <a:pt x="188811" y="73834"/>
                  </a:cubicBezTo>
                  <a:close/>
                </a:path>
              </a:pathLst>
            </a:custGeom>
            <a:solidFill>
              <a:srgbClr val="F7C120"/>
            </a:solidFill>
            <a:ln w="12700">
              <a:solidFill>
                <a:srgbClr val="F7C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3" name="Freihandform 46">
              <a:extLst>
                <a:ext uri="{FF2B5EF4-FFF2-40B4-BE49-F238E27FC236}">
                  <a16:creationId xmlns:a16="http://schemas.microsoft.com/office/drawing/2014/main" id="{0C084DE3-22D0-4822-8BFC-AAB61FD38DEF}"/>
                </a:ext>
              </a:extLst>
            </p:cNvPr>
            <p:cNvSpPr/>
            <p:nvPr/>
          </p:nvSpPr>
          <p:spPr>
            <a:xfrm rot="20263498">
              <a:off x="4200668" y="4415805"/>
              <a:ext cx="169625" cy="99984"/>
            </a:xfrm>
            <a:custGeom>
              <a:avLst/>
              <a:gdLst>
                <a:gd name="connsiteX0" fmla="*/ 0 w 2418"/>
                <a:gd name="connsiteY0" fmla="*/ 47625 h 47625"/>
                <a:gd name="connsiteX1" fmla="*/ 2381 w 2418"/>
                <a:gd name="connsiteY1" fmla="*/ 0 h 47625"/>
                <a:gd name="connsiteX0" fmla="*/ 0 w 305289"/>
                <a:gd name="connsiteY0" fmla="*/ 13000 h 13000"/>
                <a:gd name="connsiteX1" fmla="*/ 305289 w 305289"/>
                <a:gd name="connsiteY1" fmla="*/ 0 h 13000"/>
                <a:gd name="connsiteX0" fmla="*/ 0 w 305289"/>
                <a:gd name="connsiteY0" fmla="*/ 13000 h 13000"/>
                <a:gd name="connsiteX1" fmla="*/ 167415 w 305289"/>
                <a:gd name="connsiteY1" fmla="*/ 6500 h 13000"/>
                <a:gd name="connsiteX2" fmla="*/ 305289 w 305289"/>
                <a:gd name="connsiteY2" fmla="*/ 0 h 13000"/>
                <a:gd name="connsiteX0" fmla="*/ 22738 w 328027"/>
                <a:gd name="connsiteY0" fmla="*/ 13000 h 13000"/>
                <a:gd name="connsiteX1" fmla="*/ 32585 w 328027"/>
                <a:gd name="connsiteY1" fmla="*/ 5000 h 13000"/>
                <a:gd name="connsiteX2" fmla="*/ 328027 w 328027"/>
                <a:gd name="connsiteY2" fmla="*/ 0 h 13000"/>
                <a:gd name="connsiteX0" fmla="*/ 0 w 324983"/>
                <a:gd name="connsiteY0" fmla="*/ 9500 h 9500"/>
                <a:gd name="connsiteX1" fmla="*/ 9847 w 324983"/>
                <a:gd name="connsiteY1" fmla="*/ 1500 h 9500"/>
                <a:gd name="connsiteX2" fmla="*/ 324983 w 324983"/>
                <a:gd name="connsiteY2" fmla="*/ 0 h 9500"/>
                <a:gd name="connsiteX0" fmla="*/ 0 w 10000"/>
                <a:gd name="connsiteY0" fmla="*/ 10000 h 10000"/>
                <a:gd name="connsiteX1" fmla="*/ 303 w 10000"/>
                <a:gd name="connsiteY1" fmla="*/ 1579 h 10000"/>
                <a:gd name="connsiteX2" fmla="*/ 6061 w 10000"/>
                <a:gd name="connsiteY2" fmla="*/ 0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303" y="1579"/>
                  </a:lnTo>
                  <a:cubicBezTo>
                    <a:pt x="1919" y="1228"/>
                    <a:pt x="4445" y="351"/>
                    <a:pt x="6061" y="0"/>
                  </a:cubicBezTo>
                  <a:lnTo>
                    <a:pt x="10000" y="0"/>
                  </a:lnTo>
                </a:path>
              </a:pathLst>
            </a:custGeom>
            <a:noFill/>
            <a:ln w="12700" cap="rnd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4" name="Freihandform 43">
              <a:extLst>
                <a:ext uri="{FF2B5EF4-FFF2-40B4-BE49-F238E27FC236}">
                  <a16:creationId xmlns:a16="http://schemas.microsoft.com/office/drawing/2014/main" id="{49F44E8D-FABD-4CF8-8051-7D7BE80F6C6B}"/>
                </a:ext>
              </a:extLst>
            </p:cNvPr>
            <p:cNvSpPr/>
            <p:nvPr/>
          </p:nvSpPr>
          <p:spPr>
            <a:xfrm>
              <a:off x="3978628" y="4710330"/>
              <a:ext cx="306543" cy="244759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37335 w 139775"/>
                <a:gd name="connsiteY0" fmla="*/ 81544 h 124319"/>
                <a:gd name="connsiteX1" fmla="*/ 68277 w 139775"/>
                <a:gd name="connsiteY1" fmla="*/ 580 h 124319"/>
                <a:gd name="connsiteX2" fmla="*/ 1603 w 139775"/>
                <a:gd name="connsiteY2" fmla="*/ 48207 h 124319"/>
                <a:gd name="connsiteX3" fmla="*/ 30177 w 139775"/>
                <a:gd name="connsiteY3" fmla="*/ 105357 h 124319"/>
                <a:gd name="connsiteX4" fmla="*/ 132572 w 139775"/>
                <a:gd name="connsiteY4" fmla="*/ 122025 h 124319"/>
                <a:gd name="connsiteX5" fmla="*/ 137335 w 139775"/>
                <a:gd name="connsiteY5" fmla="*/ 81544 h 124319"/>
                <a:gd name="connsiteX0" fmla="*/ 137109 w 138890"/>
                <a:gd name="connsiteY0" fmla="*/ 81544 h 114811"/>
                <a:gd name="connsiteX1" fmla="*/ 68051 w 138890"/>
                <a:gd name="connsiteY1" fmla="*/ 580 h 114811"/>
                <a:gd name="connsiteX2" fmla="*/ 1377 w 138890"/>
                <a:gd name="connsiteY2" fmla="*/ 48207 h 114811"/>
                <a:gd name="connsiteX3" fmla="*/ 29951 w 138890"/>
                <a:gd name="connsiteY3" fmla="*/ 105357 h 114811"/>
                <a:gd name="connsiteX4" fmla="*/ 110915 w 138890"/>
                <a:gd name="connsiteY4" fmla="*/ 112500 h 114811"/>
                <a:gd name="connsiteX5" fmla="*/ 137109 w 138890"/>
                <a:gd name="connsiteY5" fmla="*/ 81544 h 114811"/>
                <a:gd name="connsiteX0" fmla="*/ 139490 w 141127"/>
                <a:gd name="connsiteY0" fmla="*/ 57210 h 116046"/>
                <a:gd name="connsiteX1" fmla="*/ 68051 w 141127"/>
                <a:gd name="connsiteY1" fmla="*/ 58 h 116046"/>
                <a:gd name="connsiteX2" fmla="*/ 1377 w 141127"/>
                <a:gd name="connsiteY2" fmla="*/ 47685 h 116046"/>
                <a:gd name="connsiteX3" fmla="*/ 29951 w 141127"/>
                <a:gd name="connsiteY3" fmla="*/ 104835 h 116046"/>
                <a:gd name="connsiteX4" fmla="*/ 110915 w 141127"/>
                <a:gd name="connsiteY4" fmla="*/ 111978 h 116046"/>
                <a:gd name="connsiteX5" fmla="*/ 139490 w 141127"/>
                <a:gd name="connsiteY5" fmla="*/ 57210 h 116046"/>
                <a:gd name="connsiteX0" fmla="*/ 139490 w 140870"/>
                <a:gd name="connsiteY0" fmla="*/ 57210 h 121331"/>
                <a:gd name="connsiteX1" fmla="*/ 68051 w 140870"/>
                <a:gd name="connsiteY1" fmla="*/ 58 h 121331"/>
                <a:gd name="connsiteX2" fmla="*/ 1377 w 140870"/>
                <a:gd name="connsiteY2" fmla="*/ 47685 h 121331"/>
                <a:gd name="connsiteX3" fmla="*/ 29951 w 140870"/>
                <a:gd name="connsiteY3" fmla="*/ 104835 h 121331"/>
                <a:gd name="connsiteX4" fmla="*/ 110915 w 140870"/>
                <a:gd name="connsiteY4" fmla="*/ 111978 h 121331"/>
                <a:gd name="connsiteX5" fmla="*/ 139490 w 140870"/>
                <a:gd name="connsiteY5" fmla="*/ 57210 h 121331"/>
                <a:gd name="connsiteX0" fmla="*/ 139490 w 141701"/>
                <a:gd name="connsiteY0" fmla="*/ 57210 h 118505"/>
                <a:gd name="connsiteX1" fmla="*/ 68051 w 141701"/>
                <a:gd name="connsiteY1" fmla="*/ 58 h 118505"/>
                <a:gd name="connsiteX2" fmla="*/ 1377 w 141701"/>
                <a:gd name="connsiteY2" fmla="*/ 47685 h 118505"/>
                <a:gd name="connsiteX3" fmla="*/ 29951 w 141701"/>
                <a:gd name="connsiteY3" fmla="*/ 104835 h 118505"/>
                <a:gd name="connsiteX4" fmla="*/ 110915 w 141701"/>
                <a:gd name="connsiteY4" fmla="*/ 111978 h 118505"/>
                <a:gd name="connsiteX5" fmla="*/ 139490 w 141701"/>
                <a:gd name="connsiteY5" fmla="*/ 57210 h 118505"/>
                <a:gd name="connsiteX0" fmla="*/ 139490 w 141089"/>
                <a:gd name="connsiteY0" fmla="*/ 57210 h 118505"/>
                <a:gd name="connsiteX1" fmla="*/ 68051 w 141089"/>
                <a:gd name="connsiteY1" fmla="*/ 58 h 118505"/>
                <a:gd name="connsiteX2" fmla="*/ 1377 w 141089"/>
                <a:gd name="connsiteY2" fmla="*/ 47685 h 118505"/>
                <a:gd name="connsiteX3" fmla="*/ 29951 w 141089"/>
                <a:gd name="connsiteY3" fmla="*/ 104835 h 118505"/>
                <a:gd name="connsiteX4" fmla="*/ 110915 w 141089"/>
                <a:gd name="connsiteY4" fmla="*/ 111978 h 118505"/>
                <a:gd name="connsiteX5" fmla="*/ 139490 w 141089"/>
                <a:gd name="connsiteY5" fmla="*/ 57210 h 118505"/>
                <a:gd name="connsiteX0" fmla="*/ 139490 w 142010"/>
                <a:gd name="connsiteY0" fmla="*/ 57210 h 118505"/>
                <a:gd name="connsiteX1" fmla="*/ 68051 w 142010"/>
                <a:gd name="connsiteY1" fmla="*/ 58 h 118505"/>
                <a:gd name="connsiteX2" fmla="*/ 1377 w 142010"/>
                <a:gd name="connsiteY2" fmla="*/ 47685 h 118505"/>
                <a:gd name="connsiteX3" fmla="*/ 29951 w 142010"/>
                <a:gd name="connsiteY3" fmla="*/ 104835 h 118505"/>
                <a:gd name="connsiteX4" fmla="*/ 110915 w 142010"/>
                <a:gd name="connsiteY4" fmla="*/ 111978 h 118505"/>
                <a:gd name="connsiteX5" fmla="*/ 139490 w 142010"/>
                <a:gd name="connsiteY5" fmla="*/ 57210 h 1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010" h="118505">
                  <a:moveTo>
                    <a:pt x="139490" y="57210"/>
                  </a:moveTo>
                  <a:cubicBezTo>
                    <a:pt x="130362" y="24158"/>
                    <a:pt x="91070" y="1645"/>
                    <a:pt x="68051" y="58"/>
                  </a:cubicBezTo>
                  <a:cubicBezTo>
                    <a:pt x="45032" y="-1529"/>
                    <a:pt x="7727" y="30222"/>
                    <a:pt x="1377" y="47685"/>
                  </a:cubicBezTo>
                  <a:cubicBezTo>
                    <a:pt x="-4973" y="65148"/>
                    <a:pt x="11695" y="94119"/>
                    <a:pt x="29951" y="104835"/>
                  </a:cubicBezTo>
                  <a:cubicBezTo>
                    <a:pt x="48207" y="115551"/>
                    <a:pt x="87562" y="125456"/>
                    <a:pt x="110915" y="111978"/>
                  </a:cubicBezTo>
                  <a:cubicBezTo>
                    <a:pt x="136299" y="97328"/>
                    <a:pt x="147420" y="85923"/>
                    <a:pt x="139490" y="5721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7C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5" name="Freihandform 39">
              <a:extLst>
                <a:ext uri="{FF2B5EF4-FFF2-40B4-BE49-F238E27FC236}">
                  <a16:creationId xmlns:a16="http://schemas.microsoft.com/office/drawing/2014/main" id="{95B90437-FCF9-4C55-B545-AB7D1C6F3003}"/>
                </a:ext>
              </a:extLst>
            </p:cNvPr>
            <p:cNvSpPr/>
            <p:nvPr/>
          </p:nvSpPr>
          <p:spPr>
            <a:xfrm>
              <a:off x="3855392" y="4909840"/>
              <a:ext cx="316353" cy="162931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37335 w 139775"/>
                <a:gd name="connsiteY0" fmla="*/ 81544 h 124319"/>
                <a:gd name="connsiteX1" fmla="*/ 68277 w 139775"/>
                <a:gd name="connsiteY1" fmla="*/ 580 h 124319"/>
                <a:gd name="connsiteX2" fmla="*/ 1603 w 139775"/>
                <a:gd name="connsiteY2" fmla="*/ 48207 h 124319"/>
                <a:gd name="connsiteX3" fmla="*/ 30177 w 139775"/>
                <a:gd name="connsiteY3" fmla="*/ 105357 h 124319"/>
                <a:gd name="connsiteX4" fmla="*/ 132572 w 139775"/>
                <a:gd name="connsiteY4" fmla="*/ 122025 h 124319"/>
                <a:gd name="connsiteX5" fmla="*/ 137335 w 139775"/>
                <a:gd name="connsiteY5" fmla="*/ 81544 h 124319"/>
                <a:gd name="connsiteX0" fmla="*/ 137109 w 138890"/>
                <a:gd name="connsiteY0" fmla="*/ 81544 h 114811"/>
                <a:gd name="connsiteX1" fmla="*/ 68051 w 138890"/>
                <a:gd name="connsiteY1" fmla="*/ 580 h 114811"/>
                <a:gd name="connsiteX2" fmla="*/ 1377 w 138890"/>
                <a:gd name="connsiteY2" fmla="*/ 48207 h 114811"/>
                <a:gd name="connsiteX3" fmla="*/ 29951 w 138890"/>
                <a:gd name="connsiteY3" fmla="*/ 105357 h 114811"/>
                <a:gd name="connsiteX4" fmla="*/ 110915 w 138890"/>
                <a:gd name="connsiteY4" fmla="*/ 112500 h 114811"/>
                <a:gd name="connsiteX5" fmla="*/ 137109 w 138890"/>
                <a:gd name="connsiteY5" fmla="*/ 81544 h 114811"/>
                <a:gd name="connsiteX0" fmla="*/ 139490 w 141127"/>
                <a:gd name="connsiteY0" fmla="*/ 57210 h 116046"/>
                <a:gd name="connsiteX1" fmla="*/ 68051 w 141127"/>
                <a:gd name="connsiteY1" fmla="*/ 58 h 116046"/>
                <a:gd name="connsiteX2" fmla="*/ 1377 w 141127"/>
                <a:gd name="connsiteY2" fmla="*/ 47685 h 116046"/>
                <a:gd name="connsiteX3" fmla="*/ 29951 w 141127"/>
                <a:gd name="connsiteY3" fmla="*/ 104835 h 116046"/>
                <a:gd name="connsiteX4" fmla="*/ 110915 w 141127"/>
                <a:gd name="connsiteY4" fmla="*/ 111978 h 116046"/>
                <a:gd name="connsiteX5" fmla="*/ 139490 w 141127"/>
                <a:gd name="connsiteY5" fmla="*/ 57210 h 116046"/>
                <a:gd name="connsiteX0" fmla="*/ 172828 w 173583"/>
                <a:gd name="connsiteY0" fmla="*/ 74199 h 115135"/>
                <a:gd name="connsiteX1" fmla="*/ 68051 w 173583"/>
                <a:gd name="connsiteY1" fmla="*/ 378 h 115135"/>
                <a:gd name="connsiteX2" fmla="*/ 1377 w 173583"/>
                <a:gd name="connsiteY2" fmla="*/ 48005 h 115135"/>
                <a:gd name="connsiteX3" fmla="*/ 29951 w 173583"/>
                <a:gd name="connsiteY3" fmla="*/ 105155 h 115135"/>
                <a:gd name="connsiteX4" fmla="*/ 110915 w 173583"/>
                <a:gd name="connsiteY4" fmla="*/ 112298 h 115135"/>
                <a:gd name="connsiteX5" fmla="*/ 172828 w 173583"/>
                <a:gd name="connsiteY5" fmla="*/ 74199 h 115135"/>
                <a:gd name="connsiteX0" fmla="*/ 172806 w 173458"/>
                <a:gd name="connsiteY0" fmla="*/ 74199 h 229173"/>
                <a:gd name="connsiteX1" fmla="*/ 68029 w 173458"/>
                <a:gd name="connsiteY1" fmla="*/ 378 h 229173"/>
                <a:gd name="connsiteX2" fmla="*/ 1355 w 173458"/>
                <a:gd name="connsiteY2" fmla="*/ 48005 h 229173"/>
                <a:gd name="connsiteX3" fmla="*/ 29929 w 173458"/>
                <a:gd name="connsiteY3" fmla="*/ 105155 h 229173"/>
                <a:gd name="connsiteX4" fmla="*/ 108512 w 173458"/>
                <a:gd name="connsiteY4" fmla="*/ 228979 h 229173"/>
                <a:gd name="connsiteX5" fmla="*/ 172806 w 173458"/>
                <a:gd name="connsiteY5" fmla="*/ 74199 h 229173"/>
                <a:gd name="connsiteX0" fmla="*/ 184031 w 184752"/>
                <a:gd name="connsiteY0" fmla="*/ 74527 h 244121"/>
                <a:gd name="connsiteX1" fmla="*/ 79254 w 184752"/>
                <a:gd name="connsiteY1" fmla="*/ 706 h 244121"/>
                <a:gd name="connsiteX2" fmla="*/ 12580 w 184752"/>
                <a:gd name="connsiteY2" fmla="*/ 48333 h 244121"/>
                <a:gd name="connsiteX3" fmla="*/ 10198 w 184752"/>
                <a:gd name="connsiteY3" fmla="*/ 217402 h 244121"/>
                <a:gd name="connsiteX4" fmla="*/ 119737 w 184752"/>
                <a:gd name="connsiteY4" fmla="*/ 229307 h 244121"/>
                <a:gd name="connsiteX5" fmla="*/ 184031 w 184752"/>
                <a:gd name="connsiteY5" fmla="*/ 74527 h 244121"/>
                <a:gd name="connsiteX0" fmla="*/ 187685 w 188406"/>
                <a:gd name="connsiteY0" fmla="*/ 73835 h 242369"/>
                <a:gd name="connsiteX1" fmla="*/ 82908 w 188406"/>
                <a:gd name="connsiteY1" fmla="*/ 14 h 242369"/>
                <a:gd name="connsiteX2" fmla="*/ 9090 w 188406"/>
                <a:gd name="connsiteY2" fmla="*/ 69073 h 242369"/>
                <a:gd name="connsiteX3" fmla="*/ 13852 w 188406"/>
                <a:gd name="connsiteY3" fmla="*/ 216710 h 242369"/>
                <a:gd name="connsiteX4" fmla="*/ 123391 w 188406"/>
                <a:gd name="connsiteY4" fmla="*/ 228615 h 242369"/>
                <a:gd name="connsiteX5" fmla="*/ 187685 w 188406"/>
                <a:gd name="connsiteY5" fmla="*/ 73835 h 242369"/>
                <a:gd name="connsiteX0" fmla="*/ 187685 w 188927"/>
                <a:gd name="connsiteY0" fmla="*/ 73835 h 239030"/>
                <a:gd name="connsiteX1" fmla="*/ 82908 w 188927"/>
                <a:gd name="connsiteY1" fmla="*/ 14 h 239030"/>
                <a:gd name="connsiteX2" fmla="*/ 9090 w 188927"/>
                <a:gd name="connsiteY2" fmla="*/ 69073 h 239030"/>
                <a:gd name="connsiteX3" fmla="*/ 13852 w 188927"/>
                <a:gd name="connsiteY3" fmla="*/ 216710 h 239030"/>
                <a:gd name="connsiteX4" fmla="*/ 123391 w 188927"/>
                <a:gd name="connsiteY4" fmla="*/ 228615 h 239030"/>
                <a:gd name="connsiteX5" fmla="*/ 187685 w 188927"/>
                <a:gd name="connsiteY5" fmla="*/ 73835 h 239030"/>
                <a:gd name="connsiteX0" fmla="*/ 187685 w 191251"/>
                <a:gd name="connsiteY0" fmla="*/ 73835 h 239030"/>
                <a:gd name="connsiteX1" fmla="*/ 82908 w 191251"/>
                <a:gd name="connsiteY1" fmla="*/ 14 h 239030"/>
                <a:gd name="connsiteX2" fmla="*/ 9090 w 191251"/>
                <a:gd name="connsiteY2" fmla="*/ 69073 h 239030"/>
                <a:gd name="connsiteX3" fmla="*/ 13852 w 191251"/>
                <a:gd name="connsiteY3" fmla="*/ 216710 h 239030"/>
                <a:gd name="connsiteX4" fmla="*/ 123391 w 191251"/>
                <a:gd name="connsiteY4" fmla="*/ 228615 h 239030"/>
                <a:gd name="connsiteX5" fmla="*/ 187685 w 191251"/>
                <a:gd name="connsiteY5" fmla="*/ 73835 h 239030"/>
                <a:gd name="connsiteX0" fmla="*/ 183513 w 187079"/>
                <a:gd name="connsiteY0" fmla="*/ 73835 h 243551"/>
                <a:gd name="connsiteX1" fmla="*/ 78736 w 187079"/>
                <a:gd name="connsiteY1" fmla="*/ 14 h 243551"/>
                <a:gd name="connsiteX2" fmla="*/ 4918 w 187079"/>
                <a:gd name="connsiteY2" fmla="*/ 69073 h 243551"/>
                <a:gd name="connsiteX3" fmla="*/ 9680 w 187079"/>
                <a:gd name="connsiteY3" fmla="*/ 216710 h 243551"/>
                <a:gd name="connsiteX4" fmla="*/ 32387 w 187079"/>
                <a:gd name="connsiteY4" fmla="*/ 236124 h 243551"/>
                <a:gd name="connsiteX5" fmla="*/ 119219 w 187079"/>
                <a:gd name="connsiteY5" fmla="*/ 228615 h 243551"/>
                <a:gd name="connsiteX6" fmla="*/ 183513 w 187079"/>
                <a:gd name="connsiteY6" fmla="*/ 73835 h 243551"/>
                <a:gd name="connsiteX0" fmla="*/ 183513 w 187079"/>
                <a:gd name="connsiteY0" fmla="*/ 73835 h 244791"/>
                <a:gd name="connsiteX1" fmla="*/ 78736 w 187079"/>
                <a:gd name="connsiteY1" fmla="*/ 14 h 244791"/>
                <a:gd name="connsiteX2" fmla="*/ 4918 w 187079"/>
                <a:gd name="connsiteY2" fmla="*/ 69073 h 244791"/>
                <a:gd name="connsiteX3" fmla="*/ 9680 w 187079"/>
                <a:gd name="connsiteY3" fmla="*/ 216710 h 244791"/>
                <a:gd name="connsiteX4" fmla="*/ 32387 w 187079"/>
                <a:gd name="connsiteY4" fmla="*/ 236124 h 244791"/>
                <a:gd name="connsiteX5" fmla="*/ 63343 w 187079"/>
                <a:gd name="connsiteY5" fmla="*/ 240887 h 244791"/>
                <a:gd name="connsiteX6" fmla="*/ 119219 w 187079"/>
                <a:gd name="connsiteY6" fmla="*/ 228615 h 244791"/>
                <a:gd name="connsiteX7" fmla="*/ 183513 w 187079"/>
                <a:gd name="connsiteY7" fmla="*/ 73835 h 244791"/>
                <a:gd name="connsiteX0" fmla="*/ 183513 w 187079"/>
                <a:gd name="connsiteY0" fmla="*/ 73835 h 245767"/>
                <a:gd name="connsiteX1" fmla="*/ 78736 w 187079"/>
                <a:gd name="connsiteY1" fmla="*/ 14 h 245767"/>
                <a:gd name="connsiteX2" fmla="*/ 4918 w 187079"/>
                <a:gd name="connsiteY2" fmla="*/ 69073 h 245767"/>
                <a:gd name="connsiteX3" fmla="*/ 9680 w 187079"/>
                <a:gd name="connsiteY3" fmla="*/ 216710 h 245767"/>
                <a:gd name="connsiteX4" fmla="*/ 32387 w 187079"/>
                <a:gd name="connsiteY4" fmla="*/ 236124 h 245767"/>
                <a:gd name="connsiteX5" fmla="*/ 63343 w 187079"/>
                <a:gd name="connsiteY5" fmla="*/ 240887 h 245767"/>
                <a:gd name="connsiteX6" fmla="*/ 87156 w 187079"/>
                <a:gd name="connsiteY6" fmla="*/ 243268 h 245767"/>
                <a:gd name="connsiteX7" fmla="*/ 119219 w 187079"/>
                <a:gd name="connsiteY7" fmla="*/ 228615 h 245767"/>
                <a:gd name="connsiteX8" fmla="*/ 183513 w 187079"/>
                <a:gd name="connsiteY8" fmla="*/ 73835 h 245767"/>
                <a:gd name="connsiteX0" fmla="*/ 183513 w 187079"/>
                <a:gd name="connsiteY0" fmla="*/ 73835 h 276637"/>
                <a:gd name="connsiteX1" fmla="*/ 78736 w 187079"/>
                <a:gd name="connsiteY1" fmla="*/ 14 h 276637"/>
                <a:gd name="connsiteX2" fmla="*/ 4918 w 187079"/>
                <a:gd name="connsiteY2" fmla="*/ 69073 h 276637"/>
                <a:gd name="connsiteX3" fmla="*/ 9680 w 187079"/>
                <a:gd name="connsiteY3" fmla="*/ 216710 h 276637"/>
                <a:gd name="connsiteX4" fmla="*/ 32387 w 187079"/>
                <a:gd name="connsiteY4" fmla="*/ 236124 h 276637"/>
                <a:gd name="connsiteX5" fmla="*/ 46674 w 187079"/>
                <a:gd name="connsiteY5" fmla="*/ 276606 h 276637"/>
                <a:gd name="connsiteX6" fmla="*/ 87156 w 187079"/>
                <a:gd name="connsiteY6" fmla="*/ 243268 h 276637"/>
                <a:gd name="connsiteX7" fmla="*/ 119219 w 187079"/>
                <a:gd name="connsiteY7" fmla="*/ 228615 h 276637"/>
                <a:gd name="connsiteX8" fmla="*/ 183513 w 187079"/>
                <a:gd name="connsiteY8" fmla="*/ 73835 h 276637"/>
                <a:gd name="connsiteX0" fmla="*/ 183513 w 185610"/>
                <a:gd name="connsiteY0" fmla="*/ 73835 h 276640"/>
                <a:gd name="connsiteX1" fmla="*/ 78736 w 185610"/>
                <a:gd name="connsiteY1" fmla="*/ 14 h 276640"/>
                <a:gd name="connsiteX2" fmla="*/ 4918 w 185610"/>
                <a:gd name="connsiteY2" fmla="*/ 69073 h 276640"/>
                <a:gd name="connsiteX3" fmla="*/ 9680 w 185610"/>
                <a:gd name="connsiteY3" fmla="*/ 216710 h 276640"/>
                <a:gd name="connsiteX4" fmla="*/ 32387 w 185610"/>
                <a:gd name="connsiteY4" fmla="*/ 236124 h 276640"/>
                <a:gd name="connsiteX5" fmla="*/ 46674 w 185610"/>
                <a:gd name="connsiteY5" fmla="*/ 276606 h 276640"/>
                <a:gd name="connsiteX6" fmla="*/ 68106 w 185610"/>
                <a:gd name="connsiteY6" fmla="*/ 245649 h 276640"/>
                <a:gd name="connsiteX7" fmla="*/ 119219 w 185610"/>
                <a:gd name="connsiteY7" fmla="*/ 228615 h 276640"/>
                <a:gd name="connsiteX8" fmla="*/ 183513 w 185610"/>
                <a:gd name="connsiteY8" fmla="*/ 73835 h 276640"/>
                <a:gd name="connsiteX0" fmla="*/ 183513 w 185668"/>
                <a:gd name="connsiteY0" fmla="*/ 73835 h 276640"/>
                <a:gd name="connsiteX1" fmla="*/ 78736 w 185668"/>
                <a:gd name="connsiteY1" fmla="*/ 14 h 276640"/>
                <a:gd name="connsiteX2" fmla="*/ 4918 w 185668"/>
                <a:gd name="connsiteY2" fmla="*/ 69073 h 276640"/>
                <a:gd name="connsiteX3" fmla="*/ 9680 w 185668"/>
                <a:gd name="connsiteY3" fmla="*/ 216710 h 276640"/>
                <a:gd name="connsiteX4" fmla="*/ 32387 w 185668"/>
                <a:gd name="connsiteY4" fmla="*/ 236124 h 276640"/>
                <a:gd name="connsiteX5" fmla="*/ 46674 w 185668"/>
                <a:gd name="connsiteY5" fmla="*/ 276606 h 276640"/>
                <a:gd name="connsiteX6" fmla="*/ 56200 w 185668"/>
                <a:gd name="connsiteY6" fmla="*/ 245649 h 276640"/>
                <a:gd name="connsiteX7" fmla="*/ 119219 w 185668"/>
                <a:gd name="connsiteY7" fmla="*/ 228615 h 276640"/>
                <a:gd name="connsiteX8" fmla="*/ 183513 w 185668"/>
                <a:gd name="connsiteY8" fmla="*/ 73835 h 276640"/>
                <a:gd name="connsiteX0" fmla="*/ 185142 w 187297"/>
                <a:gd name="connsiteY0" fmla="*/ 73835 h 276640"/>
                <a:gd name="connsiteX1" fmla="*/ 80365 w 187297"/>
                <a:gd name="connsiteY1" fmla="*/ 14 h 276640"/>
                <a:gd name="connsiteX2" fmla="*/ 6547 w 187297"/>
                <a:gd name="connsiteY2" fmla="*/ 69073 h 276640"/>
                <a:gd name="connsiteX3" fmla="*/ 11309 w 187297"/>
                <a:gd name="connsiteY3" fmla="*/ 216710 h 276640"/>
                <a:gd name="connsiteX4" fmla="*/ 34016 w 187297"/>
                <a:gd name="connsiteY4" fmla="*/ 236124 h 276640"/>
                <a:gd name="connsiteX5" fmla="*/ 48303 w 187297"/>
                <a:gd name="connsiteY5" fmla="*/ 276606 h 276640"/>
                <a:gd name="connsiteX6" fmla="*/ 57829 w 187297"/>
                <a:gd name="connsiteY6" fmla="*/ 245649 h 276640"/>
                <a:gd name="connsiteX7" fmla="*/ 120848 w 187297"/>
                <a:gd name="connsiteY7" fmla="*/ 228615 h 276640"/>
                <a:gd name="connsiteX8" fmla="*/ 185142 w 187297"/>
                <a:gd name="connsiteY8" fmla="*/ 73835 h 276640"/>
                <a:gd name="connsiteX0" fmla="*/ 185142 w 187945"/>
                <a:gd name="connsiteY0" fmla="*/ 73835 h 276640"/>
                <a:gd name="connsiteX1" fmla="*/ 80365 w 187945"/>
                <a:gd name="connsiteY1" fmla="*/ 14 h 276640"/>
                <a:gd name="connsiteX2" fmla="*/ 6547 w 187945"/>
                <a:gd name="connsiteY2" fmla="*/ 69073 h 276640"/>
                <a:gd name="connsiteX3" fmla="*/ 11309 w 187945"/>
                <a:gd name="connsiteY3" fmla="*/ 216710 h 276640"/>
                <a:gd name="connsiteX4" fmla="*/ 34016 w 187945"/>
                <a:gd name="connsiteY4" fmla="*/ 236124 h 276640"/>
                <a:gd name="connsiteX5" fmla="*/ 48303 w 187945"/>
                <a:gd name="connsiteY5" fmla="*/ 276606 h 276640"/>
                <a:gd name="connsiteX6" fmla="*/ 57829 w 187945"/>
                <a:gd name="connsiteY6" fmla="*/ 245649 h 276640"/>
                <a:gd name="connsiteX7" fmla="*/ 120848 w 187945"/>
                <a:gd name="connsiteY7" fmla="*/ 228615 h 276640"/>
                <a:gd name="connsiteX8" fmla="*/ 185142 w 187945"/>
                <a:gd name="connsiteY8" fmla="*/ 73835 h 276640"/>
                <a:gd name="connsiteX0" fmla="*/ 187464 w 190267"/>
                <a:gd name="connsiteY0" fmla="*/ 73835 h 276640"/>
                <a:gd name="connsiteX1" fmla="*/ 82687 w 190267"/>
                <a:gd name="connsiteY1" fmla="*/ 14 h 276640"/>
                <a:gd name="connsiteX2" fmla="*/ 8869 w 190267"/>
                <a:gd name="connsiteY2" fmla="*/ 69073 h 276640"/>
                <a:gd name="connsiteX3" fmla="*/ 13631 w 190267"/>
                <a:gd name="connsiteY3" fmla="*/ 216710 h 276640"/>
                <a:gd name="connsiteX4" fmla="*/ 36338 w 190267"/>
                <a:gd name="connsiteY4" fmla="*/ 236124 h 276640"/>
                <a:gd name="connsiteX5" fmla="*/ 50625 w 190267"/>
                <a:gd name="connsiteY5" fmla="*/ 276606 h 276640"/>
                <a:gd name="connsiteX6" fmla="*/ 60151 w 190267"/>
                <a:gd name="connsiteY6" fmla="*/ 245649 h 276640"/>
                <a:gd name="connsiteX7" fmla="*/ 123170 w 190267"/>
                <a:gd name="connsiteY7" fmla="*/ 228615 h 276640"/>
                <a:gd name="connsiteX8" fmla="*/ 187464 w 190267"/>
                <a:gd name="connsiteY8" fmla="*/ 73835 h 276640"/>
                <a:gd name="connsiteX0" fmla="*/ 188811 w 191614"/>
                <a:gd name="connsiteY0" fmla="*/ 73834 h 276639"/>
                <a:gd name="connsiteX1" fmla="*/ 84034 w 191614"/>
                <a:gd name="connsiteY1" fmla="*/ 13 h 276639"/>
                <a:gd name="connsiteX2" fmla="*/ 10216 w 191614"/>
                <a:gd name="connsiteY2" fmla="*/ 69072 h 276639"/>
                <a:gd name="connsiteX3" fmla="*/ 12564 w 191614"/>
                <a:gd name="connsiteY3" fmla="*/ 203995 h 276639"/>
                <a:gd name="connsiteX4" fmla="*/ 37685 w 191614"/>
                <a:gd name="connsiteY4" fmla="*/ 236123 h 276639"/>
                <a:gd name="connsiteX5" fmla="*/ 51972 w 191614"/>
                <a:gd name="connsiteY5" fmla="*/ 276605 h 276639"/>
                <a:gd name="connsiteX6" fmla="*/ 61498 w 191614"/>
                <a:gd name="connsiteY6" fmla="*/ 245648 h 276639"/>
                <a:gd name="connsiteX7" fmla="*/ 124517 w 191614"/>
                <a:gd name="connsiteY7" fmla="*/ 228614 h 276639"/>
                <a:gd name="connsiteX8" fmla="*/ 188811 w 191614"/>
                <a:gd name="connsiteY8" fmla="*/ 73834 h 276639"/>
                <a:gd name="connsiteX0" fmla="*/ 188454 w 191257"/>
                <a:gd name="connsiteY0" fmla="*/ 21737 h 224542"/>
                <a:gd name="connsiteX1" fmla="*/ 77713 w 191257"/>
                <a:gd name="connsiteY1" fmla="*/ 5002 h 224542"/>
                <a:gd name="connsiteX2" fmla="*/ 9859 w 191257"/>
                <a:gd name="connsiteY2" fmla="*/ 16975 h 224542"/>
                <a:gd name="connsiteX3" fmla="*/ 12207 w 191257"/>
                <a:gd name="connsiteY3" fmla="*/ 151898 h 224542"/>
                <a:gd name="connsiteX4" fmla="*/ 37328 w 191257"/>
                <a:gd name="connsiteY4" fmla="*/ 184026 h 224542"/>
                <a:gd name="connsiteX5" fmla="*/ 51615 w 191257"/>
                <a:gd name="connsiteY5" fmla="*/ 224508 h 224542"/>
                <a:gd name="connsiteX6" fmla="*/ 61141 w 191257"/>
                <a:gd name="connsiteY6" fmla="*/ 193551 h 224542"/>
                <a:gd name="connsiteX7" fmla="*/ 124160 w 191257"/>
                <a:gd name="connsiteY7" fmla="*/ 176517 h 224542"/>
                <a:gd name="connsiteX8" fmla="*/ 188454 w 191257"/>
                <a:gd name="connsiteY8" fmla="*/ 21737 h 224542"/>
                <a:gd name="connsiteX0" fmla="*/ 188454 w 191257"/>
                <a:gd name="connsiteY0" fmla="*/ 21737 h 193785"/>
                <a:gd name="connsiteX1" fmla="*/ 77713 w 191257"/>
                <a:gd name="connsiteY1" fmla="*/ 5002 h 193785"/>
                <a:gd name="connsiteX2" fmla="*/ 9859 w 191257"/>
                <a:gd name="connsiteY2" fmla="*/ 16975 h 193785"/>
                <a:gd name="connsiteX3" fmla="*/ 12207 w 191257"/>
                <a:gd name="connsiteY3" fmla="*/ 151898 h 193785"/>
                <a:gd name="connsiteX4" fmla="*/ 37328 w 191257"/>
                <a:gd name="connsiteY4" fmla="*/ 184026 h 193785"/>
                <a:gd name="connsiteX5" fmla="*/ 61141 w 191257"/>
                <a:gd name="connsiteY5" fmla="*/ 193551 h 193785"/>
                <a:gd name="connsiteX6" fmla="*/ 124160 w 191257"/>
                <a:gd name="connsiteY6" fmla="*/ 176517 h 193785"/>
                <a:gd name="connsiteX7" fmla="*/ 188454 w 191257"/>
                <a:gd name="connsiteY7" fmla="*/ 21737 h 193785"/>
                <a:gd name="connsiteX0" fmla="*/ 184953 w 187756"/>
                <a:gd name="connsiteY0" fmla="*/ 21737 h 193551"/>
                <a:gd name="connsiteX1" fmla="*/ 74212 w 187756"/>
                <a:gd name="connsiteY1" fmla="*/ 5002 h 193551"/>
                <a:gd name="connsiteX2" fmla="*/ 6358 w 187756"/>
                <a:gd name="connsiteY2" fmla="*/ 16975 h 193551"/>
                <a:gd name="connsiteX3" fmla="*/ 8706 w 187756"/>
                <a:gd name="connsiteY3" fmla="*/ 151898 h 193551"/>
                <a:gd name="connsiteX4" fmla="*/ 57640 w 187756"/>
                <a:gd name="connsiteY4" fmla="*/ 193551 h 193551"/>
                <a:gd name="connsiteX5" fmla="*/ 120659 w 187756"/>
                <a:gd name="connsiteY5" fmla="*/ 176517 h 193551"/>
                <a:gd name="connsiteX6" fmla="*/ 184953 w 187756"/>
                <a:gd name="connsiteY6" fmla="*/ 21737 h 193551"/>
                <a:gd name="connsiteX0" fmla="*/ 188695 w 191498"/>
                <a:gd name="connsiteY0" fmla="*/ 21737 h 185791"/>
                <a:gd name="connsiteX1" fmla="*/ 77954 w 191498"/>
                <a:gd name="connsiteY1" fmla="*/ 5002 h 185791"/>
                <a:gd name="connsiteX2" fmla="*/ 10100 w 191498"/>
                <a:gd name="connsiteY2" fmla="*/ 16975 h 185791"/>
                <a:gd name="connsiteX3" fmla="*/ 12448 w 191498"/>
                <a:gd name="connsiteY3" fmla="*/ 151898 h 185791"/>
                <a:gd name="connsiteX4" fmla="*/ 124401 w 191498"/>
                <a:gd name="connsiteY4" fmla="*/ 176517 h 185791"/>
                <a:gd name="connsiteX5" fmla="*/ 188695 w 191498"/>
                <a:gd name="connsiteY5" fmla="*/ 21737 h 185791"/>
                <a:gd name="connsiteX0" fmla="*/ 191667 w 201353"/>
                <a:gd name="connsiteY0" fmla="*/ 21737 h 153001"/>
                <a:gd name="connsiteX1" fmla="*/ 80926 w 201353"/>
                <a:gd name="connsiteY1" fmla="*/ 5002 h 153001"/>
                <a:gd name="connsiteX2" fmla="*/ 13072 w 201353"/>
                <a:gd name="connsiteY2" fmla="*/ 16975 h 153001"/>
                <a:gd name="connsiteX3" fmla="*/ 15420 w 201353"/>
                <a:gd name="connsiteY3" fmla="*/ 151898 h 153001"/>
                <a:gd name="connsiteX4" fmla="*/ 171106 w 201353"/>
                <a:gd name="connsiteY4" fmla="*/ 77826 h 153001"/>
                <a:gd name="connsiteX5" fmla="*/ 191667 w 201353"/>
                <a:gd name="connsiteY5" fmla="*/ 21737 h 153001"/>
                <a:gd name="connsiteX0" fmla="*/ 194364 w 204050"/>
                <a:gd name="connsiteY0" fmla="*/ 21737 h 85622"/>
                <a:gd name="connsiteX1" fmla="*/ 83623 w 204050"/>
                <a:gd name="connsiteY1" fmla="*/ 5002 h 85622"/>
                <a:gd name="connsiteX2" fmla="*/ 15769 w 204050"/>
                <a:gd name="connsiteY2" fmla="*/ 16975 h 85622"/>
                <a:gd name="connsiteX3" fmla="*/ 14142 w 204050"/>
                <a:gd name="connsiteY3" fmla="*/ 59980 h 85622"/>
                <a:gd name="connsiteX4" fmla="*/ 173803 w 204050"/>
                <a:gd name="connsiteY4" fmla="*/ 77826 h 85622"/>
                <a:gd name="connsiteX5" fmla="*/ 194364 w 204050"/>
                <a:gd name="connsiteY5" fmla="*/ 21737 h 85622"/>
                <a:gd name="connsiteX0" fmla="*/ 186412 w 199527"/>
                <a:gd name="connsiteY0" fmla="*/ 48611 h 82502"/>
                <a:gd name="connsiteX1" fmla="*/ 83623 w 199527"/>
                <a:gd name="connsiteY1" fmla="*/ 1882 h 82502"/>
                <a:gd name="connsiteX2" fmla="*/ 15769 w 199527"/>
                <a:gd name="connsiteY2" fmla="*/ 13855 h 82502"/>
                <a:gd name="connsiteX3" fmla="*/ 14142 w 199527"/>
                <a:gd name="connsiteY3" fmla="*/ 56860 h 82502"/>
                <a:gd name="connsiteX4" fmla="*/ 173803 w 199527"/>
                <a:gd name="connsiteY4" fmla="*/ 74706 h 82502"/>
                <a:gd name="connsiteX5" fmla="*/ 186412 w 199527"/>
                <a:gd name="connsiteY5" fmla="*/ 48611 h 82502"/>
                <a:gd name="connsiteX0" fmla="*/ 186915 w 203785"/>
                <a:gd name="connsiteY0" fmla="*/ 48611 h 99825"/>
                <a:gd name="connsiteX1" fmla="*/ 84126 w 203785"/>
                <a:gd name="connsiteY1" fmla="*/ 1882 h 99825"/>
                <a:gd name="connsiteX2" fmla="*/ 16272 w 203785"/>
                <a:gd name="connsiteY2" fmla="*/ 13855 h 99825"/>
                <a:gd name="connsiteX3" fmla="*/ 14645 w 203785"/>
                <a:gd name="connsiteY3" fmla="*/ 56860 h 99825"/>
                <a:gd name="connsiteX4" fmla="*/ 181263 w 203785"/>
                <a:gd name="connsiteY4" fmla="*/ 94057 h 99825"/>
                <a:gd name="connsiteX5" fmla="*/ 186915 w 203785"/>
                <a:gd name="connsiteY5" fmla="*/ 48611 h 99825"/>
                <a:gd name="connsiteX0" fmla="*/ 186915 w 192239"/>
                <a:gd name="connsiteY0" fmla="*/ 48611 h 99825"/>
                <a:gd name="connsiteX1" fmla="*/ 84126 w 192239"/>
                <a:gd name="connsiteY1" fmla="*/ 1882 h 99825"/>
                <a:gd name="connsiteX2" fmla="*/ 16272 w 192239"/>
                <a:gd name="connsiteY2" fmla="*/ 13855 h 99825"/>
                <a:gd name="connsiteX3" fmla="*/ 14645 w 192239"/>
                <a:gd name="connsiteY3" fmla="*/ 56860 h 99825"/>
                <a:gd name="connsiteX4" fmla="*/ 181263 w 192239"/>
                <a:gd name="connsiteY4" fmla="*/ 94057 h 99825"/>
                <a:gd name="connsiteX5" fmla="*/ 186915 w 192239"/>
                <a:gd name="connsiteY5" fmla="*/ 48611 h 99825"/>
                <a:gd name="connsiteX0" fmla="*/ 186915 w 188047"/>
                <a:gd name="connsiteY0" fmla="*/ 48611 h 99825"/>
                <a:gd name="connsiteX1" fmla="*/ 84126 w 188047"/>
                <a:gd name="connsiteY1" fmla="*/ 1882 h 99825"/>
                <a:gd name="connsiteX2" fmla="*/ 16272 w 188047"/>
                <a:gd name="connsiteY2" fmla="*/ 13855 h 99825"/>
                <a:gd name="connsiteX3" fmla="*/ 14645 w 188047"/>
                <a:gd name="connsiteY3" fmla="*/ 56860 h 99825"/>
                <a:gd name="connsiteX4" fmla="*/ 181263 w 188047"/>
                <a:gd name="connsiteY4" fmla="*/ 94057 h 99825"/>
                <a:gd name="connsiteX5" fmla="*/ 186915 w 188047"/>
                <a:gd name="connsiteY5" fmla="*/ 48611 h 99825"/>
                <a:gd name="connsiteX0" fmla="*/ 180951 w 183401"/>
                <a:gd name="connsiteY0" fmla="*/ 51710 h 100021"/>
                <a:gd name="connsiteX1" fmla="*/ 84126 w 183401"/>
                <a:gd name="connsiteY1" fmla="*/ 2078 h 100021"/>
                <a:gd name="connsiteX2" fmla="*/ 16272 w 183401"/>
                <a:gd name="connsiteY2" fmla="*/ 14051 h 100021"/>
                <a:gd name="connsiteX3" fmla="*/ 14645 w 183401"/>
                <a:gd name="connsiteY3" fmla="*/ 57056 h 100021"/>
                <a:gd name="connsiteX4" fmla="*/ 181263 w 183401"/>
                <a:gd name="connsiteY4" fmla="*/ 94253 h 100021"/>
                <a:gd name="connsiteX5" fmla="*/ 180951 w 183401"/>
                <a:gd name="connsiteY5" fmla="*/ 51710 h 100021"/>
                <a:gd name="connsiteX0" fmla="*/ 176818 w 179268"/>
                <a:gd name="connsiteY0" fmla="*/ 53656 h 102065"/>
                <a:gd name="connsiteX1" fmla="*/ 79993 w 179268"/>
                <a:gd name="connsiteY1" fmla="*/ 4024 h 102065"/>
                <a:gd name="connsiteX2" fmla="*/ 24066 w 179268"/>
                <a:gd name="connsiteY2" fmla="*/ 9224 h 102065"/>
                <a:gd name="connsiteX3" fmla="*/ 10512 w 179268"/>
                <a:gd name="connsiteY3" fmla="*/ 59002 h 102065"/>
                <a:gd name="connsiteX4" fmla="*/ 177130 w 179268"/>
                <a:gd name="connsiteY4" fmla="*/ 96199 h 102065"/>
                <a:gd name="connsiteX5" fmla="*/ 176818 w 179268"/>
                <a:gd name="connsiteY5" fmla="*/ 53656 h 102065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5514 w 177964"/>
                <a:gd name="connsiteY0" fmla="*/ 50750 h 99230"/>
                <a:gd name="connsiteX1" fmla="*/ 79683 w 177964"/>
                <a:gd name="connsiteY1" fmla="*/ 18534 h 99230"/>
                <a:gd name="connsiteX2" fmla="*/ 27732 w 177964"/>
                <a:gd name="connsiteY2" fmla="*/ 1480 h 99230"/>
                <a:gd name="connsiteX3" fmla="*/ 9208 w 177964"/>
                <a:gd name="connsiteY3" fmla="*/ 56096 h 99230"/>
                <a:gd name="connsiteX4" fmla="*/ 175826 w 177964"/>
                <a:gd name="connsiteY4" fmla="*/ 93293 h 99230"/>
                <a:gd name="connsiteX5" fmla="*/ 175514 w 177964"/>
                <a:gd name="connsiteY5" fmla="*/ 50750 h 99230"/>
                <a:gd name="connsiteX0" fmla="*/ 180654 w 183104"/>
                <a:gd name="connsiteY0" fmla="*/ 50641 h 98939"/>
                <a:gd name="connsiteX1" fmla="*/ 84823 w 183104"/>
                <a:gd name="connsiteY1" fmla="*/ 18425 h 98939"/>
                <a:gd name="connsiteX2" fmla="*/ 32872 w 183104"/>
                <a:gd name="connsiteY2" fmla="*/ 1371 h 98939"/>
                <a:gd name="connsiteX3" fmla="*/ 8384 w 183104"/>
                <a:gd name="connsiteY3" fmla="*/ 54052 h 98939"/>
                <a:gd name="connsiteX4" fmla="*/ 180966 w 183104"/>
                <a:gd name="connsiteY4" fmla="*/ 93184 h 98939"/>
                <a:gd name="connsiteX5" fmla="*/ 180654 w 183104"/>
                <a:gd name="connsiteY5" fmla="*/ 50641 h 98939"/>
                <a:gd name="connsiteX0" fmla="*/ 172271 w 174721"/>
                <a:gd name="connsiteY0" fmla="*/ 50641 h 100349"/>
                <a:gd name="connsiteX1" fmla="*/ 76440 w 174721"/>
                <a:gd name="connsiteY1" fmla="*/ 18425 h 100349"/>
                <a:gd name="connsiteX2" fmla="*/ 24489 w 174721"/>
                <a:gd name="connsiteY2" fmla="*/ 1371 h 100349"/>
                <a:gd name="connsiteX3" fmla="*/ 1 w 174721"/>
                <a:gd name="connsiteY3" fmla="*/ 54052 h 100349"/>
                <a:gd name="connsiteX4" fmla="*/ 172583 w 174721"/>
                <a:gd name="connsiteY4" fmla="*/ 93184 h 100349"/>
                <a:gd name="connsiteX5" fmla="*/ 172271 w 174721"/>
                <a:gd name="connsiteY5" fmla="*/ 50641 h 100349"/>
                <a:gd name="connsiteX0" fmla="*/ 174258 w 176708"/>
                <a:gd name="connsiteY0" fmla="*/ 49755 h 97662"/>
                <a:gd name="connsiteX1" fmla="*/ 78427 w 176708"/>
                <a:gd name="connsiteY1" fmla="*/ 17539 h 97662"/>
                <a:gd name="connsiteX2" fmla="*/ 26476 w 176708"/>
                <a:gd name="connsiteY2" fmla="*/ 485 h 97662"/>
                <a:gd name="connsiteX3" fmla="*/ 0 w 176708"/>
                <a:gd name="connsiteY3" fmla="*/ 35750 h 97662"/>
                <a:gd name="connsiteX4" fmla="*/ 174570 w 176708"/>
                <a:gd name="connsiteY4" fmla="*/ 92298 h 97662"/>
                <a:gd name="connsiteX5" fmla="*/ 174258 w 176708"/>
                <a:gd name="connsiteY5" fmla="*/ 49755 h 97662"/>
                <a:gd name="connsiteX0" fmla="*/ 174722 w 177172"/>
                <a:gd name="connsiteY0" fmla="*/ 49755 h 97534"/>
                <a:gd name="connsiteX1" fmla="*/ 78891 w 177172"/>
                <a:gd name="connsiteY1" fmla="*/ 17539 h 97534"/>
                <a:gd name="connsiteX2" fmla="*/ 26940 w 177172"/>
                <a:gd name="connsiteY2" fmla="*/ 485 h 97534"/>
                <a:gd name="connsiteX3" fmla="*/ 464 w 177172"/>
                <a:gd name="connsiteY3" fmla="*/ 35750 h 97534"/>
                <a:gd name="connsiteX4" fmla="*/ 175034 w 177172"/>
                <a:gd name="connsiteY4" fmla="*/ 92298 h 97534"/>
                <a:gd name="connsiteX5" fmla="*/ 174722 w 177172"/>
                <a:gd name="connsiteY5" fmla="*/ 49755 h 97534"/>
                <a:gd name="connsiteX0" fmla="*/ 173732 w 176182"/>
                <a:gd name="connsiteY0" fmla="*/ 49930 h 98016"/>
                <a:gd name="connsiteX1" fmla="*/ 77901 w 176182"/>
                <a:gd name="connsiteY1" fmla="*/ 17714 h 98016"/>
                <a:gd name="connsiteX2" fmla="*/ 25950 w 176182"/>
                <a:gd name="connsiteY2" fmla="*/ 660 h 98016"/>
                <a:gd name="connsiteX3" fmla="*/ 468 w 176182"/>
                <a:gd name="connsiteY3" fmla="*/ 39795 h 98016"/>
                <a:gd name="connsiteX4" fmla="*/ 174044 w 176182"/>
                <a:gd name="connsiteY4" fmla="*/ 92473 h 98016"/>
                <a:gd name="connsiteX5" fmla="*/ 173732 w 176182"/>
                <a:gd name="connsiteY5" fmla="*/ 49930 h 98016"/>
                <a:gd name="connsiteX0" fmla="*/ 180349 w 182799"/>
                <a:gd name="connsiteY0" fmla="*/ 50866 h 98150"/>
                <a:gd name="connsiteX1" fmla="*/ 84518 w 182799"/>
                <a:gd name="connsiteY1" fmla="*/ 18650 h 98150"/>
                <a:gd name="connsiteX2" fmla="*/ 38531 w 182799"/>
                <a:gd name="connsiteY2" fmla="*/ 628 h 98150"/>
                <a:gd name="connsiteX3" fmla="*/ 7085 w 182799"/>
                <a:gd name="connsiteY3" fmla="*/ 40731 h 98150"/>
                <a:gd name="connsiteX4" fmla="*/ 180661 w 182799"/>
                <a:gd name="connsiteY4" fmla="*/ 93409 h 98150"/>
                <a:gd name="connsiteX5" fmla="*/ 180349 w 182799"/>
                <a:gd name="connsiteY5" fmla="*/ 50866 h 98150"/>
                <a:gd name="connsiteX0" fmla="*/ 173265 w 175715"/>
                <a:gd name="connsiteY0" fmla="*/ 50866 h 99034"/>
                <a:gd name="connsiteX1" fmla="*/ 77434 w 175715"/>
                <a:gd name="connsiteY1" fmla="*/ 18650 h 99034"/>
                <a:gd name="connsiteX2" fmla="*/ 31447 w 175715"/>
                <a:gd name="connsiteY2" fmla="*/ 628 h 99034"/>
                <a:gd name="connsiteX3" fmla="*/ 1 w 175715"/>
                <a:gd name="connsiteY3" fmla="*/ 40731 h 99034"/>
                <a:gd name="connsiteX4" fmla="*/ 173577 w 175715"/>
                <a:gd name="connsiteY4" fmla="*/ 93409 h 99034"/>
                <a:gd name="connsiteX5" fmla="*/ 173265 w 175715"/>
                <a:gd name="connsiteY5" fmla="*/ 50866 h 99034"/>
                <a:gd name="connsiteX0" fmla="*/ 173845 w 176295"/>
                <a:gd name="connsiteY0" fmla="*/ 50866 h 98852"/>
                <a:gd name="connsiteX1" fmla="*/ 78014 w 176295"/>
                <a:gd name="connsiteY1" fmla="*/ 18650 h 98852"/>
                <a:gd name="connsiteX2" fmla="*/ 32027 w 176295"/>
                <a:gd name="connsiteY2" fmla="*/ 628 h 98852"/>
                <a:gd name="connsiteX3" fmla="*/ 581 w 176295"/>
                <a:gd name="connsiteY3" fmla="*/ 40731 h 98852"/>
                <a:gd name="connsiteX4" fmla="*/ 174157 w 176295"/>
                <a:gd name="connsiteY4" fmla="*/ 93409 h 98852"/>
                <a:gd name="connsiteX5" fmla="*/ 173845 w 176295"/>
                <a:gd name="connsiteY5" fmla="*/ 50866 h 98852"/>
                <a:gd name="connsiteX0" fmla="*/ 173456 w 175906"/>
                <a:gd name="connsiteY0" fmla="*/ 50866 h 97820"/>
                <a:gd name="connsiteX1" fmla="*/ 77625 w 175906"/>
                <a:gd name="connsiteY1" fmla="*/ 18650 h 97820"/>
                <a:gd name="connsiteX2" fmla="*/ 31638 w 175906"/>
                <a:gd name="connsiteY2" fmla="*/ 628 h 97820"/>
                <a:gd name="connsiteX3" fmla="*/ 192 w 175906"/>
                <a:gd name="connsiteY3" fmla="*/ 40731 h 97820"/>
                <a:gd name="connsiteX4" fmla="*/ 173768 w 175906"/>
                <a:gd name="connsiteY4" fmla="*/ 93409 h 97820"/>
                <a:gd name="connsiteX5" fmla="*/ 173456 w 175906"/>
                <a:gd name="connsiteY5" fmla="*/ 50866 h 97820"/>
                <a:gd name="connsiteX0" fmla="*/ 170474 w 174733"/>
                <a:gd name="connsiteY0" fmla="*/ 49893 h 97815"/>
                <a:gd name="connsiteX1" fmla="*/ 77625 w 174733"/>
                <a:gd name="connsiteY1" fmla="*/ 18645 h 97815"/>
                <a:gd name="connsiteX2" fmla="*/ 31638 w 174733"/>
                <a:gd name="connsiteY2" fmla="*/ 623 h 97815"/>
                <a:gd name="connsiteX3" fmla="*/ 192 w 174733"/>
                <a:gd name="connsiteY3" fmla="*/ 40726 h 97815"/>
                <a:gd name="connsiteX4" fmla="*/ 173768 w 174733"/>
                <a:gd name="connsiteY4" fmla="*/ 93404 h 97815"/>
                <a:gd name="connsiteX5" fmla="*/ 170474 w 174733"/>
                <a:gd name="connsiteY5" fmla="*/ 49893 h 97815"/>
                <a:gd name="connsiteX0" fmla="*/ 171468 w 175008"/>
                <a:gd name="connsiteY0" fmla="*/ 48919 h 97809"/>
                <a:gd name="connsiteX1" fmla="*/ 77625 w 175008"/>
                <a:gd name="connsiteY1" fmla="*/ 18639 h 97809"/>
                <a:gd name="connsiteX2" fmla="*/ 31638 w 175008"/>
                <a:gd name="connsiteY2" fmla="*/ 617 h 97809"/>
                <a:gd name="connsiteX3" fmla="*/ 192 w 175008"/>
                <a:gd name="connsiteY3" fmla="*/ 40720 h 97809"/>
                <a:gd name="connsiteX4" fmla="*/ 173768 w 175008"/>
                <a:gd name="connsiteY4" fmla="*/ 93398 h 97809"/>
                <a:gd name="connsiteX5" fmla="*/ 171468 w 175008"/>
                <a:gd name="connsiteY5" fmla="*/ 48919 h 97809"/>
                <a:gd name="connsiteX0" fmla="*/ 166504 w 170044"/>
                <a:gd name="connsiteY0" fmla="*/ 48538 h 96956"/>
                <a:gd name="connsiteX1" fmla="*/ 72661 w 170044"/>
                <a:gd name="connsiteY1" fmla="*/ 18258 h 96956"/>
                <a:gd name="connsiteX2" fmla="*/ 26674 w 170044"/>
                <a:gd name="connsiteY2" fmla="*/ 236 h 96956"/>
                <a:gd name="connsiteX3" fmla="*/ 198 w 170044"/>
                <a:gd name="connsiteY3" fmla="*/ 30664 h 96956"/>
                <a:gd name="connsiteX4" fmla="*/ 168804 w 170044"/>
                <a:gd name="connsiteY4" fmla="*/ 93017 h 96956"/>
                <a:gd name="connsiteX5" fmla="*/ 166504 w 170044"/>
                <a:gd name="connsiteY5" fmla="*/ 48538 h 96956"/>
                <a:gd name="connsiteX0" fmla="*/ 166486 w 170026"/>
                <a:gd name="connsiteY0" fmla="*/ 48538 h 93763"/>
                <a:gd name="connsiteX1" fmla="*/ 72643 w 170026"/>
                <a:gd name="connsiteY1" fmla="*/ 18258 h 93763"/>
                <a:gd name="connsiteX2" fmla="*/ 26656 w 170026"/>
                <a:gd name="connsiteY2" fmla="*/ 236 h 93763"/>
                <a:gd name="connsiteX3" fmla="*/ 180 w 170026"/>
                <a:gd name="connsiteY3" fmla="*/ 30664 h 93763"/>
                <a:gd name="connsiteX4" fmla="*/ 168786 w 170026"/>
                <a:gd name="connsiteY4" fmla="*/ 93017 h 93763"/>
                <a:gd name="connsiteX5" fmla="*/ 166486 w 170026"/>
                <a:gd name="connsiteY5" fmla="*/ 48538 h 93763"/>
                <a:gd name="connsiteX0" fmla="*/ 173915 w 177455"/>
                <a:gd name="connsiteY0" fmla="*/ 48538 h 88100"/>
                <a:gd name="connsiteX1" fmla="*/ 80072 w 177455"/>
                <a:gd name="connsiteY1" fmla="*/ 18258 h 88100"/>
                <a:gd name="connsiteX2" fmla="*/ 34085 w 177455"/>
                <a:gd name="connsiteY2" fmla="*/ 236 h 88100"/>
                <a:gd name="connsiteX3" fmla="*/ 7609 w 177455"/>
                <a:gd name="connsiteY3" fmla="*/ 30664 h 88100"/>
                <a:gd name="connsiteX4" fmla="*/ 176215 w 177455"/>
                <a:gd name="connsiteY4" fmla="*/ 87212 h 88100"/>
                <a:gd name="connsiteX5" fmla="*/ 173915 w 177455"/>
                <a:gd name="connsiteY5" fmla="*/ 48538 h 88100"/>
                <a:gd name="connsiteX0" fmla="*/ 166307 w 169847"/>
                <a:gd name="connsiteY0" fmla="*/ 48538 h 88360"/>
                <a:gd name="connsiteX1" fmla="*/ 72464 w 169847"/>
                <a:gd name="connsiteY1" fmla="*/ 18258 h 88360"/>
                <a:gd name="connsiteX2" fmla="*/ 26477 w 169847"/>
                <a:gd name="connsiteY2" fmla="*/ 236 h 88360"/>
                <a:gd name="connsiteX3" fmla="*/ 1 w 169847"/>
                <a:gd name="connsiteY3" fmla="*/ 30664 h 88360"/>
                <a:gd name="connsiteX4" fmla="*/ 168607 w 169847"/>
                <a:gd name="connsiteY4" fmla="*/ 87212 h 88360"/>
                <a:gd name="connsiteX5" fmla="*/ 166307 w 169847"/>
                <a:gd name="connsiteY5" fmla="*/ 48538 h 88360"/>
                <a:gd name="connsiteX0" fmla="*/ 166854 w 170394"/>
                <a:gd name="connsiteY0" fmla="*/ 48538 h 88303"/>
                <a:gd name="connsiteX1" fmla="*/ 73011 w 170394"/>
                <a:gd name="connsiteY1" fmla="*/ 18258 h 88303"/>
                <a:gd name="connsiteX2" fmla="*/ 27024 w 170394"/>
                <a:gd name="connsiteY2" fmla="*/ 236 h 88303"/>
                <a:gd name="connsiteX3" fmla="*/ 548 w 170394"/>
                <a:gd name="connsiteY3" fmla="*/ 30664 h 88303"/>
                <a:gd name="connsiteX4" fmla="*/ 169154 w 170394"/>
                <a:gd name="connsiteY4" fmla="*/ 87212 h 88303"/>
                <a:gd name="connsiteX5" fmla="*/ 166854 w 170394"/>
                <a:gd name="connsiteY5" fmla="*/ 48538 h 88303"/>
                <a:gd name="connsiteX0" fmla="*/ 166767 w 170307"/>
                <a:gd name="connsiteY0" fmla="*/ 48538 h 88168"/>
                <a:gd name="connsiteX1" fmla="*/ 72924 w 170307"/>
                <a:gd name="connsiteY1" fmla="*/ 18258 h 88168"/>
                <a:gd name="connsiteX2" fmla="*/ 26937 w 170307"/>
                <a:gd name="connsiteY2" fmla="*/ 236 h 88168"/>
                <a:gd name="connsiteX3" fmla="*/ 461 w 170307"/>
                <a:gd name="connsiteY3" fmla="*/ 30664 h 88168"/>
                <a:gd name="connsiteX4" fmla="*/ 169067 w 170307"/>
                <a:gd name="connsiteY4" fmla="*/ 87212 h 88168"/>
                <a:gd name="connsiteX5" fmla="*/ 166767 w 170307"/>
                <a:gd name="connsiteY5" fmla="*/ 48538 h 88168"/>
                <a:gd name="connsiteX0" fmla="*/ 162802 w 166342"/>
                <a:gd name="connsiteY0" fmla="*/ 48328 h 87822"/>
                <a:gd name="connsiteX1" fmla="*/ 68959 w 166342"/>
                <a:gd name="connsiteY1" fmla="*/ 18048 h 87822"/>
                <a:gd name="connsiteX2" fmla="*/ 22972 w 166342"/>
                <a:gd name="connsiteY2" fmla="*/ 26 h 87822"/>
                <a:gd name="connsiteX3" fmla="*/ 472 w 166342"/>
                <a:gd name="connsiteY3" fmla="*/ 21746 h 87822"/>
                <a:gd name="connsiteX4" fmla="*/ 165102 w 166342"/>
                <a:gd name="connsiteY4" fmla="*/ 87002 h 87822"/>
                <a:gd name="connsiteX5" fmla="*/ 162802 w 166342"/>
                <a:gd name="connsiteY5" fmla="*/ 48328 h 87822"/>
                <a:gd name="connsiteX0" fmla="*/ 170694 w 177513"/>
                <a:gd name="connsiteY0" fmla="*/ 48328 h 80116"/>
                <a:gd name="connsiteX1" fmla="*/ 76851 w 177513"/>
                <a:gd name="connsiteY1" fmla="*/ 18048 h 80116"/>
                <a:gd name="connsiteX2" fmla="*/ 30864 w 177513"/>
                <a:gd name="connsiteY2" fmla="*/ 26 h 80116"/>
                <a:gd name="connsiteX3" fmla="*/ 8364 w 177513"/>
                <a:gd name="connsiteY3" fmla="*/ 21746 h 80116"/>
                <a:gd name="connsiteX4" fmla="*/ 176970 w 177513"/>
                <a:gd name="connsiteY4" fmla="*/ 79262 h 80116"/>
                <a:gd name="connsiteX5" fmla="*/ 170694 w 177513"/>
                <a:gd name="connsiteY5" fmla="*/ 48328 h 80116"/>
                <a:gd name="connsiteX0" fmla="*/ 162383 w 169202"/>
                <a:gd name="connsiteY0" fmla="*/ 48328 h 80379"/>
                <a:gd name="connsiteX1" fmla="*/ 68540 w 169202"/>
                <a:gd name="connsiteY1" fmla="*/ 18048 h 80379"/>
                <a:gd name="connsiteX2" fmla="*/ 22553 w 169202"/>
                <a:gd name="connsiteY2" fmla="*/ 26 h 80379"/>
                <a:gd name="connsiteX3" fmla="*/ 53 w 169202"/>
                <a:gd name="connsiteY3" fmla="*/ 21746 h 80379"/>
                <a:gd name="connsiteX4" fmla="*/ 168659 w 169202"/>
                <a:gd name="connsiteY4" fmla="*/ 79262 h 80379"/>
                <a:gd name="connsiteX5" fmla="*/ 162383 w 169202"/>
                <a:gd name="connsiteY5" fmla="*/ 48328 h 80379"/>
                <a:gd name="connsiteX0" fmla="*/ 162357 w 169176"/>
                <a:gd name="connsiteY0" fmla="*/ 48328 h 80127"/>
                <a:gd name="connsiteX1" fmla="*/ 68514 w 169176"/>
                <a:gd name="connsiteY1" fmla="*/ 18048 h 80127"/>
                <a:gd name="connsiteX2" fmla="*/ 22527 w 169176"/>
                <a:gd name="connsiteY2" fmla="*/ 26 h 80127"/>
                <a:gd name="connsiteX3" fmla="*/ 27 w 169176"/>
                <a:gd name="connsiteY3" fmla="*/ 21746 h 80127"/>
                <a:gd name="connsiteX4" fmla="*/ 168633 w 169176"/>
                <a:gd name="connsiteY4" fmla="*/ 79262 h 80127"/>
                <a:gd name="connsiteX5" fmla="*/ 162357 w 169176"/>
                <a:gd name="connsiteY5" fmla="*/ 48328 h 80127"/>
                <a:gd name="connsiteX0" fmla="*/ 162532 w 169351"/>
                <a:gd name="connsiteY0" fmla="*/ 48328 h 80106"/>
                <a:gd name="connsiteX1" fmla="*/ 68689 w 169351"/>
                <a:gd name="connsiteY1" fmla="*/ 18048 h 80106"/>
                <a:gd name="connsiteX2" fmla="*/ 22702 w 169351"/>
                <a:gd name="connsiteY2" fmla="*/ 26 h 80106"/>
                <a:gd name="connsiteX3" fmla="*/ 202 w 169351"/>
                <a:gd name="connsiteY3" fmla="*/ 21746 h 80106"/>
                <a:gd name="connsiteX4" fmla="*/ 168808 w 169351"/>
                <a:gd name="connsiteY4" fmla="*/ 79262 h 80106"/>
                <a:gd name="connsiteX5" fmla="*/ 162532 w 169351"/>
                <a:gd name="connsiteY5" fmla="*/ 48328 h 80106"/>
                <a:gd name="connsiteX0" fmla="*/ 170624 w 176546"/>
                <a:gd name="connsiteY0" fmla="*/ 48328 h 79160"/>
                <a:gd name="connsiteX1" fmla="*/ 76781 w 176546"/>
                <a:gd name="connsiteY1" fmla="*/ 18048 h 79160"/>
                <a:gd name="connsiteX2" fmla="*/ 30794 w 176546"/>
                <a:gd name="connsiteY2" fmla="*/ 26 h 79160"/>
                <a:gd name="connsiteX3" fmla="*/ 8294 w 176546"/>
                <a:gd name="connsiteY3" fmla="*/ 21746 h 79160"/>
                <a:gd name="connsiteX4" fmla="*/ 175906 w 176546"/>
                <a:gd name="connsiteY4" fmla="*/ 78294 h 79160"/>
                <a:gd name="connsiteX5" fmla="*/ 170624 w 176546"/>
                <a:gd name="connsiteY5" fmla="*/ 48328 h 79160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2722"/>
                <a:gd name="connsiteY0" fmla="*/ 48328 h 78204"/>
                <a:gd name="connsiteX1" fmla="*/ 76574 w 172722"/>
                <a:gd name="connsiteY1" fmla="*/ 18048 h 78204"/>
                <a:gd name="connsiteX2" fmla="*/ 30587 w 172722"/>
                <a:gd name="connsiteY2" fmla="*/ 26 h 78204"/>
                <a:gd name="connsiteX3" fmla="*/ 8087 w 172722"/>
                <a:gd name="connsiteY3" fmla="*/ 21746 h 78204"/>
                <a:gd name="connsiteX4" fmla="*/ 172717 w 172722"/>
                <a:gd name="connsiteY4" fmla="*/ 77326 h 78204"/>
                <a:gd name="connsiteX5" fmla="*/ 170417 w 172722"/>
                <a:gd name="connsiteY5" fmla="*/ 48328 h 78204"/>
                <a:gd name="connsiteX0" fmla="*/ 170624 w 175906"/>
                <a:gd name="connsiteY0" fmla="*/ 48328 h 78204"/>
                <a:gd name="connsiteX1" fmla="*/ 76781 w 175906"/>
                <a:gd name="connsiteY1" fmla="*/ 18048 h 78204"/>
                <a:gd name="connsiteX2" fmla="*/ 30794 w 175906"/>
                <a:gd name="connsiteY2" fmla="*/ 26 h 78204"/>
                <a:gd name="connsiteX3" fmla="*/ 8294 w 175906"/>
                <a:gd name="connsiteY3" fmla="*/ 21746 h 78204"/>
                <a:gd name="connsiteX4" fmla="*/ 175906 w 175906"/>
                <a:gd name="connsiteY4" fmla="*/ 77326 h 78204"/>
                <a:gd name="connsiteX5" fmla="*/ 170624 w 175906"/>
                <a:gd name="connsiteY5" fmla="*/ 48328 h 78204"/>
                <a:gd name="connsiteX0" fmla="*/ 163178 w 168460"/>
                <a:gd name="connsiteY0" fmla="*/ 48328 h 78397"/>
                <a:gd name="connsiteX1" fmla="*/ 69335 w 168460"/>
                <a:gd name="connsiteY1" fmla="*/ 18048 h 78397"/>
                <a:gd name="connsiteX2" fmla="*/ 23348 w 168460"/>
                <a:gd name="connsiteY2" fmla="*/ 26 h 78397"/>
                <a:gd name="connsiteX3" fmla="*/ 848 w 168460"/>
                <a:gd name="connsiteY3" fmla="*/ 21746 h 78397"/>
                <a:gd name="connsiteX4" fmla="*/ 168460 w 168460"/>
                <a:gd name="connsiteY4" fmla="*/ 77326 h 78397"/>
                <a:gd name="connsiteX5" fmla="*/ 163178 w 168460"/>
                <a:gd name="connsiteY5" fmla="*/ 48328 h 78397"/>
                <a:gd name="connsiteX0" fmla="*/ 169792 w 175074"/>
                <a:gd name="connsiteY0" fmla="*/ 48328 h 78204"/>
                <a:gd name="connsiteX1" fmla="*/ 75949 w 175074"/>
                <a:gd name="connsiteY1" fmla="*/ 18048 h 78204"/>
                <a:gd name="connsiteX2" fmla="*/ 33938 w 175074"/>
                <a:gd name="connsiteY2" fmla="*/ 26 h 78204"/>
                <a:gd name="connsiteX3" fmla="*/ 7462 w 175074"/>
                <a:gd name="connsiteY3" fmla="*/ 21746 h 78204"/>
                <a:gd name="connsiteX4" fmla="*/ 175074 w 175074"/>
                <a:gd name="connsiteY4" fmla="*/ 77326 h 78204"/>
                <a:gd name="connsiteX5" fmla="*/ 169792 w 175074"/>
                <a:gd name="connsiteY5" fmla="*/ 48328 h 78204"/>
                <a:gd name="connsiteX0" fmla="*/ 169991 w 175273"/>
                <a:gd name="connsiteY0" fmla="*/ 51226 h 81110"/>
                <a:gd name="connsiteX1" fmla="*/ 76148 w 175273"/>
                <a:gd name="connsiteY1" fmla="*/ 20946 h 81110"/>
                <a:gd name="connsiteX2" fmla="*/ 33143 w 175273"/>
                <a:gd name="connsiteY2" fmla="*/ 21 h 81110"/>
                <a:gd name="connsiteX3" fmla="*/ 7661 w 175273"/>
                <a:gd name="connsiteY3" fmla="*/ 24644 h 81110"/>
                <a:gd name="connsiteX4" fmla="*/ 175273 w 175273"/>
                <a:gd name="connsiteY4" fmla="*/ 80224 h 81110"/>
                <a:gd name="connsiteX5" fmla="*/ 169991 w 175273"/>
                <a:gd name="connsiteY5" fmla="*/ 51226 h 81110"/>
                <a:gd name="connsiteX0" fmla="*/ 163362 w 168644"/>
                <a:gd name="connsiteY0" fmla="*/ 51226 h 81267"/>
                <a:gd name="connsiteX1" fmla="*/ 69519 w 168644"/>
                <a:gd name="connsiteY1" fmla="*/ 20946 h 81267"/>
                <a:gd name="connsiteX2" fmla="*/ 26514 w 168644"/>
                <a:gd name="connsiteY2" fmla="*/ 21 h 81267"/>
                <a:gd name="connsiteX3" fmla="*/ 1032 w 168644"/>
                <a:gd name="connsiteY3" fmla="*/ 24644 h 81267"/>
                <a:gd name="connsiteX4" fmla="*/ 168644 w 168644"/>
                <a:gd name="connsiteY4" fmla="*/ 80224 h 81267"/>
                <a:gd name="connsiteX5" fmla="*/ 163362 w 168644"/>
                <a:gd name="connsiteY5" fmla="*/ 51226 h 81267"/>
                <a:gd name="connsiteX0" fmla="*/ 162602 w 167884"/>
                <a:gd name="connsiteY0" fmla="*/ 51226 h 81056"/>
                <a:gd name="connsiteX1" fmla="*/ 68759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602 w 167884"/>
                <a:gd name="connsiteY0" fmla="*/ 51226 h 81056"/>
                <a:gd name="connsiteX1" fmla="*/ 75717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73 w 167855"/>
                <a:gd name="connsiteY0" fmla="*/ 51226 h 81060"/>
                <a:gd name="connsiteX1" fmla="*/ 75688 w 167855"/>
                <a:gd name="connsiteY1" fmla="*/ 20946 h 81060"/>
                <a:gd name="connsiteX2" fmla="*/ 25725 w 167855"/>
                <a:gd name="connsiteY2" fmla="*/ 21 h 81060"/>
                <a:gd name="connsiteX3" fmla="*/ 243 w 167855"/>
                <a:gd name="connsiteY3" fmla="*/ 24644 h 81060"/>
                <a:gd name="connsiteX4" fmla="*/ 167855 w 167855"/>
                <a:gd name="connsiteY4" fmla="*/ 80224 h 81060"/>
                <a:gd name="connsiteX5" fmla="*/ 162573 w 167855"/>
                <a:gd name="connsiteY5" fmla="*/ 51226 h 81060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59591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59591 w 167855"/>
                <a:gd name="connsiteY5" fmla="*/ 51705 h 81539"/>
                <a:gd name="connsiteX0" fmla="*/ 167086 w 174356"/>
                <a:gd name="connsiteY0" fmla="*/ 51705 h 81589"/>
                <a:gd name="connsiteX1" fmla="*/ 83183 w 174356"/>
                <a:gd name="connsiteY1" fmla="*/ 21425 h 81589"/>
                <a:gd name="connsiteX2" fmla="*/ 33220 w 174356"/>
                <a:gd name="connsiteY2" fmla="*/ 500 h 81589"/>
                <a:gd name="connsiteX3" fmla="*/ 7738 w 174356"/>
                <a:gd name="connsiteY3" fmla="*/ 25123 h 81589"/>
                <a:gd name="connsiteX4" fmla="*/ 174356 w 174356"/>
                <a:gd name="connsiteY4" fmla="*/ 80703 h 81589"/>
                <a:gd name="connsiteX5" fmla="*/ 167086 w 174356"/>
                <a:gd name="connsiteY5" fmla="*/ 51705 h 81589"/>
                <a:gd name="connsiteX0" fmla="*/ 159847 w 167117"/>
                <a:gd name="connsiteY0" fmla="*/ 51705 h 81805"/>
                <a:gd name="connsiteX1" fmla="*/ 75944 w 167117"/>
                <a:gd name="connsiteY1" fmla="*/ 21425 h 81805"/>
                <a:gd name="connsiteX2" fmla="*/ 25981 w 167117"/>
                <a:gd name="connsiteY2" fmla="*/ 500 h 81805"/>
                <a:gd name="connsiteX3" fmla="*/ 499 w 167117"/>
                <a:gd name="connsiteY3" fmla="*/ 25123 h 81805"/>
                <a:gd name="connsiteX4" fmla="*/ 167117 w 167117"/>
                <a:gd name="connsiteY4" fmla="*/ 80703 h 81805"/>
                <a:gd name="connsiteX5" fmla="*/ 159847 w 167117"/>
                <a:gd name="connsiteY5" fmla="*/ 51705 h 81805"/>
                <a:gd name="connsiteX0" fmla="*/ 166949 w 172231"/>
                <a:gd name="connsiteY0" fmla="*/ 51705 h 82543"/>
                <a:gd name="connsiteX1" fmla="*/ 83046 w 172231"/>
                <a:gd name="connsiteY1" fmla="*/ 21425 h 82543"/>
                <a:gd name="connsiteX2" fmla="*/ 33083 w 172231"/>
                <a:gd name="connsiteY2" fmla="*/ 500 h 82543"/>
                <a:gd name="connsiteX3" fmla="*/ 7601 w 172231"/>
                <a:gd name="connsiteY3" fmla="*/ 25123 h 82543"/>
                <a:gd name="connsiteX4" fmla="*/ 172231 w 172231"/>
                <a:gd name="connsiteY4" fmla="*/ 81670 h 82543"/>
                <a:gd name="connsiteX5" fmla="*/ 166949 w 172231"/>
                <a:gd name="connsiteY5" fmla="*/ 51705 h 82543"/>
                <a:gd name="connsiteX0" fmla="*/ 159774 w 165056"/>
                <a:gd name="connsiteY0" fmla="*/ 51705 h 82753"/>
                <a:gd name="connsiteX1" fmla="*/ 75871 w 165056"/>
                <a:gd name="connsiteY1" fmla="*/ 21425 h 82753"/>
                <a:gd name="connsiteX2" fmla="*/ 25908 w 165056"/>
                <a:gd name="connsiteY2" fmla="*/ 500 h 82753"/>
                <a:gd name="connsiteX3" fmla="*/ 426 w 165056"/>
                <a:gd name="connsiteY3" fmla="*/ 25123 h 82753"/>
                <a:gd name="connsiteX4" fmla="*/ 165056 w 165056"/>
                <a:gd name="connsiteY4" fmla="*/ 81670 h 82753"/>
                <a:gd name="connsiteX5" fmla="*/ 159774 w 165056"/>
                <a:gd name="connsiteY5" fmla="*/ 51705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56" h="82753">
                  <a:moveTo>
                    <a:pt x="159774" y="51705"/>
                  </a:moveTo>
                  <a:cubicBezTo>
                    <a:pt x="145390" y="40644"/>
                    <a:pt x="98182" y="29959"/>
                    <a:pt x="75871" y="21425"/>
                  </a:cubicBezTo>
                  <a:cubicBezTo>
                    <a:pt x="53560" y="12891"/>
                    <a:pt x="38482" y="-3019"/>
                    <a:pt x="25908" y="500"/>
                  </a:cubicBezTo>
                  <a:cubicBezTo>
                    <a:pt x="13334" y="4019"/>
                    <a:pt x="6059" y="10627"/>
                    <a:pt x="426" y="25123"/>
                  </a:cubicBezTo>
                  <a:cubicBezTo>
                    <a:pt x="-9299" y="50148"/>
                    <a:pt x="150591" y="89817"/>
                    <a:pt x="165056" y="81670"/>
                  </a:cubicBezTo>
                  <a:cubicBezTo>
                    <a:pt x="164181" y="69483"/>
                    <a:pt x="166708" y="65616"/>
                    <a:pt x="159774" y="5170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6" name="Freihandform 39">
              <a:extLst>
                <a:ext uri="{FF2B5EF4-FFF2-40B4-BE49-F238E27FC236}">
                  <a16:creationId xmlns:a16="http://schemas.microsoft.com/office/drawing/2014/main" id="{5F6C8926-667E-459D-969A-BF3239458718}"/>
                </a:ext>
              </a:extLst>
            </p:cNvPr>
            <p:cNvSpPr/>
            <p:nvPr/>
          </p:nvSpPr>
          <p:spPr>
            <a:xfrm>
              <a:off x="3809502" y="5041668"/>
              <a:ext cx="346566" cy="168751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37335 w 139775"/>
                <a:gd name="connsiteY0" fmla="*/ 81544 h 124319"/>
                <a:gd name="connsiteX1" fmla="*/ 68277 w 139775"/>
                <a:gd name="connsiteY1" fmla="*/ 580 h 124319"/>
                <a:gd name="connsiteX2" fmla="*/ 1603 w 139775"/>
                <a:gd name="connsiteY2" fmla="*/ 48207 h 124319"/>
                <a:gd name="connsiteX3" fmla="*/ 30177 w 139775"/>
                <a:gd name="connsiteY3" fmla="*/ 105357 h 124319"/>
                <a:gd name="connsiteX4" fmla="*/ 132572 w 139775"/>
                <a:gd name="connsiteY4" fmla="*/ 122025 h 124319"/>
                <a:gd name="connsiteX5" fmla="*/ 137335 w 139775"/>
                <a:gd name="connsiteY5" fmla="*/ 81544 h 124319"/>
                <a:gd name="connsiteX0" fmla="*/ 137109 w 138890"/>
                <a:gd name="connsiteY0" fmla="*/ 81544 h 114811"/>
                <a:gd name="connsiteX1" fmla="*/ 68051 w 138890"/>
                <a:gd name="connsiteY1" fmla="*/ 580 h 114811"/>
                <a:gd name="connsiteX2" fmla="*/ 1377 w 138890"/>
                <a:gd name="connsiteY2" fmla="*/ 48207 h 114811"/>
                <a:gd name="connsiteX3" fmla="*/ 29951 w 138890"/>
                <a:gd name="connsiteY3" fmla="*/ 105357 h 114811"/>
                <a:gd name="connsiteX4" fmla="*/ 110915 w 138890"/>
                <a:gd name="connsiteY4" fmla="*/ 112500 h 114811"/>
                <a:gd name="connsiteX5" fmla="*/ 137109 w 138890"/>
                <a:gd name="connsiteY5" fmla="*/ 81544 h 114811"/>
                <a:gd name="connsiteX0" fmla="*/ 139490 w 141127"/>
                <a:gd name="connsiteY0" fmla="*/ 57210 h 116046"/>
                <a:gd name="connsiteX1" fmla="*/ 68051 w 141127"/>
                <a:gd name="connsiteY1" fmla="*/ 58 h 116046"/>
                <a:gd name="connsiteX2" fmla="*/ 1377 w 141127"/>
                <a:gd name="connsiteY2" fmla="*/ 47685 h 116046"/>
                <a:gd name="connsiteX3" fmla="*/ 29951 w 141127"/>
                <a:gd name="connsiteY3" fmla="*/ 104835 h 116046"/>
                <a:gd name="connsiteX4" fmla="*/ 110915 w 141127"/>
                <a:gd name="connsiteY4" fmla="*/ 111978 h 116046"/>
                <a:gd name="connsiteX5" fmla="*/ 139490 w 141127"/>
                <a:gd name="connsiteY5" fmla="*/ 57210 h 116046"/>
                <a:gd name="connsiteX0" fmla="*/ 172828 w 173583"/>
                <a:gd name="connsiteY0" fmla="*/ 74199 h 115135"/>
                <a:gd name="connsiteX1" fmla="*/ 68051 w 173583"/>
                <a:gd name="connsiteY1" fmla="*/ 378 h 115135"/>
                <a:gd name="connsiteX2" fmla="*/ 1377 w 173583"/>
                <a:gd name="connsiteY2" fmla="*/ 48005 h 115135"/>
                <a:gd name="connsiteX3" fmla="*/ 29951 w 173583"/>
                <a:gd name="connsiteY3" fmla="*/ 105155 h 115135"/>
                <a:gd name="connsiteX4" fmla="*/ 110915 w 173583"/>
                <a:gd name="connsiteY4" fmla="*/ 112298 h 115135"/>
                <a:gd name="connsiteX5" fmla="*/ 172828 w 173583"/>
                <a:gd name="connsiteY5" fmla="*/ 74199 h 115135"/>
                <a:gd name="connsiteX0" fmla="*/ 172806 w 173458"/>
                <a:gd name="connsiteY0" fmla="*/ 74199 h 229173"/>
                <a:gd name="connsiteX1" fmla="*/ 68029 w 173458"/>
                <a:gd name="connsiteY1" fmla="*/ 378 h 229173"/>
                <a:gd name="connsiteX2" fmla="*/ 1355 w 173458"/>
                <a:gd name="connsiteY2" fmla="*/ 48005 h 229173"/>
                <a:gd name="connsiteX3" fmla="*/ 29929 w 173458"/>
                <a:gd name="connsiteY3" fmla="*/ 105155 h 229173"/>
                <a:gd name="connsiteX4" fmla="*/ 108512 w 173458"/>
                <a:gd name="connsiteY4" fmla="*/ 228979 h 229173"/>
                <a:gd name="connsiteX5" fmla="*/ 172806 w 173458"/>
                <a:gd name="connsiteY5" fmla="*/ 74199 h 229173"/>
                <a:gd name="connsiteX0" fmla="*/ 184031 w 184752"/>
                <a:gd name="connsiteY0" fmla="*/ 74527 h 244121"/>
                <a:gd name="connsiteX1" fmla="*/ 79254 w 184752"/>
                <a:gd name="connsiteY1" fmla="*/ 706 h 244121"/>
                <a:gd name="connsiteX2" fmla="*/ 12580 w 184752"/>
                <a:gd name="connsiteY2" fmla="*/ 48333 h 244121"/>
                <a:gd name="connsiteX3" fmla="*/ 10198 w 184752"/>
                <a:gd name="connsiteY3" fmla="*/ 217402 h 244121"/>
                <a:gd name="connsiteX4" fmla="*/ 119737 w 184752"/>
                <a:gd name="connsiteY4" fmla="*/ 229307 h 244121"/>
                <a:gd name="connsiteX5" fmla="*/ 184031 w 184752"/>
                <a:gd name="connsiteY5" fmla="*/ 74527 h 244121"/>
                <a:gd name="connsiteX0" fmla="*/ 187685 w 188406"/>
                <a:gd name="connsiteY0" fmla="*/ 73835 h 242369"/>
                <a:gd name="connsiteX1" fmla="*/ 82908 w 188406"/>
                <a:gd name="connsiteY1" fmla="*/ 14 h 242369"/>
                <a:gd name="connsiteX2" fmla="*/ 9090 w 188406"/>
                <a:gd name="connsiteY2" fmla="*/ 69073 h 242369"/>
                <a:gd name="connsiteX3" fmla="*/ 13852 w 188406"/>
                <a:gd name="connsiteY3" fmla="*/ 216710 h 242369"/>
                <a:gd name="connsiteX4" fmla="*/ 123391 w 188406"/>
                <a:gd name="connsiteY4" fmla="*/ 228615 h 242369"/>
                <a:gd name="connsiteX5" fmla="*/ 187685 w 188406"/>
                <a:gd name="connsiteY5" fmla="*/ 73835 h 242369"/>
                <a:gd name="connsiteX0" fmla="*/ 187685 w 188927"/>
                <a:gd name="connsiteY0" fmla="*/ 73835 h 239030"/>
                <a:gd name="connsiteX1" fmla="*/ 82908 w 188927"/>
                <a:gd name="connsiteY1" fmla="*/ 14 h 239030"/>
                <a:gd name="connsiteX2" fmla="*/ 9090 w 188927"/>
                <a:gd name="connsiteY2" fmla="*/ 69073 h 239030"/>
                <a:gd name="connsiteX3" fmla="*/ 13852 w 188927"/>
                <a:gd name="connsiteY3" fmla="*/ 216710 h 239030"/>
                <a:gd name="connsiteX4" fmla="*/ 123391 w 188927"/>
                <a:gd name="connsiteY4" fmla="*/ 228615 h 239030"/>
                <a:gd name="connsiteX5" fmla="*/ 187685 w 188927"/>
                <a:gd name="connsiteY5" fmla="*/ 73835 h 239030"/>
                <a:gd name="connsiteX0" fmla="*/ 187685 w 191251"/>
                <a:gd name="connsiteY0" fmla="*/ 73835 h 239030"/>
                <a:gd name="connsiteX1" fmla="*/ 82908 w 191251"/>
                <a:gd name="connsiteY1" fmla="*/ 14 h 239030"/>
                <a:gd name="connsiteX2" fmla="*/ 9090 w 191251"/>
                <a:gd name="connsiteY2" fmla="*/ 69073 h 239030"/>
                <a:gd name="connsiteX3" fmla="*/ 13852 w 191251"/>
                <a:gd name="connsiteY3" fmla="*/ 216710 h 239030"/>
                <a:gd name="connsiteX4" fmla="*/ 123391 w 191251"/>
                <a:gd name="connsiteY4" fmla="*/ 228615 h 239030"/>
                <a:gd name="connsiteX5" fmla="*/ 187685 w 191251"/>
                <a:gd name="connsiteY5" fmla="*/ 73835 h 239030"/>
                <a:gd name="connsiteX0" fmla="*/ 183513 w 187079"/>
                <a:gd name="connsiteY0" fmla="*/ 73835 h 243551"/>
                <a:gd name="connsiteX1" fmla="*/ 78736 w 187079"/>
                <a:gd name="connsiteY1" fmla="*/ 14 h 243551"/>
                <a:gd name="connsiteX2" fmla="*/ 4918 w 187079"/>
                <a:gd name="connsiteY2" fmla="*/ 69073 h 243551"/>
                <a:gd name="connsiteX3" fmla="*/ 9680 w 187079"/>
                <a:gd name="connsiteY3" fmla="*/ 216710 h 243551"/>
                <a:gd name="connsiteX4" fmla="*/ 32387 w 187079"/>
                <a:gd name="connsiteY4" fmla="*/ 236124 h 243551"/>
                <a:gd name="connsiteX5" fmla="*/ 119219 w 187079"/>
                <a:gd name="connsiteY5" fmla="*/ 228615 h 243551"/>
                <a:gd name="connsiteX6" fmla="*/ 183513 w 187079"/>
                <a:gd name="connsiteY6" fmla="*/ 73835 h 243551"/>
                <a:gd name="connsiteX0" fmla="*/ 183513 w 187079"/>
                <a:gd name="connsiteY0" fmla="*/ 73835 h 244791"/>
                <a:gd name="connsiteX1" fmla="*/ 78736 w 187079"/>
                <a:gd name="connsiteY1" fmla="*/ 14 h 244791"/>
                <a:gd name="connsiteX2" fmla="*/ 4918 w 187079"/>
                <a:gd name="connsiteY2" fmla="*/ 69073 h 244791"/>
                <a:gd name="connsiteX3" fmla="*/ 9680 w 187079"/>
                <a:gd name="connsiteY3" fmla="*/ 216710 h 244791"/>
                <a:gd name="connsiteX4" fmla="*/ 32387 w 187079"/>
                <a:gd name="connsiteY4" fmla="*/ 236124 h 244791"/>
                <a:gd name="connsiteX5" fmla="*/ 63343 w 187079"/>
                <a:gd name="connsiteY5" fmla="*/ 240887 h 244791"/>
                <a:gd name="connsiteX6" fmla="*/ 119219 w 187079"/>
                <a:gd name="connsiteY6" fmla="*/ 228615 h 244791"/>
                <a:gd name="connsiteX7" fmla="*/ 183513 w 187079"/>
                <a:gd name="connsiteY7" fmla="*/ 73835 h 244791"/>
                <a:gd name="connsiteX0" fmla="*/ 183513 w 187079"/>
                <a:gd name="connsiteY0" fmla="*/ 73835 h 245767"/>
                <a:gd name="connsiteX1" fmla="*/ 78736 w 187079"/>
                <a:gd name="connsiteY1" fmla="*/ 14 h 245767"/>
                <a:gd name="connsiteX2" fmla="*/ 4918 w 187079"/>
                <a:gd name="connsiteY2" fmla="*/ 69073 h 245767"/>
                <a:gd name="connsiteX3" fmla="*/ 9680 w 187079"/>
                <a:gd name="connsiteY3" fmla="*/ 216710 h 245767"/>
                <a:gd name="connsiteX4" fmla="*/ 32387 w 187079"/>
                <a:gd name="connsiteY4" fmla="*/ 236124 h 245767"/>
                <a:gd name="connsiteX5" fmla="*/ 63343 w 187079"/>
                <a:gd name="connsiteY5" fmla="*/ 240887 h 245767"/>
                <a:gd name="connsiteX6" fmla="*/ 87156 w 187079"/>
                <a:gd name="connsiteY6" fmla="*/ 243268 h 245767"/>
                <a:gd name="connsiteX7" fmla="*/ 119219 w 187079"/>
                <a:gd name="connsiteY7" fmla="*/ 228615 h 245767"/>
                <a:gd name="connsiteX8" fmla="*/ 183513 w 187079"/>
                <a:gd name="connsiteY8" fmla="*/ 73835 h 245767"/>
                <a:gd name="connsiteX0" fmla="*/ 183513 w 187079"/>
                <a:gd name="connsiteY0" fmla="*/ 73835 h 276637"/>
                <a:gd name="connsiteX1" fmla="*/ 78736 w 187079"/>
                <a:gd name="connsiteY1" fmla="*/ 14 h 276637"/>
                <a:gd name="connsiteX2" fmla="*/ 4918 w 187079"/>
                <a:gd name="connsiteY2" fmla="*/ 69073 h 276637"/>
                <a:gd name="connsiteX3" fmla="*/ 9680 w 187079"/>
                <a:gd name="connsiteY3" fmla="*/ 216710 h 276637"/>
                <a:gd name="connsiteX4" fmla="*/ 32387 w 187079"/>
                <a:gd name="connsiteY4" fmla="*/ 236124 h 276637"/>
                <a:gd name="connsiteX5" fmla="*/ 46674 w 187079"/>
                <a:gd name="connsiteY5" fmla="*/ 276606 h 276637"/>
                <a:gd name="connsiteX6" fmla="*/ 87156 w 187079"/>
                <a:gd name="connsiteY6" fmla="*/ 243268 h 276637"/>
                <a:gd name="connsiteX7" fmla="*/ 119219 w 187079"/>
                <a:gd name="connsiteY7" fmla="*/ 228615 h 276637"/>
                <a:gd name="connsiteX8" fmla="*/ 183513 w 187079"/>
                <a:gd name="connsiteY8" fmla="*/ 73835 h 276637"/>
                <a:gd name="connsiteX0" fmla="*/ 183513 w 185610"/>
                <a:gd name="connsiteY0" fmla="*/ 73835 h 276640"/>
                <a:gd name="connsiteX1" fmla="*/ 78736 w 185610"/>
                <a:gd name="connsiteY1" fmla="*/ 14 h 276640"/>
                <a:gd name="connsiteX2" fmla="*/ 4918 w 185610"/>
                <a:gd name="connsiteY2" fmla="*/ 69073 h 276640"/>
                <a:gd name="connsiteX3" fmla="*/ 9680 w 185610"/>
                <a:gd name="connsiteY3" fmla="*/ 216710 h 276640"/>
                <a:gd name="connsiteX4" fmla="*/ 32387 w 185610"/>
                <a:gd name="connsiteY4" fmla="*/ 236124 h 276640"/>
                <a:gd name="connsiteX5" fmla="*/ 46674 w 185610"/>
                <a:gd name="connsiteY5" fmla="*/ 276606 h 276640"/>
                <a:gd name="connsiteX6" fmla="*/ 68106 w 185610"/>
                <a:gd name="connsiteY6" fmla="*/ 245649 h 276640"/>
                <a:gd name="connsiteX7" fmla="*/ 119219 w 185610"/>
                <a:gd name="connsiteY7" fmla="*/ 228615 h 276640"/>
                <a:gd name="connsiteX8" fmla="*/ 183513 w 185610"/>
                <a:gd name="connsiteY8" fmla="*/ 73835 h 276640"/>
                <a:gd name="connsiteX0" fmla="*/ 183513 w 185668"/>
                <a:gd name="connsiteY0" fmla="*/ 73835 h 276640"/>
                <a:gd name="connsiteX1" fmla="*/ 78736 w 185668"/>
                <a:gd name="connsiteY1" fmla="*/ 14 h 276640"/>
                <a:gd name="connsiteX2" fmla="*/ 4918 w 185668"/>
                <a:gd name="connsiteY2" fmla="*/ 69073 h 276640"/>
                <a:gd name="connsiteX3" fmla="*/ 9680 w 185668"/>
                <a:gd name="connsiteY3" fmla="*/ 216710 h 276640"/>
                <a:gd name="connsiteX4" fmla="*/ 32387 w 185668"/>
                <a:gd name="connsiteY4" fmla="*/ 236124 h 276640"/>
                <a:gd name="connsiteX5" fmla="*/ 46674 w 185668"/>
                <a:gd name="connsiteY5" fmla="*/ 276606 h 276640"/>
                <a:gd name="connsiteX6" fmla="*/ 56200 w 185668"/>
                <a:gd name="connsiteY6" fmla="*/ 245649 h 276640"/>
                <a:gd name="connsiteX7" fmla="*/ 119219 w 185668"/>
                <a:gd name="connsiteY7" fmla="*/ 228615 h 276640"/>
                <a:gd name="connsiteX8" fmla="*/ 183513 w 185668"/>
                <a:gd name="connsiteY8" fmla="*/ 73835 h 276640"/>
                <a:gd name="connsiteX0" fmla="*/ 185142 w 187297"/>
                <a:gd name="connsiteY0" fmla="*/ 73835 h 276640"/>
                <a:gd name="connsiteX1" fmla="*/ 80365 w 187297"/>
                <a:gd name="connsiteY1" fmla="*/ 14 h 276640"/>
                <a:gd name="connsiteX2" fmla="*/ 6547 w 187297"/>
                <a:gd name="connsiteY2" fmla="*/ 69073 h 276640"/>
                <a:gd name="connsiteX3" fmla="*/ 11309 w 187297"/>
                <a:gd name="connsiteY3" fmla="*/ 216710 h 276640"/>
                <a:gd name="connsiteX4" fmla="*/ 34016 w 187297"/>
                <a:gd name="connsiteY4" fmla="*/ 236124 h 276640"/>
                <a:gd name="connsiteX5" fmla="*/ 48303 w 187297"/>
                <a:gd name="connsiteY5" fmla="*/ 276606 h 276640"/>
                <a:gd name="connsiteX6" fmla="*/ 57829 w 187297"/>
                <a:gd name="connsiteY6" fmla="*/ 245649 h 276640"/>
                <a:gd name="connsiteX7" fmla="*/ 120848 w 187297"/>
                <a:gd name="connsiteY7" fmla="*/ 228615 h 276640"/>
                <a:gd name="connsiteX8" fmla="*/ 185142 w 187297"/>
                <a:gd name="connsiteY8" fmla="*/ 73835 h 276640"/>
                <a:gd name="connsiteX0" fmla="*/ 185142 w 187945"/>
                <a:gd name="connsiteY0" fmla="*/ 73835 h 276640"/>
                <a:gd name="connsiteX1" fmla="*/ 80365 w 187945"/>
                <a:gd name="connsiteY1" fmla="*/ 14 h 276640"/>
                <a:gd name="connsiteX2" fmla="*/ 6547 w 187945"/>
                <a:gd name="connsiteY2" fmla="*/ 69073 h 276640"/>
                <a:gd name="connsiteX3" fmla="*/ 11309 w 187945"/>
                <a:gd name="connsiteY3" fmla="*/ 216710 h 276640"/>
                <a:gd name="connsiteX4" fmla="*/ 34016 w 187945"/>
                <a:gd name="connsiteY4" fmla="*/ 236124 h 276640"/>
                <a:gd name="connsiteX5" fmla="*/ 48303 w 187945"/>
                <a:gd name="connsiteY5" fmla="*/ 276606 h 276640"/>
                <a:gd name="connsiteX6" fmla="*/ 57829 w 187945"/>
                <a:gd name="connsiteY6" fmla="*/ 245649 h 276640"/>
                <a:gd name="connsiteX7" fmla="*/ 120848 w 187945"/>
                <a:gd name="connsiteY7" fmla="*/ 228615 h 276640"/>
                <a:gd name="connsiteX8" fmla="*/ 185142 w 187945"/>
                <a:gd name="connsiteY8" fmla="*/ 73835 h 276640"/>
                <a:gd name="connsiteX0" fmla="*/ 187464 w 190267"/>
                <a:gd name="connsiteY0" fmla="*/ 73835 h 276640"/>
                <a:gd name="connsiteX1" fmla="*/ 82687 w 190267"/>
                <a:gd name="connsiteY1" fmla="*/ 14 h 276640"/>
                <a:gd name="connsiteX2" fmla="*/ 8869 w 190267"/>
                <a:gd name="connsiteY2" fmla="*/ 69073 h 276640"/>
                <a:gd name="connsiteX3" fmla="*/ 13631 w 190267"/>
                <a:gd name="connsiteY3" fmla="*/ 216710 h 276640"/>
                <a:gd name="connsiteX4" fmla="*/ 36338 w 190267"/>
                <a:gd name="connsiteY4" fmla="*/ 236124 h 276640"/>
                <a:gd name="connsiteX5" fmla="*/ 50625 w 190267"/>
                <a:gd name="connsiteY5" fmla="*/ 276606 h 276640"/>
                <a:gd name="connsiteX6" fmla="*/ 60151 w 190267"/>
                <a:gd name="connsiteY6" fmla="*/ 245649 h 276640"/>
                <a:gd name="connsiteX7" fmla="*/ 123170 w 190267"/>
                <a:gd name="connsiteY7" fmla="*/ 228615 h 276640"/>
                <a:gd name="connsiteX8" fmla="*/ 187464 w 190267"/>
                <a:gd name="connsiteY8" fmla="*/ 73835 h 276640"/>
                <a:gd name="connsiteX0" fmla="*/ 188811 w 191614"/>
                <a:gd name="connsiteY0" fmla="*/ 73834 h 276639"/>
                <a:gd name="connsiteX1" fmla="*/ 84034 w 191614"/>
                <a:gd name="connsiteY1" fmla="*/ 13 h 276639"/>
                <a:gd name="connsiteX2" fmla="*/ 10216 w 191614"/>
                <a:gd name="connsiteY2" fmla="*/ 69072 h 276639"/>
                <a:gd name="connsiteX3" fmla="*/ 12564 w 191614"/>
                <a:gd name="connsiteY3" fmla="*/ 203995 h 276639"/>
                <a:gd name="connsiteX4" fmla="*/ 37685 w 191614"/>
                <a:gd name="connsiteY4" fmla="*/ 236123 h 276639"/>
                <a:gd name="connsiteX5" fmla="*/ 51972 w 191614"/>
                <a:gd name="connsiteY5" fmla="*/ 276605 h 276639"/>
                <a:gd name="connsiteX6" fmla="*/ 61498 w 191614"/>
                <a:gd name="connsiteY6" fmla="*/ 245648 h 276639"/>
                <a:gd name="connsiteX7" fmla="*/ 124517 w 191614"/>
                <a:gd name="connsiteY7" fmla="*/ 228614 h 276639"/>
                <a:gd name="connsiteX8" fmla="*/ 188811 w 191614"/>
                <a:gd name="connsiteY8" fmla="*/ 73834 h 276639"/>
                <a:gd name="connsiteX0" fmla="*/ 188454 w 191257"/>
                <a:gd name="connsiteY0" fmla="*/ 21737 h 224542"/>
                <a:gd name="connsiteX1" fmla="*/ 77713 w 191257"/>
                <a:gd name="connsiteY1" fmla="*/ 5002 h 224542"/>
                <a:gd name="connsiteX2" fmla="*/ 9859 w 191257"/>
                <a:gd name="connsiteY2" fmla="*/ 16975 h 224542"/>
                <a:gd name="connsiteX3" fmla="*/ 12207 w 191257"/>
                <a:gd name="connsiteY3" fmla="*/ 151898 h 224542"/>
                <a:gd name="connsiteX4" fmla="*/ 37328 w 191257"/>
                <a:gd name="connsiteY4" fmla="*/ 184026 h 224542"/>
                <a:gd name="connsiteX5" fmla="*/ 51615 w 191257"/>
                <a:gd name="connsiteY5" fmla="*/ 224508 h 224542"/>
                <a:gd name="connsiteX6" fmla="*/ 61141 w 191257"/>
                <a:gd name="connsiteY6" fmla="*/ 193551 h 224542"/>
                <a:gd name="connsiteX7" fmla="*/ 124160 w 191257"/>
                <a:gd name="connsiteY7" fmla="*/ 176517 h 224542"/>
                <a:gd name="connsiteX8" fmla="*/ 188454 w 191257"/>
                <a:gd name="connsiteY8" fmla="*/ 21737 h 224542"/>
                <a:gd name="connsiteX0" fmla="*/ 188454 w 191257"/>
                <a:gd name="connsiteY0" fmla="*/ 21737 h 193785"/>
                <a:gd name="connsiteX1" fmla="*/ 77713 w 191257"/>
                <a:gd name="connsiteY1" fmla="*/ 5002 h 193785"/>
                <a:gd name="connsiteX2" fmla="*/ 9859 w 191257"/>
                <a:gd name="connsiteY2" fmla="*/ 16975 h 193785"/>
                <a:gd name="connsiteX3" fmla="*/ 12207 w 191257"/>
                <a:gd name="connsiteY3" fmla="*/ 151898 h 193785"/>
                <a:gd name="connsiteX4" fmla="*/ 37328 w 191257"/>
                <a:gd name="connsiteY4" fmla="*/ 184026 h 193785"/>
                <a:gd name="connsiteX5" fmla="*/ 61141 w 191257"/>
                <a:gd name="connsiteY5" fmla="*/ 193551 h 193785"/>
                <a:gd name="connsiteX6" fmla="*/ 124160 w 191257"/>
                <a:gd name="connsiteY6" fmla="*/ 176517 h 193785"/>
                <a:gd name="connsiteX7" fmla="*/ 188454 w 191257"/>
                <a:gd name="connsiteY7" fmla="*/ 21737 h 193785"/>
                <a:gd name="connsiteX0" fmla="*/ 184953 w 187756"/>
                <a:gd name="connsiteY0" fmla="*/ 21737 h 193551"/>
                <a:gd name="connsiteX1" fmla="*/ 74212 w 187756"/>
                <a:gd name="connsiteY1" fmla="*/ 5002 h 193551"/>
                <a:gd name="connsiteX2" fmla="*/ 6358 w 187756"/>
                <a:gd name="connsiteY2" fmla="*/ 16975 h 193551"/>
                <a:gd name="connsiteX3" fmla="*/ 8706 w 187756"/>
                <a:gd name="connsiteY3" fmla="*/ 151898 h 193551"/>
                <a:gd name="connsiteX4" fmla="*/ 57640 w 187756"/>
                <a:gd name="connsiteY4" fmla="*/ 193551 h 193551"/>
                <a:gd name="connsiteX5" fmla="*/ 120659 w 187756"/>
                <a:gd name="connsiteY5" fmla="*/ 176517 h 193551"/>
                <a:gd name="connsiteX6" fmla="*/ 184953 w 187756"/>
                <a:gd name="connsiteY6" fmla="*/ 21737 h 193551"/>
                <a:gd name="connsiteX0" fmla="*/ 188695 w 191498"/>
                <a:gd name="connsiteY0" fmla="*/ 21737 h 185791"/>
                <a:gd name="connsiteX1" fmla="*/ 77954 w 191498"/>
                <a:gd name="connsiteY1" fmla="*/ 5002 h 185791"/>
                <a:gd name="connsiteX2" fmla="*/ 10100 w 191498"/>
                <a:gd name="connsiteY2" fmla="*/ 16975 h 185791"/>
                <a:gd name="connsiteX3" fmla="*/ 12448 w 191498"/>
                <a:gd name="connsiteY3" fmla="*/ 151898 h 185791"/>
                <a:gd name="connsiteX4" fmla="*/ 124401 w 191498"/>
                <a:gd name="connsiteY4" fmla="*/ 176517 h 185791"/>
                <a:gd name="connsiteX5" fmla="*/ 188695 w 191498"/>
                <a:gd name="connsiteY5" fmla="*/ 21737 h 185791"/>
                <a:gd name="connsiteX0" fmla="*/ 191667 w 201353"/>
                <a:gd name="connsiteY0" fmla="*/ 21737 h 153001"/>
                <a:gd name="connsiteX1" fmla="*/ 80926 w 201353"/>
                <a:gd name="connsiteY1" fmla="*/ 5002 h 153001"/>
                <a:gd name="connsiteX2" fmla="*/ 13072 w 201353"/>
                <a:gd name="connsiteY2" fmla="*/ 16975 h 153001"/>
                <a:gd name="connsiteX3" fmla="*/ 15420 w 201353"/>
                <a:gd name="connsiteY3" fmla="*/ 151898 h 153001"/>
                <a:gd name="connsiteX4" fmla="*/ 171106 w 201353"/>
                <a:gd name="connsiteY4" fmla="*/ 77826 h 153001"/>
                <a:gd name="connsiteX5" fmla="*/ 191667 w 201353"/>
                <a:gd name="connsiteY5" fmla="*/ 21737 h 153001"/>
                <a:gd name="connsiteX0" fmla="*/ 194364 w 204050"/>
                <a:gd name="connsiteY0" fmla="*/ 21737 h 85622"/>
                <a:gd name="connsiteX1" fmla="*/ 83623 w 204050"/>
                <a:gd name="connsiteY1" fmla="*/ 5002 h 85622"/>
                <a:gd name="connsiteX2" fmla="*/ 15769 w 204050"/>
                <a:gd name="connsiteY2" fmla="*/ 16975 h 85622"/>
                <a:gd name="connsiteX3" fmla="*/ 14142 w 204050"/>
                <a:gd name="connsiteY3" fmla="*/ 59980 h 85622"/>
                <a:gd name="connsiteX4" fmla="*/ 173803 w 204050"/>
                <a:gd name="connsiteY4" fmla="*/ 77826 h 85622"/>
                <a:gd name="connsiteX5" fmla="*/ 194364 w 204050"/>
                <a:gd name="connsiteY5" fmla="*/ 21737 h 85622"/>
                <a:gd name="connsiteX0" fmla="*/ 186412 w 199527"/>
                <a:gd name="connsiteY0" fmla="*/ 48611 h 82502"/>
                <a:gd name="connsiteX1" fmla="*/ 83623 w 199527"/>
                <a:gd name="connsiteY1" fmla="*/ 1882 h 82502"/>
                <a:gd name="connsiteX2" fmla="*/ 15769 w 199527"/>
                <a:gd name="connsiteY2" fmla="*/ 13855 h 82502"/>
                <a:gd name="connsiteX3" fmla="*/ 14142 w 199527"/>
                <a:gd name="connsiteY3" fmla="*/ 56860 h 82502"/>
                <a:gd name="connsiteX4" fmla="*/ 173803 w 199527"/>
                <a:gd name="connsiteY4" fmla="*/ 74706 h 82502"/>
                <a:gd name="connsiteX5" fmla="*/ 186412 w 199527"/>
                <a:gd name="connsiteY5" fmla="*/ 48611 h 82502"/>
                <a:gd name="connsiteX0" fmla="*/ 186915 w 203785"/>
                <a:gd name="connsiteY0" fmla="*/ 48611 h 99825"/>
                <a:gd name="connsiteX1" fmla="*/ 84126 w 203785"/>
                <a:gd name="connsiteY1" fmla="*/ 1882 h 99825"/>
                <a:gd name="connsiteX2" fmla="*/ 16272 w 203785"/>
                <a:gd name="connsiteY2" fmla="*/ 13855 h 99825"/>
                <a:gd name="connsiteX3" fmla="*/ 14645 w 203785"/>
                <a:gd name="connsiteY3" fmla="*/ 56860 h 99825"/>
                <a:gd name="connsiteX4" fmla="*/ 181263 w 203785"/>
                <a:gd name="connsiteY4" fmla="*/ 94057 h 99825"/>
                <a:gd name="connsiteX5" fmla="*/ 186915 w 203785"/>
                <a:gd name="connsiteY5" fmla="*/ 48611 h 99825"/>
                <a:gd name="connsiteX0" fmla="*/ 186915 w 192239"/>
                <a:gd name="connsiteY0" fmla="*/ 48611 h 99825"/>
                <a:gd name="connsiteX1" fmla="*/ 84126 w 192239"/>
                <a:gd name="connsiteY1" fmla="*/ 1882 h 99825"/>
                <a:gd name="connsiteX2" fmla="*/ 16272 w 192239"/>
                <a:gd name="connsiteY2" fmla="*/ 13855 h 99825"/>
                <a:gd name="connsiteX3" fmla="*/ 14645 w 192239"/>
                <a:gd name="connsiteY3" fmla="*/ 56860 h 99825"/>
                <a:gd name="connsiteX4" fmla="*/ 181263 w 192239"/>
                <a:gd name="connsiteY4" fmla="*/ 94057 h 99825"/>
                <a:gd name="connsiteX5" fmla="*/ 186915 w 192239"/>
                <a:gd name="connsiteY5" fmla="*/ 48611 h 99825"/>
                <a:gd name="connsiteX0" fmla="*/ 186915 w 188047"/>
                <a:gd name="connsiteY0" fmla="*/ 48611 h 99825"/>
                <a:gd name="connsiteX1" fmla="*/ 84126 w 188047"/>
                <a:gd name="connsiteY1" fmla="*/ 1882 h 99825"/>
                <a:gd name="connsiteX2" fmla="*/ 16272 w 188047"/>
                <a:gd name="connsiteY2" fmla="*/ 13855 h 99825"/>
                <a:gd name="connsiteX3" fmla="*/ 14645 w 188047"/>
                <a:gd name="connsiteY3" fmla="*/ 56860 h 99825"/>
                <a:gd name="connsiteX4" fmla="*/ 181263 w 188047"/>
                <a:gd name="connsiteY4" fmla="*/ 94057 h 99825"/>
                <a:gd name="connsiteX5" fmla="*/ 186915 w 188047"/>
                <a:gd name="connsiteY5" fmla="*/ 48611 h 99825"/>
                <a:gd name="connsiteX0" fmla="*/ 180951 w 183401"/>
                <a:gd name="connsiteY0" fmla="*/ 51710 h 100021"/>
                <a:gd name="connsiteX1" fmla="*/ 84126 w 183401"/>
                <a:gd name="connsiteY1" fmla="*/ 2078 h 100021"/>
                <a:gd name="connsiteX2" fmla="*/ 16272 w 183401"/>
                <a:gd name="connsiteY2" fmla="*/ 14051 h 100021"/>
                <a:gd name="connsiteX3" fmla="*/ 14645 w 183401"/>
                <a:gd name="connsiteY3" fmla="*/ 57056 h 100021"/>
                <a:gd name="connsiteX4" fmla="*/ 181263 w 183401"/>
                <a:gd name="connsiteY4" fmla="*/ 94253 h 100021"/>
                <a:gd name="connsiteX5" fmla="*/ 180951 w 183401"/>
                <a:gd name="connsiteY5" fmla="*/ 51710 h 100021"/>
                <a:gd name="connsiteX0" fmla="*/ 176818 w 179268"/>
                <a:gd name="connsiteY0" fmla="*/ 53656 h 102065"/>
                <a:gd name="connsiteX1" fmla="*/ 79993 w 179268"/>
                <a:gd name="connsiteY1" fmla="*/ 4024 h 102065"/>
                <a:gd name="connsiteX2" fmla="*/ 24066 w 179268"/>
                <a:gd name="connsiteY2" fmla="*/ 9224 h 102065"/>
                <a:gd name="connsiteX3" fmla="*/ 10512 w 179268"/>
                <a:gd name="connsiteY3" fmla="*/ 59002 h 102065"/>
                <a:gd name="connsiteX4" fmla="*/ 177130 w 179268"/>
                <a:gd name="connsiteY4" fmla="*/ 96199 h 102065"/>
                <a:gd name="connsiteX5" fmla="*/ 176818 w 179268"/>
                <a:gd name="connsiteY5" fmla="*/ 53656 h 102065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5514 w 177964"/>
                <a:gd name="connsiteY0" fmla="*/ 50750 h 99230"/>
                <a:gd name="connsiteX1" fmla="*/ 79683 w 177964"/>
                <a:gd name="connsiteY1" fmla="*/ 18534 h 99230"/>
                <a:gd name="connsiteX2" fmla="*/ 27732 w 177964"/>
                <a:gd name="connsiteY2" fmla="*/ 1480 h 99230"/>
                <a:gd name="connsiteX3" fmla="*/ 9208 w 177964"/>
                <a:gd name="connsiteY3" fmla="*/ 56096 h 99230"/>
                <a:gd name="connsiteX4" fmla="*/ 175826 w 177964"/>
                <a:gd name="connsiteY4" fmla="*/ 93293 h 99230"/>
                <a:gd name="connsiteX5" fmla="*/ 175514 w 177964"/>
                <a:gd name="connsiteY5" fmla="*/ 50750 h 99230"/>
                <a:gd name="connsiteX0" fmla="*/ 180654 w 183104"/>
                <a:gd name="connsiteY0" fmla="*/ 50641 h 98939"/>
                <a:gd name="connsiteX1" fmla="*/ 84823 w 183104"/>
                <a:gd name="connsiteY1" fmla="*/ 18425 h 98939"/>
                <a:gd name="connsiteX2" fmla="*/ 32872 w 183104"/>
                <a:gd name="connsiteY2" fmla="*/ 1371 h 98939"/>
                <a:gd name="connsiteX3" fmla="*/ 8384 w 183104"/>
                <a:gd name="connsiteY3" fmla="*/ 54052 h 98939"/>
                <a:gd name="connsiteX4" fmla="*/ 180966 w 183104"/>
                <a:gd name="connsiteY4" fmla="*/ 93184 h 98939"/>
                <a:gd name="connsiteX5" fmla="*/ 180654 w 183104"/>
                <a:gd name="connsiteY5" fmla="*/ 50641 h 98939"/>
                <a:gd name="connsiteX0" fmla="*/ 172271 w 174721"/>
                <a:gd name="connsiteY0" fmla="*/ 50641 h 100349"/>
                <a:gd name="connsiteX1" fmla="*/ 76440 w 174721"/>
                <a:gd name="connsiteY1" fmla="*/ 18425 h 100349"/>
                <a:gd name="connsiteX2" fmla="*/ 24489 w 174721"/>
                <a:gd name="connsiteY2" fmla="*/ 1371 h 100349"/>
                <a:gd name="connsiteX3" fmla="*/ 1 w 174721"/>
                <a:gd name="connsiteY3" fmla="*/ 54052 h 100349"/>
                <a:gd name="connsiteX4" fmla="*/ 172583 w 174721"/>
                <a:gd name="connsiteY4" fmla="*/ 93184 h 100349"/>
                <a:gd name="connsiteX5" fmla="*/ 172271 w 174721"/>
                <a:gd name="connsiteY5" fmla="*/ 50641 h 100349"/>
                <a:gd name="connsiteX0" fmla="*/ 174258 w 176708"/>
                <a:gd name="connsiteY0" fmla="*/ 49755 h 97662"/>
                <a:gd name="connsiteX1" fmla="*/ 78427 w 176708"/>
                <a:gd name="connsiteY1" fmla="*/ 17539 h 97662"/>
                <a:gd name="connsiteX2" fmla="*/ 26476 w 176708"/>
                <a:gd name="connsiteY2" fmla="*/ 485 h 97662"/>
                <a:gd name="connsiteX3" fmla="*/ 0 w 176708"/>
                <a:gd name="connsiteY3" fmla="*/ 35750 h 97662"/>
                <a:gd name="connsiteX4" fmla="*/ 174570 w 176708"/>
                <a:gd name="connsiteY4" fmla="*/ 92298 h 97662"/>
                <a:gd name="connsiteX5" fmla="*/ 174258 w 176708"/>
                <a:gd name="connsiteY5" fmla="*/ 49755 h 97662"/>
                <a:gd name="connsiteX0" fmla="*/ 174722 w 177172"/>
                <a:gd name="connsiteY0" fmla="*/ 49755 h 97534"/>
                <a:gd name="connsiteX1" fmla="*/ 78891 w 177172"/>
                <a:gd name="connsiteY1" fmla="*/ 17539 h 97534"/>
                <a:gd name="connsiteX2" fmla="*/ 26940 w 177172"/>
                <a:gd name="connsiteY2" fmla="*/ 485 h 97534"/>
                <a:gd name="connsiteX3" fmla="*/ 464 w 177172"/>
                <a:gd name="connsiteY3" fmla="*/ 35750 h 97534"/>
                <a:gd name="connsiteX4" fmla="*/ 175034 w 177172"/>
                <a:gd name="connsiteY4" fmla="*/ 92298 h 97534"/>
                <a:gd name="connsiteX5" fmla="*/ 174722 w 177172"/>
                <a:gd name="connsiteY5" fmla="*/ 49755 h 97534"/>
                <a:gd name="connsiteX0" fmla="*/ 173732 w 176182"/>
                <a:gd name="connsiteY0" fmla="*/ 49930 h 98016"/>
                <a:gd name="connsiteX1" fmla="*/ 77901 w 176182"/>
                <a:gd name="connsiteY1" fmla="*/ 17714 h 98016"/>
                <a:gd name="connsiteX2" fmla="*/ 25950 w 176182"/>
                <a:gd name="connsiteY2" fmla="*/ 660 h 98016"/>
                <a:gd name="connsiteX3" fmla="*/ 468 w 176182"/>
                <a:gd name="connsiteY3" fmla="*/ 39795 h 98016"/>
                <a:gd name="connsiteX4" fmla="*/ 174044 w 176182"/>
                <a:gd name="connsiteY4" fmla="*/ 92473 h 98016"/>
                <a:gd name="connsiteX5" fmla="*/ 173732 w 176182"/>
                <a:gd name="connsiteY5" fmla="*/ 49930 h 98016"/>
                <a:gd name="connsiteX0" fmla="*/ 180349 w 182799"/>
                <a:gd name="connsiteY0" fmla="*/ 50866 h 98150"/>
                <a:gd name="connsiteX1" fmla="*/ 84518 w 182799"/>
                <a:gd name="connsiteY1" fmla="*/ 18650 h 98150"/>
                <a:gd name="connsiteX2" fmla="*/ 38531 w 182799"/>
                <a:gd name="connsiteY2" fmla="*/ 628 h 98150"/>
                <a:gd name="connsiteX3" fmla="*/ 7085 w 182799"/>
                <a:gd name="connsiteY3" fmla="*/ 40731 h 98150"/>
                <a:gd name="connsiteX4" fmla="*/ 180661 w 182799"/>
                <a:gd name="connsiteY4" fmla="*/ 93409 h 98150"/>
                <a:gd name="connsiteX5" fmla="*/ 180349 w 182799"/>
                <a:gd name="connsiteY5" fmla="*/ 50866 h 98150"/>
                <a:gd name="connsiteX0" fmla="*/ 173265 w 175715"/>
                <a:gd name="connsiteY0" fmla="*/ 50866 h 99034"/>
                <a:gd name="connsiteX1" fmla="*/ 77434 w 175715"/>
                <a:gd name="connsiteY1" fmla="*/ 18650 h 99034"/>
                <a:gd name="connsiteX2" fmla="*/ 31447 w 175715"/>
                <a:gd name="connsiteY2" fmla="*/ 628 h 99034"/>
                <a:gd name="connsiteX3" fmla="*/ 1 w 175715"/>
                <a:gd name="connsiteY3" fmla="*/ 40731 h 99034"/>
                <a:gd name="connsiteX4" fmla="*/ 173577 w 175715"/>
                <a:gd name="connsiteY4" fmla="*/ 93409 h 99034"/>
                <a:gd name="connsiteX5" fmla="*/ 173265 w 175715"/>
                <a:gd name="connsiteY5" fmla="*/ 50866 h 99034"/>
                <a:gd name="connsiteX0" fmla="*/ 173845 w 176295"/>
                <a:gd name="connsiteY0" fmla="*/ 50866 h 98852"/>
                <a:gd name="connsiteX1" fmla="*/ 78014 w 176295"/>
                <a:gd name="connsiteY1" fmla="*/ 18650 h 98852"/>
                <a:gd name="connsiteX2" fmla="*/ 32027 w 176295"/>
                <a:gd name="connsiteY2" fmla="*/ 628 h 98852"/>
                <a:gd name="connsiteX3" fmla="*/ 581 w 176295"/>
                <a:gd name="connsiteY3" fmla="*/ 40731 h 98852"/>
                <a:gd name="connsiteX4" fmla="*/ 174157 w 176295"/>
                <a:gd name="connsiteY4" fmla="*/ 93409 h 98852"/>
                <a:gd name="connsiteX5" fmla="*/ 173845 w 176295"/>
                <a:gd name="connsiteY5" fmla="*/ 50866 h 98852"/>
                <a:gd name="connsiteX0" fmla="*/ 173456 w 175906"/>
                <a:gd name="connsiteY0" fmla="*/ 50866 h 97820"/>
                <a:gd name="connsiteX1" fmla="*/ 77625 w 175906"/>
                <a:gd name="connsiteY1" fmla="*/ 18650 h 97820"/>
                <a:gd name="connsiteX2" fmla="*/ 31638 w 175906"/>
                <a:gd name="connsiteY2" fmla="*/ 628 h 97820"/>
                <a:gd name="connsiteX3" fmla="*/ 192 w 175906"/>
                <a:gd name="connsiteY3" fmla="*/ 40731 h 97820"/>
                <a:gd name="connsiteX4" fmla="*/ 173768 w 175906"/>
                <a:gd name="connsiteY4" fmla="*/ 93409 h 97820"/>
                <a:gd name="connsiteX5" fmla="*/ 173456 w 175906"/>
                <a:gd name="connsiteY5" fmla="*/ 50866 h 97820"/>
                <a:gd name="connsiteX0" fmla="*/ 170474 w 174733"/>
                <a:gd name="connsiteY0" fmla="*/ 49893 h 97815"/>
                <a:gd name="connsiteX1" fmla="*/ 77625 w 174733"/>
                <a:gd name="connsiteY1" fmla="*/ 18645 h 97815"/>
                <a:gd name="connsiteX2" fmla="*/ 31638 w 174733"/>
                <a:gd name="connsiteY2" fmla="*/ 623 h 97815"/>
                <a:gd name="connsiteX3" fmla="*/ 192 w 174733"/>
                <a:gd name="connsiteY3" fmla="*/ 40726 h 97815"/>
                <a:gd name="connsiteX4" fmla="*/ 173768 w 174733"/>
                <a:gd name="connsiteY4" fmla="*/ 93404 h 97815"/>
                <a:gd name="connsiteX5" fmla="*/ 170474 w 174733"/>
                <a:gd name="connsiteY5" fmla="*/ 49893 h 97815"/>
                <a:gd name="connsiteX0" fmla="*/ 171468 w 175008"/>
                <a:gd name="connsiteY0" fmla="*/ 48919 h 97809"/>
                <a:gd name="connsiteX1" fmla="*/ 77625 w 175008"/>
                <a:gd name="connsiteY1" fmla="*/ 18639 h 97809"/>
                <a:gd name="connsiteX2" fmla="*/ 31638 w 175008"/>
                <a:gd name="connsiteY2" fmla="*/ 617 h 97809"/>
                <a:gd name="connsiteX3" fmla="*/ 192 w 175008"/>
                <a:gd name="connsiteY3" fmla="*/ 40720 h 97809"/>
                <a:gd name="connsiteX4" fmla="*/ 173768 w 175008"/>
                <a:gd name="connsiteY4" fmla="*/ 93398 h 97809"/>
                <a:gd name="connsiteX5" fmla="*/ 171468 w 175008"/>
                <a:gd name="connsiteY5" fmla="*/ 48919 h 97809"/>
                <a:gd name="connsiteX0" fmla="*/ 166504 w 170044"/>
                <a:gd name="connsiteY0" fmla="*/ 48538 h 96956"/>
                <a:gd name="connsiteX1" fmla="*/ 72661 w 170044"/>
                <a:gd name="connsiteY1" fmla="*/ 18258 h 96956"/>
                <a:gd name="connsiteX2" fmla="*/ 26674 w 170044"/>
                <a:gd name="connsiteY2" fmla="*/ 236 h 96956"/>
                <a:gd name="connsiteX3" fmla="*/ 198 w 170044"/>
                <a:gd name="connsiteY3" fmla="*/ 30664 h 96956"/>
                <a:gd name="connsiteX4" fmla="*/ 168804 w 170044"/>
                <a:gd name="connsiteY4" fmla="*/ 93017 h 96956"/>
                <a:gd name="connsiteX5" fmla="*/ 166504 w 170044"/>
                <a:gd name="connsiteY5" fmla="*/ 48538 h 96956"/>
                <a:gd name="connsiteX0" fmla="*/ 166486 w 170026"/>
                <a:gd name="connsiteY0" fmla="*/ 48538 h 93763"/>
                <a:gd name="connsiteX1" fmla="*/ 72643 w 170026"/>
                <a:gd name="connsiteY1" fmla="*/ 18258 h 93763"/>
                <a:gd name="connsiteX2" fmla="*/ 26656 w 170026"/>
                <a:gd name="connsiteY2" fmla="*/ 236 h 93763"/>
                <a:gd name="connsiteX3" fmla="*/ 180 w 170026"/>
                <a:gd name="connsiteY3" fmla="*/ 30664 h 93763"/>
                <a:gd name="connsiteX4" fmla="*/ 168786 w 170026"/>
                <a:gd name="connsiteY4" fmla="*/ 93017 h 93763"/>
                <a:gd name="connsiteX5" fmla="*/ 166486 w 170026"/>
                <a:gd name="connsiteY5" fmla="*/ 48538 h 93763"/>
                <a:gd name="connsiteX0" fmla="*/ 173915 w 177455"/>
                <a:gd name="connsiteY0" fmla="*/ 48538 h 88100"/>
                <a:gd name="connsiteX1" fmla="*/ 80072 w 177455"/>
                <a:gd name="connsiteY1" fmla="*/ 18258 h 88100"/>
                <a:gd name="connsiteX2" fmla="*/ 34085 w 177455"/>
                <a:gd name="connsiteY2" fmla="*/ 236 h 88100"/>
                <a:gd name="connsiteX3" fmla="*/ 7609 w 177455"/>
                <a:gd name="connsiteY3" fmla="*/ 30664 h 88100"/>
                <a:gd name="connsiteX4" fmla="*/ 176215 w 177455"/>
                <a:gd name="connsiteY4" fmla="*/ 87212 h 88100"/>
                <a:gd name="connsiteX5" fmla="*/ 173915 w 177455"/>
                <a:gd name="connsiteY5" fmla="*/ 48538 h 88100"/>
                <a:gd name="connsiteX0" fmla="*/ 166307 w 169847"/>
                <a:gd name="connsiteY0" fmla="*/ 48538 h 88360"/>
                <a:gd name="connsiteX1" fmla="*/ 72464 w 169847"/>
                <a:gd name="connsiteY1" fmla="*/ 18258 h 88360"/>
                <a:gd name="connsiteX2" fmla="*/ 26477 w 169847"/>
                <a:gd name="connsiteY2" fmla="*/ 236 h 88360"/>
                <a:gd name="connsiteX3" fmla="*/ 1 w 169847"/>
                <a:gd name="connsiteY3" fmla="*/ 30664 h 88360"/>
                <a:gd name="connsiteX4" fmla="*/ 168607 w 169847"/>
                <a:gd name="connsiteY4" fmla="*/ 87212 h 88360"/>
                <a:gd name="connsiteX5" fmla="*/ 166307 w 169847"/>
                <a:gd name="connsiteY5" fmla="*/ 48538 h 88360"/>
                <a:gd name="connsiteX0" fmla="*/ 166854 w 170394"/>
                <a:gd name="connsiteY0" fmla="*/ 48538 h 88303"/>
                <a:gd name="connsiteX1" fmla="*/ 73011 w 170394"/>
                <a:gd name="connsiteY1" fmla="*/ 18258 h 88303"/>
                <a:gd name="connsiteX2" fmla="*/ 27024 w 170394"/>
                <a:gd name="connsiteY2" fmla="*/ 236 h 88303"/>
                <a:gd name="connsiteX3" fmla="*/ 548 w 170394"/>
                <a:gd name="connsiteY3" fmla="*/ 30664 h 88303"/>
                <a:gd name="connsiteX4" fmla="*/ 169154 w 170394"/>
                <a:gd name="connsiteY4" fmla="*/ 87212 h 88303"/>
                <a:gd name="connsiteX5" fmla="*/ 166854 w 170394"/>
                <a:gd name="connsiteY5" fmla="*/ 48538 h 88303"/>
                <a:gd name="connsiteX0" fmla="*/ 166767 w 170307"/>
                <a:gd name="connsiteY0" fmla="*/ 48538 h 88168"/>
                <a:gd name="connsiteX1" fmla="*/ 72924 w 170307"/>
                <a:gd name="connsiteY1" fmla="*/ 18258 h 88168"/>
                <a:gd name="connsiteX2" fmla="*/ 26937 w 170307"/>
                <a:gd name="connsiteY2" fmla="*/ 236 h 88168"/>
                <a:gd name="connsiteX3" fmla="*/ 461 w 170307"/>
                <a:gd name="connsiteY3" fmla="*/ 30664 h 88168"/>
                <a:gd name="connsiteX4" fmla="*/ 169067 w 170307"/>
                <a:gd name="connsiteY4" fmla="*/ 87212 h 88168"/>
                <a:gd name="connsiteX5" fmla="*/ 166767 w 170307"/>
                <a:gd name="connsiteY5" fmla="*/ 48538 h 88168"/>
                <a:gd name="connsiteX0" fmla="*/ 162802 w 166342"/>
                <a:gd name="connsiteY0" fmla="*/ 48328 h 87822"/>
                <a:gd name="connsiteX1" fmla="*/ 68959 w 166342"/>
                <a:gd name="connsiteY1" fmla="*/ 18048 h 87822"/>
                <a:gd name="connsiteX2" fmla="*/ 22972 w 166342"/>
                <a:gd name="connsiteY2" fmla="*/ 26 h 87822"/>
                <a:gd name="connsiteX3" fmla="*/ 472 w 166342"/>
                <a:gd name="connsiteY3" fmla="*/ 21746 h 87822"/>
                <a:gd name="connsiteX4" fmla="*/ 165102 w 166342"/>
                <a:gd name="connsiteY4" fmla="*/ 87002 h 87822"/>
                <a:gd name="connsiteX5" fmla="*/ 162802 w 166342"/>
                <a:gd name="connsiteY5" fmla="*/ 48328 h 87822"/>
                <a:gd name="connsiteX0" fmla="*/ 170694 w 177513"/>
                <a:gd name="connsiteY0" fmla="*/ 48328 h 80116"/>
                <a:gd name="connsiteX1" fmla="*/ 76851 w 177513"/>
                <a:gd name="connsiteY1" fmla="*/ 18048 h 80116"/>
                <a:gd name="connsiteX2" fmla="*/ 30864 w 177513"/>
                <a:gd name="connsiteY2" fmla="*/ 26 h 80116"/>
                <a:gd name="connsiteX3" fmla="*/ 8364 w 177513"/>
                <a:gd name="connsiteY3" fmla="*/ 21746 h 80116"/>
                <a:gd name="connsiteX4" fmla="*/ 176970 w 177513"/>
                <a:gd name="connsiteY4" fmla="*/ 79262 h 80116"/>
                <a:gd name="connsiteX5" fmla="*/ 170694 w 177513"/>
                <a:gd name="connsiteY5" fmla="*/ 48328 h 80116"/>
                <a:gd name="connsiteX0" fmla="*/ 162383 w 169202"/>
                <a:gd name="connsiteY0" fmla="*/ 48328 h 80379"/>
                <a:gd name="connsiteX1" fmla="*/ 68540 w 169202"/>
                <a:gd name="connsiteY1" fmla="*/ 18048 h 80379"/>
                <a:gd name="connsiteX2" fmla="*/ 22553 w 169202"/>
                <a:gd name="connsiteY2" fmla="*/ 26 h 80379"/>
                <a:gd name="connsiteX3" fmla="*/ 53 w 169202"/>
                <a:gd name="connsiteY3" fmla="*/ 21746 h 80379"/>
                <a:gd name="connsiteX4" fmla="*/ 168659 w 169202"/>
                <a:gd name="connsiteY4" fmla="*/ 79262 h 80379"/>
                <a:gd name="connsiteX5" fmla="*/ 162383 w 169202"/>
                <a:gd name="connsiteY5" fmla="*/ 48328 h 80379"/>
                <a:gd name="connsiteX0" fmla="*/ 162357 w 169176"/>
                <a:gd name="connsiteY0" fmla="*/ 48328 h 80127"/>
                <a:gd name="connsiteX1" fmla="*/ 68514 w 169176"/>
                <a:gd name="connsiteY1" fmla="*/ 18048 h 80127"/>
                <a:gd name="connsiteX2" fmla="*/ 22527 w 169176"/>
                <a:gd name="connsiteY2" fmla="*/ 26 h 80127"/>
                <a:gd name="connsiteX3" fmla="*/ 27 w 169176"/>
                <a:gd name="connsiteY3" fmla="*/ 21746 h 80127"/>
                <a:gd name="connsiteX4" fmla="*/ 168633 w 169176"/>
                <a:gd name="connsiteY4" fmla="*/ 79262 h 80127"/>
                <a:gd name="connsiteX5" fmla="*/ 162357 w 169176"/>
                <a:gd name="connsiteY5" fmla="*/ 48328 h 80127"/>
                <a:gd name="connsiteX0" fmla="*/ 162532 w 169351"/>
                <a:gd name="connsiteY0" fmla="*/ 48328 h 80106"/>
                <a:gd name="connsiteX1" fmla="*/ 68689 w 169351"/>
                <a:gd name="connsiteY1" fmla="*/ 18048 h 80106"/>
                <a:gd name="connsiteX2" fmla="*/ 22702 w 169351"/>
                <a:gd name="connsiteY2" fmla="*/ 26 h 80106"/>
                <a:gd name="connsiteX3" fmla="*/ 202 w 169351"/>
                <a:gd name="connsiteY3" fmla="*/ 21746 h 80106"/>
                <a:gd name="connsiteX4" fmla="*/ 168808 w 169351"/>
                <a:gd name="connsiteY4" fmla="*/ 79262 h 80106"/>
                <a:gd name="connsiteX5" fmla="*/ 162532 w 169351"/>
                <a:gd name="connsiteY5" fmla="*/ 48328 h 80106"/>
                <a:gd name="connsiteX0" fmla="*/ 170624 w 176546"/>
                <a:gd name="connsiteY0" fmla="*/ 48328 h 79160"/>
                <a:gd name="connsiteX1" fmla="*/ 76781 w 176546"/>
                <a:gd name="connsiteY1" fmla="*/ 18048 h 79160"/>
                <a:gd name="connsiteX2" fmla="*/ 30794 w 176546"/>
                <a:gd name="connsiteY2" fmla="*/ 26 h 79160"/>
                <a:gd name="connsiteX3" fmla="*/ 8294 w 176546"/>
                <a:gd name="connsiteY3" fmla="*/ 21746 h 79160"/>
                <a:gd name="connsiteX4" fmla="*/ 175906 w 176546"/>
                <a:gd name="connsiteY4" fmla="*/ 78294 h 79160"/>
                <a:gd name="connsiteX5" fmla="*/ 170624 w 176546"/>
                <a:gd name="connsiteY5" fmla="*/ 48328 h 79160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2722"/>
                <a:gd name="connsiteY0" fmla="*/ 48328 h 78204"/>
                <a:gd name="connsiteX1" fmla="*/ 76574 w 172722"/>
                <a:gd name="connsiteY1" fmla="*/ 18048 h 78204"/>
                <a:gd name="connsiteX2" fmla="*/ 30587 w 172722"/>
                <a:gd name="connsiteY2" fmla="*/ 26 h 78204"/>
                <a:gd name="connsiteX3" fmla="*/ 8087 w 172722"/>
                <a:gd name="connsiteY3" fmla="*/ 21746 h 78204"/>
                <a:gd name="connsiteX4" fmla="*/ 172717 w 172722"/>
                <a:gd name="connsiteY4" fmla="*/ 77326 h 78204"/>
                <a:gd name="connsiteX5" fmla="*/ 170417 w 172722"/>
                <a:gd name="connsiteY5" fmla="*/ 48328 h 78204"/>
                <a:gd name="connsiteX0" fmla="*/ 170624 w 175906"/>
                <a:gd name="connsiteY0" fmla="*/ 48328 h 78204"/>
                <a:gd name="connsiteX1" fmla="*/ 76781 w 175906"/>
                <a:gd name="connsiteY1" fmla="*/ 18048 h 78204"/>
                <a:gd name="connsiteX2" fmla="*/ 30794 w 175906"/>
                <a:gd name="connsiteY2" fmla="*/ 26 h 78204"/>
                <a:gd name="connsiteX3" fmla="*/ 8294 w 175906"/>
                <a:gd name="connsiteY3" fmla="*/ 21746 h 78204"/>
                <a:gd name="connsiteX4" fmla="*/ 175906 w 175906"/>
                <a:gd name="connsiteY4" fmla="*/ 77326 h 78204"/>
                <a:gd name="connsiteX5" fmla="*/ 170624 w 175906"/>
                <a:gd name="connsiteY5" fmla="*/ 48328 h 78204"/>
                <a:gd name="connsiteX0" fmla="*/ 163178 w 168460"/>
                <a:gd name="connsiteY0" fmla="*/ 48328 h 78397"/>
                <a:gd name="connsiteX1" fmla="*/ 69335 w 168460"/>
                <a:gd name="connsiteY1" fmla="*/ 18048 h 78397"/>
                <a:gd name="connsiteX2" fmla="*/ 23348 w 168460"/>
                <a:gd name="connsiteY2" fmla="*/ 26 h 78397"/>
                <a:gd name="connsiteX3" fmla="*/ 848 w 168460"/>
                <a:gd name="connsiteY3" fmla="*/ 21746 h 78397"/>
                <a:gd name="connsiteX4" fmla="*/ 168460 w 168460"/>
                <a:gd name="connsiteY4" fmla="*/ 77326 h 78397"/>
                <a:gd name="connsiteX5" fmla="*/ 163178 w 168460"/>
                <a:gd name="connsiteY5" fmla="*/ 48328 h 78397"/>
                <a:gd name="connsiteX0" fmla="*/ 169792 w 175074"/>
                <a:gd name="connsiteY0" fmla="*/ 48328 h 78204"/>
                <a:gd name="connsiteX1" fmla="*/ 75949 w 175074"/>
                <a:gd name="connsiteY1" fmla="*/ 18048 h 78204"/>
                <a:gd name="connsiteX2" fmla="*/ 33938 w 175074"/>
                <a:gd name="connsiteY2" fmla="*/ 26 h 78204"/>
                <a:gd name="connsiteX3" fmla="*/ 7462 w 175074"/>
                <a:gd name="connsiteY3" fmla="*/ 21746 h 78204"/>
                <a:gd name="connsiteX4" fmla="*/ 175074 w 175074"/>
                <a:gd name="connsiteY4" fmla="*/ 77326 h 78204"/>
                <a:gd name="connsiteX5" fmla="*/ 169792 w 175074"/>
                <a:gd name="connsiteY5" fmla="*/ 48328 h 78204"/>
                <a:gd name="connsiteX0" fmla="*/ 169991 w 175273"/>
                <a:gd name="connsiteY0" fmla="*/ 51226 h 81110"/>
                <a:gd name="connsiteX1" fmla="*/ 76148 w 175273"/>
                <a:gd name="connsiteY1" fmla="*/ 20946 h 81110"/>
                <a:gd name="connsiteX2" fmla="*/ 33143 w 175273"/>
                <a:gd name="connsiteY2" fmla="*/ 21 h 81110"/>
                <a:gd name="connsiteX3" fmla="*/ 7661 w 175273"/>
                <a:gd name="connsiteY3" fmla="*/ 24644 h 81110"/>
                <a:gd name="connsiteX4" fmla="*/ 175273 w 175273"/>
                <a:gd name="connsiteY4" fmla="*/ 80224 h 81110"/>
                <a:gd name="connsiteX5" fmla="*/ 169991 w 175273"/>
                <a:gd name="connsiteY5" fmla="*/ 51226 h 81110"/>
                <a:gd name="connsiteX0" fmla="*/ 163362 w 168644"/>
                <a:gd name="connsiteY0" fmla="*/ 51226 h 81267"/>
                <a:gd name="connsiteX1" fmla="*/ 69519 w 168644"/>
                <a:gd name="connsiteY1" fmla="*/ 20946 h 81267"/>
                <a:gd name="connsiteX2" fmla="*/ 26514 w 168644"/>
                <a:gd name="connsiteY2" fmla="*/ 21 h 81267"/>
                <a:gd name="connsiteX3" fmla="*/ 1032 w 168644"/>
                <a:gd name="connsiteY3" fmla="*/ 24644 h 81267"/>
                <a:gd name="connsiteX4" fmla="*/ 168644 w 168644"/>
                <a:gd name="connsiteY4" fmla="*/ 80224 h 81267"/>
                <a:gd name="connsiteX5" fmla="*/ 163362 w 168644"/>
                <a:gd name="connsiteY5" fmla="*/ 51226 h 81267"/>
                <a:gd name="connsiteX0" fmla="*/ 162602 w 167884"/>
                <a:gd name="connsiteY0" fmla="*/ 51226 h 81056"/>
                <a:gd name="connsiteX1" fmla="*/ 68759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602 w 167884"/>
                <a:gd name="connsiteY0" fmla="*/ 51226 h 81056"/>
                <a:gd name="connsiteX1" fmla="*/ 75717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73 w 167855"/>
                <a:gd name="connsiteY0" fmla="*/ 51226 h 81060"/>
                <a:gd name="connsiteX1" fmla="*/ 75688 w 167855"/>
                <a:gd name="connsiteY1" fmla="*/ 20946 h 81060"/>
                <a:gd name="connsiteX2" fmla="*/ 25725 w 167855"/>
                <a:gd name="connsiteY2" fmla="*/ 21 h 81060"/>
                <a:gd name="connsiteX3" fmla="*/ 243 w 167855"/>
                <a:gd name="connsiteY3" fmla="*/ 24644 h 81060"/>
                <a:gd name="connsiteX4" fmla="*/ 167855 w 167855"/>
                <a:gd name="connsiteY4" fmla="*/ 80224 h 81060"/>
                <a:gd name="connsiteX5" fmla="*/ 162573 w 167855"/>
                <a:gd name="connsiteY5" fmla="*/ 51226 h 81060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75026 w 180308"/>
                <a:gd name="connsiteY0" fmla="*/ 56454 h 86350"/>
                <a:gd name="connsiteX1" fmla="*/ 88141 w 180308"/>
                <a:gd name="connsiteY1" fmla="*/ 26174 h 86350"/>
                <a:gd name="connsiteX2" fmla="*/ 20288 w 180308"/>
                <a:gd name="connsiteY2" fmla="*/ 411 h 86350"/>
                <a:gd name="connsiteX3" fmla="*/ 12696 w 180308"/>
                <a:gd name="connsiteY3" fmla="*/ 29872 h 86350"/>
                <a:gd name="connsiteX4" fmla="*/ 180308 w 180308"/>
                <a:gd name="connsiteY4" fmla="*/ 85452 h 86350"/>
                <a:gd name="connsiteX5" fmla="*/ 175026 w 180308"/>
                <a:gd name="connsiteY5" fmla="*/ 56454 h 86350"/>
                <a:gd name="connsiteX0" fmla="*/ 189935 w 191568"/>
                <a:gd name="connsiteY0" fmla="*/ 57425 h 86353"/>
                <a:gd name="connsiteX1" fmla="*/ 88141 w 191568"/>
                <a:gd name="connsiteY1" fmla="*/ 26177 h 86353"/>
                <a:gd name="connsiteX2" fmla="*/ 20288 w 191568"/>
                <a:gd name="connsiteY2" fmla="*/ 414 h 86353"/>
                <a:gd name="connsiteX3" fmla="*/ 12696 w 191568"/>
                <a:gd name="connsiteY3" fmla="*/ 29875 h 86353"/>
                <a:gd name="connsiteX4" fmla="*/ 180308 w 191568"/>
                <a:gd name="connsiteY4" fmla="*/ 85455 h 86353"/>
                <a:gd name="connsiteX5" fmla="*/ 189935 w 191568"/>
                <a:gd name="connsiteY5" fmla="*/ 57425 h 86353"/>
                <a:gd name="connsiteX0" fmla="*/ 189935 w 191894"/>
                <a:gd name="connsiteY0" fmla="*/ 57425 h 86353"/>
                <a:gd name="connsiteX1" fmla="*/ 88141 w 191894"/>
                <a:gd name="connsiteY1" fmla="*/ 26177 h 86353"/>
                <a:gd name="connsiteX2" fmla="*/ 20288 w 191894"/>
                <a:gd name="connsiteY2" fmla="*/ 414 h 86353"/>
                <a:gd name="connsiteX3" fmla="*/ 12696 w 191894"/>
                <a:gd name="connsiteY3" fmla="*/ 29875 h 86353"/>
                <a:gd name="connsiteX4" fmla="*/ 180308 w 191894"/>
                <a:gd name="connsiteY4" fmla="*/ 85455 h 86353"/>
                <a:gd name="connsiteX5" fmla="*/ 189935 w 191894"/>
                <a:gd name="connsiteY5" fmla="*/ 57425 h 86353"/>
                <a:gd name="connsiteX0" fmla="*/ 177353 w 179312"/>
                <a:gd name="connsiteY0" fmla="*/ 57425 h 86689"/>
                <a:gd name="connsiteX1" fmla="*/ 75559 w 179312"/>
                <a:gd name="connsiteY1" fmla="*/ 26177 h 86689"/>
                <a:gd name="connsiteX2" fmla="*/ 7706 w 179312"/>
                <a:gd name="connsiteY2" fmla="*/ 414 h 86689"/>
                <a:gd name="connsiteX3" fmla="*/ 114 w 179312"/>
                <a:gd name="connsiteY3" fmla="*/ 29875 h 86689"/>
                <a:gd name="connsiteX4" fmla="*/ 167726 w 179312"/>
                <a:gd name="connsiteY4" fmla="*/ 85455 h 86689"/>
                <a:gd name="connsiteX5" fmla="*/ 177353 w 179312"/>
                <a:gd name="connsiteY5" fmla="*/ 57425 h 86689"/>
                <a:gd name="connsiteX0" fmla="*/ 177300 w 179259"/>
                <a:gd name="connsiteY0" fmla="*/ 57425 h 86480"/>
                <a:gd name="connsiteX1" fmla="*/ 75506 w 179259"/>
                <a:gd name="connsiteY1" fmla="*/ 26177 h 86480"/>
                <a:gd name="connsiteX2" fmla="*/ 7653 w 179259"/>
                <a:gd name="connsiteY2" fmla="*/ 414 h 86480"/>
                <a:gd name="connsiteX3" fmla="*/ 61 w 179259"/>
                <a:gd name="connsiteY3" fmla="*/ 29875 h 86480"/>
                <a:gd name="connsiteX4" fmla="*/ 167673 w 179259"/>
                <a:gd name="connsiteY4" fmla="*/ 85455 h 86480"/>
                <a:gd name="connsiteX5" fmla="*/ 177300 w 179259"/>
                <a:gd name="connsiteY5" fmla="*/ 57425 h 86480"/>
                <a:gd name="connsiteX0" fmla="*/ 176306 w 178374"/>
                <a:gd name="connsiteY0" fmla="*/ 53545 h 86470"/>
                <a:gd name="connsiteX1" fmla="*/ 75506 w 178374"/>
                <a:gd name="connsiteY1" fmla="*/ 26167 h 86470"/>
                <a:gd name="connsiteX2" fmla="*/ 7653 w 178374"/>
                <a:gd name="connsiteY2" fmla="*/ 404 h 86470"/>
                <a:gd name="connsiteX3" fmla="*/ 61 w 178374"/>
                <a:gd name="connsiteY3" fmla="*/ 29865 h 86470"/>
                <a:gd name="connsiteX4" fmla="*/ 167673 w 178374"/>
                <a:gd name="connsiteY4" fmla="*/ 85445 h 86470"/>
                <a:gd name="connsiteX5" fmla="*/ 176306 w 178374"/>
                <a:gd name="connsiteY5" fmla="*/ 53545 h 86470"/>
                <a:gd name="connsiteX0" fmla="*/ 175312 w 177502"/>
                <a:gd name="connsiteY0" fmla="*/ 54513 h 86471"/>
                <a:gd name="connsiteX1" fmla="*/ 75506 w 177502"/>
                <a:gd name="connsiteY1" fmla="*/ 26168 h 86471"/>
                <a:gd name="connsiteX2" fmla="*/ 7653 w 177502"/>
                <a:gd name="connsiteY2" fmla="*/ 405 h 86471"/>
                <a:gd name="connsiteX3" fmla="*/ 61 w 177502"/>
                <a:gd name="connsiteY3" fmla="*/ 29866 h 86471"/>
                <a:gd name="connsiteX4" fmla="*/ 167673 w 177502"/>
                <a:gd name="connsiteY4" fmla="*/ 85446 h 86471"/>
                <a:gd name="connsiteX5" fmla="*/ 175312 w 177502"/>
                <a:gd name="connsiteY5" fmla="*/ 54513 h 86471"/>
                <a:gd name="connsiteX0" fmla="*/ 186321 w 188511"/>
                <a:gd name="connsiteY0" fmla="*/ 52610 h 84436"/>
                <a:gd name="connsiteX1" fmla="*/ 86515 w 188511"/>
                <a:gd name="connsiteY1" fmla="*/ 24265 h 84436"/>
                <a:gd name="connsiteX2" fmla="*/ 23632 w 188511"/>
                <a:gd name="connsiteY2" fmla="*/ 437 h 84436"/>
                <a:gd name="connsiteX3" fmla="*/ 11070 w 188511"/>
                <a:gd name="connsiteY3" fmla="*/ 27963 h 84436"/>
                <a:gd name="connsiteX4" fmla="*/ 178682 w 188511"/>
                <a:gd name="connsiteY4" fmla="*/ 83543 h 84436"/>
                <a:gd name="connsiteX5" fmla="*/ 186321 w 188511"/>
                <a:gd name="connsiteY5" fmla="*/ 52610 h 84436"/>
                <a:gd name="connsiteX0" fmla="*/ 186321 w 188511"/>
                <a:gd name="connsiteY0" fmla="*/ 52242 h 84134"/>
                <a:gd name="connsiteX1" fmla="*/ 86515 w 188511"/>
                <a:gd name="connsiteY1" fmla="*/ 23897 h 84134"/>
                <a:gd name="connsiteX2" fmla="*/ 23632 w 188511"/>
                <a:gd name="connsiteY2" fmla="*/ 69 h 84134"/>
                <a:gd name="connsiteX3" fmla="*/ 11070 w 188511"/>
                <a:gd name="connsiteY3" fmla="*/ 31465 h 84134"/>
                <a:gd name="connsiteX4" fmla="*/ 178682 w 188511"/>
                <a:gd name="connsiteY4" fmla="*/ 83175 h 84134"/>
                <a:gd name="connsiteX5" fmla="*/ 186321 w 188511"/>
                <a:gd name="connsiteY5" fmla="*/ 52242 h 84134"/>
                <a:gd name="connsiteX0" fmla="*/ 178441 w 180631"/>
                <a:gd name="connsiteY0" fmla="*/ 52242 h 84405"/>
                <a:gd name="connsiteX1" fmla="*/ 78635 w 180631"/>
                <a:gd name="connsiteY1" fmla="*/ 23897 h 84405"/>
                <a:gd name="connsiteX2" fmla="*/ 15752 w 180631"/>
                <a:gd name="connsiteY2" fmla="*/ 69 h 84405"/>
                <a:gd name="connsiteX3" fmla="*/ 3190 w 180631"/>
                <a:gd name="connsiteY3" fmla="*/ 31465 h 84405"/>
                <a:gd name="connsiteX4" fmla="*/ 170802 w 180631"/>
                <a:gd name="connsiteY4" fmla="*/ 83175 h 84405"/>
                <a:gd name="connsiteX5" fmla="*/ 178441 w 180631"/>
                <a:gd name="connsiteY5" fmla="*/ 52242 h 84405"/>
                <a:gd name="connsiteX0" fmla="*/ 175918 w 178108"/>
                <a:gd name="connsiteY0" fmla="*/ 52242 h 84505"/>
                <a:gd name="connsiteX1" fmla="*/ 76112 w 178108"/>
                <a:gd name="connsiteY1" fmla="*/ 23897 h 84505"/>
                <a:gd name="connsiteX2" fmla="*/ 13229 w 178108"/>
                <a:gd name="connsiteY2" fmla="*/ 69 h 84505"/>
                <a:gd name="connsiteX3" fmla="*/ 667 w 178108"/>
                <a:gd name="connsiteY3" fmla="*/ 31465 h 84505"/>
                <a:gd name="connsiteX4" fmla="*/ 168279 w 178108"/>
                <a:gd name="connsiteY4" fmla="*/ 83175 h 84505"/>
                <a:gd name="connsiteX5" fmla="*/ 175918 w 178108"/>
                <a:gd name="connsiteY5" fmla="*/ 52242 h 84505"/>
                <a:gd name="connsiteX0" fmla="*/ 175849 w 178039"/>
                <a:gd name="connsiteY0" fmla="*/ 52242 h 84336"/>
                <a:gd name="connsiteX1" fmla="*/ 76043 w 178039"/>
                <a:gd name="connsiteY1" fmla="*/ 23897 h 84336"/>
                <a:gd name="connsiteX2" fmla="*/ 13160 w 178039"/>
                <a:gd name="connsiteY2" fmla="*/ 69 h 84336"/>
                <a:gd name="connsiteX3" fmla="*/ 598 w 178039"/>
                <a:gd name="connsiteY3" fmla="*/ 31465 h 84336"/>
                <a:gd name="connsiteX4" fmla="*/ 168210 w 178039"/>
                <a:gd name="connsiteY4" fmla="*/ 83175 h 84336"/>
                <a:gd name="connsiteX5" fmla="*/ 175849 w 178039"/>
                <a:gd name="connsiteY5" fmla="*/ 52242 h 84336"/>
                <a:gd name="connsiteX0" fmla="*/ 175849 w 178039"/>
                <a:gd name="connsiteY0" fmla="*/ 53615 h 85709"/>
                <a:gd name="connsiteX1" fmla="*/ 76043 w 178039"/>
                <a:gd name="connsiteY1" fmla="*/ 25270 h 85709"/>
                <a:gd name="connsiteX2" fmla="*/ 13160 w 178039"/>
                <a:gd name="connsiteY2" fmla="*/ 1442 h 85709"/>
                <a:gd name="connsiteX3" fmla="*/ 598 w 178039"/>
                <a:gd name="connsiteY3" fmla="*/ 32838 h 85709"/>
                <a:gd name="connsiteX4" fmla="*/ 168210 w 178039"/>
                <a:gd name="connsiteY4" fmla="*/ 84548 h 85709"/>
                <a:gd name="connsiteX5" fmla="*/ 175849 w 178039"/>
                <a:gd name="connsiteY5" fmla="*/ 53615 h 85709"/>
                <a:gd name="connsiteX0" fmla="*/ 175849 w 175849"/>
                <a:gd name="connsiteY0" fmla="*/ 53615 h 85709"/>
                <a:gd name="connsiteX1" fmla="*/ 76043 w 175849"/>
                <a:gd name="connsiteY1" fmla="*/ 25270 h 85709"/>
                <a:gd name="connsiteX2" fmla="*/ 13160 w 175849"/>
                <a:gd name="connsiteY2" fmla="*/ 1442 h 85709"/>
                <a:gd name="connsiteX3" fmla="*/ 598 w 175849"/>
                <a:gd name="connsiteY3" fmla="*/ 32838 h 85709"/>
                <a:gd name="connsiteX4" fmla="*/ 168210 w 175849"/>
                <a:gd name="connsiteY4" fmla="*/ 84548 h 85709"/>
                <a:gd name="connsiteX5" fmla="*/ 175849 w 175849"/>
                <a:gd name="connsiteY5" fmla="*/ 53615 h 85709"/>
                <a:gd name="connsiteX0" fmla="*/ 181813 w 181813"/>
                <a:gd name="connsiteY0" fmla="*/ 53615 h 85709"/>
                <a:gd name="connsiteX1" fmla="*/ 76043 w 181813"/>
                <a:gd name="connsiteY1" fmla="*/ 25270 h 85709"/>
                <a:gd name="connsiteX2" fmla="*/ 13160 w 181813"/>
                <a:gd name="connsiteY2" fmla="*/ 1442 h 85709"/>
                <a:gd name="connsiteX3" fmla="*/ 598 w 181813"/>
                <a:gd name="connsiteY3" fmla="*/ 32838 h 85709"/>
                <a:gd name="connsiteX4" fmla="*/ 168210 w 181813"/>
                <a:gd name="connsiteY4" fmla="*/ 84548 h 85709"/>
                <a:gd name="connsiteX5" fmla="*/ 181813 w 181813"/>
                <a:gd name="connsiteY5" fmla="*/ 53615 h 85709"/>
                <a:gd name="connsiteX0" fmla="*/ 180819 w 180819"/>
                <a:gd name="connsiteY0" fmla="*/ 53615 h 85709"/>
                <a:gd name="connsiteX1" fmla="*/ 76043 w 180819"/>
                <a:gd name="connsiteY1" fmla="*/ 25270 h 85709"/>
                <a:gd name="connsiteX2" fmla="*/ 13160 w 180819"/>
                <a:gd name="connsiteY2" fmla="*/ 1442 h 85709"/>
                <a:gd name="connsiteX3" fmla="*/ 598 w 180819"/>
                <a:gd name="connsiteY3" fmla="*/ 32838 h 85709"/>
                <a:gd name="connsiteX4" fmla="*/ 168210 w 180819"/>
                <a:gd name="connsiteY4" fmla="*/ 84548 h 85709"/>
                <a:gd name="connsiteX5" fmla="*/ 180819 w 180819"/>
                <a:gd name="connsiteY5" fmla="*/ 53615 h 8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19" h="85709">
                  <a:moveTo>
                    <a:pt x="180819" y="53615"/>
                  </a:moveTo>
                  <a:cubicBezTo>
                    <a:pt x="166435" y="42554"/>
                    <a:pt x="103986" y="33966"/>
                    <a:pt x="76043" y="25270"/>
                  </a:cubicBezTo>
                  <a:cubicBezTo>
                    <a:pt x="48100" y="16574"/>
                    <a:pt x="25734" y="8889"/>
                    <a:pt x="13160" y="1442"/>
                  </a:cubicBezTo>
                  <a:cubicBezTo>
                    <a:pt x="586" y="-6005"/>
                    <a:pt x="-1214" y="17030"/>
                    <a:pt x="598" y="32838"/>
                  </a:cubicBezTo>
                  <a:cubicBezTo>
                    <a:pt x="3267" y="56123"/>
                    <a:pt x="153745" y="92695"/>
                    <a:pt x="168210" y="84548"/>
                  </a:cubicBezTo>
                  <a:cubicBezTo>
                    <a:pt x="171311" y="74296"/>
                    <a:pt x="177814" y="71396"/>
                    <a:pt x="180819" y="536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7" name="Freihandform 39">
              <a:extLst>
                <a:ext uri="{FF2B5EF4-FFF2-40B4-BE49-F238E27FC236}">
                  <a16:creationId xmlns:a16="http://schemas.microsoft.com/office/drawing/2014/main" id="{3FC8B27A-C570-4049-8948-47FA9C7B1CCC}"/>
                </a:ext>
              </a:extLst>
            </p:cNvPr>
            <p:cNvSpPr/>
            <p:nvPr/>
          </p:nvSpPr>
          <p:spPr>
            <a:xfrm flipH="1" flipV="1">
              <a:off x="3812781" y="5195703"/>
              <a:ext cx="285118" cy="124544"/>
            </a:xfrm>
            <a:custGeom>
              <a:avLst/>
              <a:gdLst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57150 w 161925"/>
                <a:gd name="connsiteY2" fmla="*/ 2381 h 114300"/>
                <a:gd name="connsiteX3" fmla="*/ 40481 w 161925"/>
                <a:gd name="connsiteY3" fmla="*/ 7143 h 114300"/>
                <a:gd name="connsiteX4" fmla="*/ 26193 w 161925"/>
                <a:gd name="connsiteY4" fmla="*/ 16668 h 114300"/>
                <a:gd name="connsiteX5" fmla="*/ 11906 w 161925"/>
                <a:gd name="connsiteY5" fmla="*/ 26193 h 114300"/>
                <a:gd name="connsiteX6" fmla="*/ 0 w 161925"/>
                <a:gd name="connsiteY6" fmla="*/ 47625 h 114300"/>
                <a:gd name="connsiteX7" fmla="*/ 4762 w 161925"/>
                <a:gd name="connsiteY7" fmla="*/ 73818 h 114300"/>
                <a:gd name="connsiteX8" fmla="*/ 14287 w 161925"/>
                <a:gd name="connsiteY8" fmla="*/ 88106 h 114300"/>
                <a:gd name="connsiteX9" fmla="*/ 23812 w 161925"/>
                <a:gd name="connsiteY9" fmla="*/ 102393 h 114300"/>
                <a:gd name="connsiteX10" fmla="*/ 30956 w 161925"/>
                <a:gd name="connsiteY10" fmla="*/ 107156 h 114300"/>
                <a:gd name="connsiteX11" fmla="*/ 38100 w 161925"/>
                <a:gd name="connsiteY11" fmla="*/ 109537 h 114300"/>
                <a:gd name="connsiteX12" fmla="*/ 47625 w 161925"/>
                <a:gd name="connsiteY12" fmla="*/ 111918 h 114300"/>
                <a:gd name="connsiteX13" fmla="*/ 142875 w 161925"/>
                <a:gd name="connsiteY13" fmla="*/ 114300 h 114300"/>
                <a:gd name="connsiteX14" fmla="*/ 157162 w 161925"/>
                <a:gd name="connsiteY14" fmla="*/ 107156 h 114300"/>
                <a:gd name="connsiteX15" fmla="*/ 161925 w 161925"/>
                <a:gd name="connsiteY15" fmla="*/ 92868 h 114300"/>
                <a:gd name="connsiteX16" fmla="*/ 159543 w 161925"/>
                <a:gd name="connsiteY16" fmla="*/ 47625 h 114300"/>
                <a:gd name="connsiteX17" fmla="*/ 154781 w 161925"/>
                <a:gd name="connsiteY17" fmla="*/ 40481 h 114300"/>
                <a:gd name="connsiteX18" fmla="*/ 147637 w 161925"/>
                <a:gd name="connsiteY18" fmla="*/ 26193 h 114300"/>
                <a:gd name="connsiteX19" fmla="*/ 140493 w 161925"/>
                <a:gd name="connsiteY19" fmla="*/ 23812 h 114300"/>
                <a:gd name="connsiteX20" fmla="*/ 119062 w 161925"/>
                <a:gd name="connsiteY20" fmla="*/ 14287 h 114300"/>
                <a:gd name="connsiteX21" fmla="*/ 111918 w 161925"/>
                <a:gd name="connsiteY21" fmla="*/ 11906 h 114300"/>
                <a:gd name="connsiteX22" fmla="*/ 104775 w 161925"/>
                <a:gd name="connsiteY22" fmla="*/ 9525 h 114300"/>
                <a:gd name="connsiteX23" fmla="*/ 85725 w 161925"/>
                <a:gd name="connsiteY23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9062 w 161925"/>
                <a:gd name="connsiteY19" fmla="*/ 14287 h 114300"/>
                <a:gd name="connsiteX20" fmla="*/ 111918 w 161925"/>
                <a:gd name="connsiteY20" fmla="*/ 11906 h 114300"/>
                <a:gd name="connsiteX21" fmla="*/ 104775 w 161925"/>
                <a:gd name="connsiteY21" fmla="*/ 9525 h 114300"/>
                <a:gd name="connsiteX22" fmla="*/ 85725 w 161925"/>
                <a:gd name="connsiteY22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104775 w 161925"/>
                <a:gd name="connsiteY20" fmla="*/ 9525 h 114300"/>
                <a:gd name="connsiteX21" fmla="*/ 85725 w 161925"/>
                <a:gd name="connsiteY21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111918 w 161925"/>
                <a:gd name="connsiteY19" fmla="*/ 11906 h 114300"/>
                <a:gd name="connsiteX20" fmla="*/ 85725 w 161925"/>
                <a:gd name="connsiteY20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7637 w 161925"/>
                <a:gd name="connsiteY17" fmla="*/ 26193 h 114300"/>
                <a:gd name="connsiteX18" fmla="*/ 140493 w 161925"/>
                <a:gd name="connsiteY18" fmla="*/ 23812 h 114300"/>
                <a:gd name="connsiteX19" fmla="*/ 85725 w 161925"/>
                <a:gd name="connsiteY19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54781 w 161925"/>
                <a:gd name="connsiteY16" fmla="*/ 40481 h 114300"/>
                <a:gd name="connsiteX17" fmla="*/ 140493 w 161925"/>
                <a:gd name="connsiteY17" fmla="*/ 23812 h 114300"/>
                <a:gd name="connsiteX18" fmla="*/ 85725 w 161925"/>
                <a:gd name="connsiteY18" fmla="*/ 0 h 114300"/>
                <a:gd name="connsiteX0" fmla="*/ 85725 w 161925"/>
                <a:gd name="connsiteY0" fmla="*/ 0 h 114300"/>
                <a:gd name="connsiteX1" fmla="*/ 85725 w 161925"/>
                <a:gd name="connsiteY1" fmla="*/ 0 h 114300"/>
                <a:gd name="connsiteX2" fmla="*/ 40481 w 161925"/>
                <a:gd name="connsiteY2" fmla="*/ 7143 h 114300"/>
                <a:gd name="connsiteX3" fmla="*/ 26193 w 161925"/>
                <a:gd name="connsiteY3" fmla="*/ 16668 h 114300"/>
                <a:gd name="connsiteX4" fmla="*/ 11906 w 161925"/>
                <a:gd name="connsiteY4" fmla="*/ 26193 h 114300"/>
                <a:gd name="connsiteX5" fmla="*/ 0 w 161925"/>
                <a:gd name="connsiteY5" fmla="*/ 47625 h 114300"/>
                <a:gd name="connsiteX6" fmla="*/ 4762 w 161925"/>
                <a:gd name="connsiteY6" fmla="*/ 73818 h 114300"/>
                <a:gd name="connsiteX7" fmla="*/ 14287 w 161925"/>
                <a:gd name="connsiteY7" fmla="*/ 88106 h 114300"/>
                <a:gd name="connsiteX8" fmla="*/ 23812 w 161925"/>
                <a:gd name="connsiteY8" fmla="*/ 102393 h 114300"/>
                <a:gd name="connsiteX9" fmla="*/ 30956 w 161925"/>
                <a:gd name="connsiteY9" fmla="*/ 107156 h 114300"/>
                <a:gd name="connsiteX10" fmla="*/ 38100 w 161925"/>
                <a:gd name="connsiteY10" fmla="*/ 109537 h 114300"/>
                <a:gd name="connsiteX11" fmla="*/ 47625 w 161925"/>
                <a:gd name="connsiteY11" fmla="*/ 111918 h 114300"/>
                <a:gd name="connsiteX12" fmla="*/ 142875 w 161925"/>
                <a:gd name="connsiteY12" fmla="*/ 114300 h 114300"/>
                <a:gd name="connsiteX13" fmla="*/ 157162 w 161925"/>
                <a:gd name="connsiteY13" fmla="*/ 107156 h 114300"/>
                <a:gd name="connsiteX14" fmla="*/ 161925 w 161925"/>
                <a:gd name="connsiteY14" fmla="*/ 92868 h 114300"/>
                <a:gd name="connsiteX15" fmla="*/ 159543 w 161925"/>
                <a:gd name="connsiteY15" fmla="*/ 47625 h 114300"/>
                <a:gd name="connsiteX16" fmla="*/ 140493 w 161925"/>
                <a:gd name="connsiteY16" fmla="*/ 23812 h 114300"/>
                <a:gd name="connsiteX17" fmla="*/ 85725 w 161925"/>
                <a:gd name="connsiteY17" fmla="*/ 0 h 114300"/>
                <a:gd name="connsiteX0" fmla="*/ 85725 w 165669"/>
                <a:gd name="connsiteY0" fmla="*/ 0 h 114300"/>
                <a:gd name="connsiteX1" fmla="*/ 85725 w 165669"/>
                <a:gd name="connsiteY1" fmla="*/ 0 h 114300"/>
                <a:gd name="connsiteX2" fmla="*/ 40481 w 165669"/>
                <a:gd name="connsiteY2" fmla="*/ 7143 h 114300"/>
                <a:gd name="connsiteX3" fmla="*/ 26193 w 165669"/>
                <a:gd name="connsiteY3" fmla="*/ 16668 h 114300"/>
                <a:gd name="connsiteX4" fmla="*/ 11906 w 165669"/>
                <a:gd name="connsiteY4" fmla="*/ 26193 h 114300"/>
                <a:gd name="connsiteX5" fmla="*/ 0 w 165669"/>
                <a:gd name="connsiteY5" fmla="*/ 47625 h 114300"/>
                <a:gd name="connsiteX6" fmla="*/ 4762 w 165669"/>
                <a:gd name="connsiteY6" fmla="*/ 73818 h 114300"/>
                <a:gd name="connsiteX7" fmla="*/ 14287 w 165669"/>
                <a:gd name="connsiteY7" fmla="*/ 88106 h 114300"/>
                <a:gd name="connsiteX8" fmla="*/ 23812 w 165669"/>
                <a:gd name="connsiteY8" fmla="*/ 102393 h 114300"/>
                <a:gd name="connsiteX9" fmla="*/ 30956 w 165669"/>
                <a:gd name="connsiteY9" fmla="*/ 107156 h 114300"/>
                <a:gd name="connsiteX10" fmla="*/ 38100 w 165669"/>
                <a:gd name="connsiteY10" fmla="*/ 109537 h 114300"/>
                <a:gd name="connsiteX11" fmla="*/ 47625 w 165669"/>
                <a:gd name="connsiteY11" fmla="*/ 111918 h 114300"/>
                <a:gd name="connsiteX12" fmla="*/ 142875 w 165669"/>
                <a:gd name="connsiteY12" fmla="*/ 114300 h 114300"/>
                <a:gd name="connsiteX13" fmla="*/ 157162 w 165669"/>
                <a:gd name="connsiteY13" fmla="*/ 107156 h 114300"/>
                <a:gd name="connsiteX14" fmla="*/ 161925 w 165669"/>
                <a:gd name="connsiteY14" fmla="*/ 92868 h 114300"/>
                <a:gd name="connsiteX15" fmla="*/ 159543 w 165669"/>
                <a:gd name="connsiteY15" fmla="*/ 47625 h 114300"/>
                <a:gd name="connsiteX16" fmla="*/ 85725 w 165669"/>
                <a:gd name="connsiteY16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38100 w 166687"/>
                <a:gd name="connsiteY10" fmla="*/ 109537 h 114300"/>
                <a:gd name="connsiteX11" fmla="*/ 47625 w 166687"/>
                <a:gd name="connsiteY11" fmla="*/ 111918 h 114300"/>
                <a:gd name="connsiteX12" fmla="*/ 142875 w 166687"/>
                <a:gd name="connsiteY12" fmla="*/ 114300 h 114300"/>
                <a:gd name="connsiteX13" fmla="*/ 161925 w 166687"/>
                <a:gd name="connsiteY13" fmla="*/ 92868 h 114300"/>
                <a:gd name="connsiteX14" fmla="*/ 159543 w 166687"/>
                <a:gd name="connsiteY14" fmla="*/ 47625 h 114300"/>
                <a:gd name="connsiteX15" fmla="*/ 85725 w 166687"/>
                <a:gd name="connsiteY15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14287 w 166687"/>
                <a:gd name="connsiteY7" fmla="*/ 88106 h 114300"/>
                <a:gd name="connsiteX8" fmla="*/ 23812 w 166687"/>
                <a:gd name="connsiteY8" fmla="*/ 102393 h 114300"/>
                <a:gd name="connsiteX9" fmla="*/ 30956 w 166687"/>
                <a:gd name="connsiteY9" fmla="*/ 107156 h 114300"/>
                <a:gd name="connsiteX10" fmla="*/ 47625 w 166687"/>
                <a:gd name="connsiteY10" fmla="*/ 111918 h 114300"/>
                <a:gd name="connsiteX11" fmla="*/ 142875 w 166687"/>
                <a:gd name="connsiteY11" fmla="*/ 114300 h 114300"/>
                <a:gd name="connsiteX12" fmla="*/ 161925 w 166687"/>
                <a:gd name="connsiteY12" fmla="*/ 92868 h 114300"/>
                <a:gd name="connsiteX13" fmla="*/ 159543 w 166687"/>
                <a:gd name="connsiteY13" fmla="*/ 47625 h 114300"/>
                <a:gd name="connsiteX14" fmla="*/ 85725 w 166687"/>
                <a:gd name="connsiteY14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4762 w 166687"/>
                <a:gd name="connsiteY6" fmla="*/ 73818 h 114300"/>
                <a:gd name="connsiteX7" fmla="*/ 23812 w 166687"/>
                <a:gd name="connsiteY7" fmla="*/ 102393 h 114300"/>
                <a:gd name="connsiteX8" fmla="*/ 30956 w 166687"/>
                <a:gd name="connsiteY8" fmla="*/ 107156 h 114300"/>
                <a:gd name="connsiteX9" fmla="*/ 47625 w 166687"/>
                <a:gd name="connsiteY9" fmla="*/ 111918 h 114300"/>
                <a:gd name="connsiteX10" fmla="*/ 142875 w 166687"/>
                <a:gd name="connsiteY10" fmla="*/ 114300 h 114300"/>
                <a:gd name="connsiteX11" fmla="*/ 161925 w 166687"/>
                <a:gd name="connsiteY11" fmla="*/ 92868 h 114300"/>
                <a:gd name="connsiteX12" fmla="*/ 159543 w 166687"/>
                <a:gd name="connsiteY12" fmla="*/ 47625 h 114300"/>
                <a:gd name="connsiteX13" fmla="*/ 85725 w 166687"/>
                <a:gd name="connsiteY13" fmla="*/ 0 h 114300"/>
                <a:gd name="connsiteX0" fmla="*/ 85725 w 166687"/>
                <a:gd name="connsiteY0" fmla="*/ 0 h 114300"/>
                <a:gd name="connsiteX1" fmla="*/ 85725 w 166687"/>
                <a:gd name="connsiteY1" fmla="*/ 0 h 114300"/>
                <a:gd name="connsiteX2" fmla="*/ 40481 w 166687"/>
                <a:gd name="connsiteY2" fmla="*/ 7143 h 114300"/>
                <a:gd name="connsiteX3" fmla="*/ 26193 w 166687"/>
                <a:gd name="connsiteY3" fmla="*/ 16668 h 114300"/>
                <a:gd name="connsiteX4" fmla="*/ 11906 w 166687"/>
                <a:gd name="connsiteY4" fmla="*/ 26193 h 114300"/>
                <a:gd name="connsiteX5" fmla="*/ 0 w 166687"/>
                <a:gd name="connsiteY5" fmla="*/ 47625 h 114300"/>
                <a:gd name="connsiteX6" fmla="*/ 23812 w 166687"/>
                <a:gd name="connsiteY6" fmla="*/ 102393 h 114300"/>
                <a:gd name="connsiteX7" fmla="*/ 30956 w 166687"/>
                <a:gd name="connsiteY7" fmla="*/ 107156 h 114300"/>
                <a:gd name="connsiteX8" fmla="*/ 47625 w 166687"/>
                <a:gd name="connsiteY8" fmla="*/ 111918 h 114300"/>
                <a:gd name="connsiteX9" fmla="*/ 142875 w 166687"/>
                <a:gd name="connsiteY9" fmla="*/ 114300 h 114300"/>
                <a:gd name="connsiteX10" fmla="*/ 161925 w 166687"/>
                <a:gd name="connsiteY10" fmla="*/ 92868 h 114300"/>
                <a:gd name="connsiteX11" fmla="*/ 159543 w 166687"/>
                <a:gd name="connsiteY11" fmla="*/ 47625 h 114300"/>
                <a:gd name="connsiteX12" fmla="*/ 85725 w 166687"/>
                <a:gd name="connsiteY12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40487 w 166693"/>
                <a:gd name="connsiteY2" fmla="*/ 7143 h 114300"/>
                <a:gd name="connsiteX3" fmla="*/ 26199 w 166693"/>
                <a:gd name="connsiteY3" fmla="*/ 16668 h 114300"/>
                <a:gd name="connsiteX4" fmla="*/ 6 w 166693"/>
                <a:gd name="connsiteY4" fmla="*/ 47625 h 114300"/>
                <a:gd name="connsiteX5" fmla="*/ 23818 w 166693"/>
                <a:gd name="connsiteY5" fmla="*/ 102393 h 114300"/>
                <a:gd name="connsiteX6" fmla="*/ 30962 w 166693"/>
                <a:gd name="connsiteY6" fmla="*/ 107156 h 114300"/>
                <a:gd name="connsiteX7" fmla="*/ 47631 w 166693"/>
                <a:gd name="connsiteY7" fmla="*/ 111918 h 114300"/>
                <a:gd name="connsiteX8" fmla="*/ 142881 w 166693"/>
                <a:gd name="connsiteY8" fmla="*/ 114300 h 114300"/>
                <a:gd name="connsiteX9" fmla="*/ 161931 w 166693"/>
                <a:gd name="connsiteY9" fmla="*/ 92868 h 114300"/>
                <a:gd name="connsiteX10" fmla="*/ 159549 w 166693"/>
                <a:gd name="connsiteY10" fmla="*/ 47625 h 114300"/>
                <a:gd name="connsiteX11" fmla="*/ 85731 w 166693"/>
                <a:gd name="connsiteY11" fmla="*/ 0 h 114300"/>
                <a:gd name="connsiteX0" fmla="*/ 85731 w 166693"/>
                <a:gd name="connsiteY0" fmla="*/ 0 h 114300"/>
                <a:gd name="connsiteX1" fmla="*/ 85731 w 166693"/>
                <a:gd name="connsiteY1" fmla="*/ 0 h 114300"/>
                <a:gd name="connsiteX2" fmla="*/ 26199 w 166693"/>
                <a:gd name="connsiteY2" fmla="*/ 16668 h 114300"/>
                <a:gd name="connsiteX3" fmla="*/ 6 w 166693"/>
                <a:gd name="connsiteY3" fmla="*/ 47625 h 114300"/>
                <a:gd name="connsiteX4" fmla="*/ 23818 w 166693"/>
                <a:gd name="connsiteY4" fmla="*/ 102393 h 114300"/>
                <a:gd name="connsiteX5" fmla="*/ 30962 w 166693"/>
                <a:gd name="connsiteY5" fmla="*/ 107156 h 114300"/>
                <a:gd name="connsiteX6" fmla="*/ 47631 w 166693"/>
                <a:gd name="connsiteY6" fmla="*/ 111918 h 114300"/>
                <a:gd name="connsiteX7" fmla="*/ 142881 w 166693"/>
                <a:gd name="connsiteY7" fmla="*/ 114300 h 114300"/>
                <a:gd name="connsiteX8" fmla="*/ 161931 w 166693"/>
                <a:gd name="connsiteY8" fmla="*/ 92868 h 114300"/>
                <a:gd name="connsiteX9" fmla="*/ 159549 w 166693"/>
                <a:gd name="connsiteY9" fmla="*/ 47625 h 114300"/>
                <a:gd name="connsiteX10" fmla="*/ 85731 w 166693"/>
                <a:gd name="connsiteY10" fmla="*/ 0 h 114300"/>
                <a:gd name="connsiteX0" fmla="*/ 85732 w 166694"/>
                <a:gd name="connsiteY0" fmla="*/ 0 h 114300"/>
                <a:gd name="connsiteX1" fmla="*/ 85732 w 166694"/>
                <a:gd name="connsiteY1" fmla="*/ 0 h 114300"/>
                <a:gd name="connsiteX2" fmla="*/ 26200 w 166694"/>
                <a:gd name="connsiteY2" fmla="*/ 16668 h 114300"/>
                <a:gd name="connsiteX3" fmla="*/ 7 w 166694"/>
                <a:gd name="connsiteY3" fmla="*/ 47625 h 114300"/>
                <a:gd name="connsiteX4" fmla="*/ 23819 w 166694"/>
                <a:gd name="connsiteY4" fmla="*/ 102393 h 114300"/>
                <a:gd name="connsiteX5" fmla="*/ 47632 w 166694"/>
                <a:gd name="connsiteY5" fmla="*/ 111918 h 114300"/>
                <a:gd name="connsiteX6" fmla="*/ 142882 w 166694"/>
                <a:gd name="connsiteY6" fmla="*/ 114300 h 114300"/>
                <a:gd name="connsiteX7" fmla="*/ 161932 w 166694"/>
                <a:gd name="connsiteY7" fmla="*/ 92868 h 114300"/>
                <a:gd name="connsiteX8" fmla="*/ 159550 w 166694"/>
                <a:gd name="connsiteY8" fmla="*/ 47625 h 114300"/>
                <a:gd name="connsiteX9" fmla="*/ 85732 w 166694"/>
                <a:gd name="connsiteY9" fmla="*/ 0 h 114300"/>
                <a:gd name="connsiteX0" fmla="*/ 85797 w 166759"/>
                <a:gd name="connsiteY0" fmla="*/ 0 h 114743"/>
                <a:gd name="connsiteX1" fmla="*/ 85797 w 166759"/>
                <a:gd name="connsiteY1" fmla="*/ 0 h 114743"/>
                <a:gd name="connsiteX2" fmla="*/ 26265 w 166759"/>
                <a:gd name="connsiteY2" fmla="*/ 16668 h 114743"/>
                <a:gd name="connsiteX3" fmla="*/ 72 w 166759"/>
                <a:gd name="connsiteY3" fmla="*/ 47625 h 114743"/>
                <a:gd name="connsiteX4" fmla="*/ 23884 w 166759"/>
                <a:gd name="connsiteY4" fmla="*/ 102393 h 114743"/>
                <a:gd name="connsiteX5" fmla="*/ 142947 w 166759"/>
                <a:gd name="connsiteY5" fmla="*/ 114300 h 114743"/>
                <a:gd name="connsiteX6" fmla="*/ 161997 w 166759"/>
                <a:gd name="connsiteY6" fmla="*/ 92868 h 114743"/>
                <a:gd name="connsiteX7" fmla="*/ 159615 w 166759"/>
                <a:gd name="connsiteY7" fmla="*/ 47625 h 114743"/>
                <a:gd name="connsiteX8" fmla="*/ 85797 w 166759"/>
                <a:gd name="connsiteY8" fmla="*/ 0 h 114743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66759"/>
                <a:gd name="connsiteY0" fmla="*/ 0 h 115609"/>
                <a:gd name="connsiteX1" fmla="*/ 85797 w 166759"/>
                <a:gd name="connsiteY1" fmla="*/ 0 h 115609"/>
                <a:gd name="connsiteX2" fmla="*/ 26265 w 166759"/>
                <a:gd name="connsiteY2" fmla="*/ 16668 h 115609"/>
                <a:gd name="connsiteX3" fmla="*/ 72 w 166759"/>
                <a:gd name="connsiteY3" fmla="*/ 47625 h 115609"/>
                <a:gd name="connsiteX4" fmla="*/ 23884 w 166759"/>
                <a:gd name="connsiteY4" fmla="*/ 102393 h 115609"/>
                <a:gd name="connsiteX5" fmla="*/ 142947 w 166759"/>
                <a:gd name="connsiteY5" fmla="*/ 114300 h 115609"/>
                <a:gd name="connsiteX6" fmla="*/ 161997 w 166759"/>
                <a:gd name="connsiteY6" fmla="*/ 92868 h 115609"/>
                <a:gd name="connsiteX7" fmla="*/ 159615 w 166759"/>
                <a:gd name="connsiteY7" fmla="*/ 47625 h 115609"/>
                <a:gd name="connsiteX8" fmla="*/ 85797 w 166759"/>
                <a:gd name="connsiteY8" fmla="*/ 0 h 115609"/>
                <a:gd name="connsiteX0" fmla="*/ 85797 w 174914"/>
                <a:gd name="connsiteY0" fmla="*/ 0 h 114603"/>
                <a:gd name="connsiteX1" fmla="*/ 85797 w 174914"/>
                <a:gd name="connsiteY1" fmla="*/ 0 h 114603"/>
                <a:gd name="connsiteX2" fmla="*/ 26265 w 174914"/>
                <a:gd name="connsiteY2" fmla="*/ 16668 h 114603"/>
                <a:gd name="connsiteX3" fmla="*/ 72 w 174914"/>
                <a:gd name="connsiteY3" fmla="*/ 47625 h 114603"/>
                <a:gd name="connsiteX4" fmla="*/ 23884 w 174914"/>
                <a:gd name="connsiteY4" fmla="*/ 102393 h 114603"/>
                <a:gd name="connsiteX5" fmla="*/ 142947 w 174914"/>
                <a:gd name="connsiteY5" fmla="*/ 114300 h 114603"/>
                <a:gd name="connsiteX6" fmla="*/ 173903 w 174914"/>
                <a:gd name="connsiteY6" fmla="*/ 95249 h 114603"/>
                <a:gd name="connsiteX7" fmla="*/ 159615 w 174914"/>
                <a:gd name="connsiteY7" fmla="*/ 47625 h 114603"/>
                <a:gd name="connsiteX8" fmla="*/ 85797 w 174914"/>
                <a:gd name="connsiteY8" fmla="*/ 0 h 114603"/>
                <a:gd name="connsiteX0" fmla="*/ 86666 w 175783"/>
                <a:gd name="connsiteY0" fmla="*/ 0 h 118399"/>
                <a:gd name="connsiteX1" fmla="*/ 86666 w 175783"/>
                <a:gd name="connsiteY1" fmla="*/ 0 h 118399"/>
                <a:gd name="connsiteX2" fmla="*/ 27134 w 175783"/>
                <a:gd name="connsiteY2" fmla="*/ 16668 h 118399"/>
                <a:gd name="connsiteX3" fmla="*/ 941 w 175783"/>
                <a:gd name="connsiteY3" fmla="*/ 47625 h 118399"/>
                <a:gd name="connsiteX4" fmla="*/ 58091 w 175783"/>
                <a:gd name="connsiteY4" fmla="*/ 111918 h 118399"/>
                <a:gd name="connsiteX5" fmla="*/ 143816 w 175783"/>
                <a:gd name="connsiteY5" fmla="*/ 114300 h 118399"/>
                <a:gd name="connsiteX6" fmla="*/ 174772 w 175783"/>
                <a:gd name="connsiteY6" fmla="*/ 95249 h 118399"/>
                <a:gd name="connsiteX7" fmla="*/ 160484 w 175783"/>
                <a:gd name="connsiteY7" fmla="*/ 47625 h 118399"/>
                <a:gd name="connsiteX8" fmla="*/ 86666 w 175783"/>
                <a:gd name="connsiteY8" fmla="*/ 0 h 118399"/>
                <a:gd name="connsiteX0" fmla="*/ 85798 w 174915"/>
                <a:gd name="connsiteY0" fmla="*/ 0 h 114300"/>
                <a:gd name="connsiteX1" fmla="*/ 85798 w 174915"/>
                <a:gd name="connsiteY1" fmla="*/ 0 h 114300"/>
                <a:gd name="connsiteX2" fmla="*/ 26266 w 174915"/>
                <a:gd name="connsiteY2" fmla="*/ 16668 h 114300"/>
                <a:gd name="connsiteX3" fmla="*/ 73 w 174915"/>
                <a:gd name="connsiteY3" fmla="*/ 47625 h 114300"/>
                <a:gd name="connsiteX4" fmla="*/ 23885 w 174915"/>
                <a:gd name="connsiteY4" fmla="*/ 95250 h 114300"/>
                <a:gd name="connsiteX5" fmla="*/ 142948 w 174915"/>
                <a:gd name="connsiteY5" fmla="*/ 114300 h 114300"/>
                <a:gd name="connsiteX6" fmla="*/ 173904 w 174915"/>
                <a:gd name="connsiteY6" fmla="*/ 95249 h 114300"/>
                <a:gd name="connsiteX7" fmla="*/ 159616 w 174915"/>
                <a:gd name="connsiteY7" fmla="*/ 47625 h 114300"/>
                <a:gd name="connsiteX8" fmla="*/ 85798 w 174915"/>
                <a:gd name="connsiteY8" fmla="*/ 0 h 114300"/>
                <a:gd name="connsiteX0" fmla="*/ 159616 w 174915"/>
                <a:gd name="connsiteY0" fmla="*/ 48745 h 115420"/>
                <a:gd name="connsiteX1" fmla="*/ 85798 w 174915"/>
                <a:gd name="connsiteY1" fmla="*/ 1120 h 115420"/>
                <a:gd name="connsiteX2" fmla="*/ 26266 w 174915"/>
                <a:gd name="connsiteY2" fmla="*/ 17788 h 115420"/>
                <a:gd name="connsiteX3" fmla="*/ 73 w 174915"/>
                <a:gd name="connsiteY3" fmla="*/ 48745 h 115420"/>
                <a:gd name="connsiteX4" fmla="*/ 23885 w 174915"/>
                <a:gd name="connsiteY4" fmla="*/ 96370 h 115420"/>
                <a:gd name="connsiteX5" fmla="*/ 142948 w 174915"/>
                <a:gd name="connsiteY5" fmla="*/ 115420 h 115420"/>
                <a:gd name="connsiteX6" fmla="*/ 173904 w 174915"/>
                <a:gd name="connsiteY6" fmla="*/ 96369 h 115420"/>
                <a:gd name="connsiteX7" fmla="*/ 159616 w 174915"/>
                <a:gd name="connsiteY7" fmla="*/ 48745 h 115420"/>
                <a:gd name="connsiteX0" fmla="*/ 159616 w 177194"/>
                <a:gd name="connsiteY0" fmla="*/ 30957 h 97632"/>
                <a:gd name="connsiteX1" fmla="*/ 26266 w 177194"/>
                <a:gd name="connsiteY1" fmla="*/ 0 h 97632"/>
                <a:gd name="connsiteX2" fmla="*/ 73 w 177194"/>
                <a:gd name="connsiteY2" fmla="*/ 30957 h 97632"/>
                <a:gd name="connsiteX3" fmla="*/ 23885 w 177194"/>
                <a:gd name="connsiteY3" fmla="*/ 78582 h 97632"/>
                <a:gd name="connsiteX4" fmla="*/ 142948 w 177194"/>
                <a:gd name="connsiteY4" fmla="*/ 97632 h 97632"/>
                <a:gd name="connsiteX5" fmla="*/ 173904 w 177194"/>
                <a:gd name="connsiteY5" fmla="*/ 78581 h 97632"/>
                <a:gd name="connsiteX6" fmla="*/ 159616 w 177194"/>
                <a:gd name="connsiteY6" fmla="*/ 30957 h 97632"/>
                <a:gd name="connsiteX0" fmla="*/ 161690 w 177741"/>
                <a:gd name="connsiteY0" fmla="*/ 52389 h 119064"/>
                <a:gd name="connsiteX1" fmla="*/ 61677 w 177741"/>
                <a:gd name="connsiteY1" fmla="*/ 0 h 119064"/>
                <a:gd name="connsiteX2" fmla="*/ 2147 w 177741"/>
                <a:gd name="connsiteY2" fmla="*/ 52389 h 119064"/>
                <a:gd name="connsiteX3" fmla="*/ 25959 w 177741"/>
                <a:gd name="connsiteY3" fmla="*/ 100014 h 119064"/>
                <a:gd name="connsiteX4" fmla="*/ 145022 w 177741"/>
                <a:gd name="connsiteY4" fmla="*/ 119064 h 119064"/>
                <a:gd name="connsiteX5" fmla="*/ 175978 w 177741"/>
                <a:gd name="connsiteY5" fmla="*/ 100013 h 119064"/>
                <a:gd name="connsiteX6" fmla="*/ 161690 w 177741"/>
                <a:gd name="connsiteY6" fmla="*/ 52389 h 119064"/>
                <a:gd name="connsiteX0" fmla="*/ 159608 w 175659"/>
                <a:gd name="connsiteY0" fmla="*/ 52389 h 119367"/>
                <a:gd name="connsiteX1" fmla="*/ 59595 w 175659"/>
                <a:gd name="connsiteY1" fmla="*/ 0 h 119367"/>
                <a:gd name="connsiteX2" fmla="*/ 65 w 175659"/>
                <a:gd name="connsiteY2" fmla="*/ 52389 h 119367"/>
                <a:gd name="connsiteX3" fmla="*/ 50071 w 175659"/>
                <a:gd name="connsiteY3" fmla="*/ 107158 h 119367"/>
                <a:gd name="connsiteX4" fmla="*/ 142940 w 175659"/>
                <a:gd name="connsiteY4" fmla="*/ 119064 h 119367"/>
                <a:gd name="connsiteX5" fmla="*/ 173896 w 175659"/>
                <a:gd name="connsiteY5" fmla="*/ 100013 h 119367"/>
                <a:gd name="connsiteX6" fmla="*/ 159608 w 175659"/>
                <a:gd name="connsiteY6" fmla="*/ 52389 h 119367"/>
                <a:gd name="connsiteX0" fmla="*/ 147736 w 163787"/>
                <a:gd name="connsiteY0" fmla="*/ 52389 h 119367"/>
                <a:gd name="connsiteX1" fmla="*/ 47723 w 163787"/>
                <a:gd name="connsiteY1" fmla="*/ 0 h 119367"/>
                <a:gd name="connsiteX2" fmla="*/ 99 w 163787"/>
                <a:gd name="connsiteY2" fmla="*/ 52389 h 119367"/>
                <a:gd name="connsiteX3" fmla="*/ 38199 w 163787"/>
                <a:gd name="connsiteY3" fmla="*/ 107158 h 119367"/>
                <a:gd name="connsiteX4" fmla="*/ 131068 w 163787"/>
                <a:gd name="connsiteY4" fmla="*/ 119064 h 119367"/>
                <a:gd name="connsiteX5" fmla="*/ 162024 w 163787"/>
                <a:gd name="connsiteY5" fmla="*/ 100013 h 119367"/>
                <a:gd name="connsiteX6" fmla="*/ 147736 w 163787"/>
                <a:gd name="connsiteY6" fmla="*/ 52389 h 119367"/>
                <a:gd name="connsiteX0" fmla="*/ 148035 w 164086"/>
                <a:gd name="connsiteY0" fmla="*/ 52389 h 119367"/>
                <a:gd name="connsiteX1" fmla="*/ 48022 w 164086"/>
                <a:gd name="connsiteY1" fmla="*/ 0 h 119367"/>
                <a:gd name="connsiteX2" fmla="*/ 398 w 164086"/>
                <a:gd name="connsiteY2" fmla="*/ 52389 h 119367"/>
                <a:gd name="connsiteX3" fmla="*/ 31354 w 164086"/>
                <a:gd name="connsiteY3" fmla="*/ 107158 h 119367"/>
                <a:gd name="connsiteX4" fmla="*/ 131367 w 164086"/>
                <a:gd name="connsiteY4" fmla="*/ 119064 h 119367"/>
                <a:gd name="connsiteX5" fmla="*/ 162323 w 164086"/>
                <a:gd name="connsiteY5" fmla="*/ 100013 h 119367"/>
                <a:gd name="connsiteX6" fmla="*/ 148035 w 164086"/>
                <a:gd name="connsiteY6" fmla="*/ 52389 h 119367"/>
                <a:gd name="connsiteX0" fmla="*/ 148035 w 164086"/>
                <a:gd name="connsiteY0" fmla="*/ 52389 h 122300"/>
                <a:gd name="connsiteX1" fmla="*/ 48022 w 164086"/>
                <a:gd name="connsiteY1" fmla="*/ 0 h 122300"/>
                <a:gd name="connsiteX2" fmla="*/ 398 w 164086"/>
                <a:gd name="connsiteY2" fmla="*/ 52389 h 122300"/>
                <a:gd name="connsiteX3" fmla="*/ 31354 w 164086"/>
                <a:gd name="connsiteY3" fmla="*/ 107158 h 122300"/>
                <a:gd name="connsiteX4" fmla="*/ 131367 w 164086"/>
                <a:gd name="connsiteY4" fmla="*/ 119064 h 122300"/>
                <a:gd name="connsiteX5" fmla="*/ 162323 w 164086"/>
                <a:gd name="connsiteY5" fmla="*/ 100013 h 122300"/>
                <a:gd name="connsiteX6" fmla="*/ 148035 w 164086"/>
                <a:gd name="connsiteY6" fmla="*/ 52389 h 122300"/>
                <a:gd name="connsiteX0" fmla="*/ 150417 w 164990"/>
                <a:gd name="connsiteY0" fmla="*/ 45280 h 122334"/>
                <a:gd name="connsiteX1" fmla="*/ 48022 w 164990"/>
                <a:gd name="connsiteY1" fmla="*/ 34 h 122334"/>
                <a:gd name="connsiteX2" fmla="*/ 398 w 164990"/>
                <a:gd name="connsiteY2" fmla="*/ 52423 h 122334"/>
                <a:gd name="connsiteX3" fmla="*/ 31354 w 164990"/>
                <a:gd name="connsiteY3" fmla="*/ 107192 h 122334"/>
                <a:gd name="connsiteX4" fmla="*/ 131367 w 164990"/>
                <a:gd name="connsiteY4" fmla="*/ 119098 h 122334"/>
                <a:gd name="connsiteX5" fmla="*/ 162323 w 164990"/>
                <a:gd name="connsiteY5" fmla="*/ 100047 h 122334"/>
                <a:gd name="connsiteX6" fmla="*/ 150417 w 164990"/>
                <a:gd name="connsiteY6" fmla="*/ 45280 h 122334"/>
                <a:gd name="connsiteX0" fmla="*/ 136129 w 162376"/>
                <a:gd name="connsiteY0" fmla="*/ 35961 h 122540"/>
                <a:gd name="connsiteX1" fmla="*/ 48022 w 162376"/>
                <a:gd name="connsiteY1" fmla="*/ 240 h 122540"/>
                <a:gd name="connsiteX2" fmla="*/ 398 w 162376"/>
                <a:gd name="connsiteY2" fmla="*/ 52629 h 122540"/>
                <a:gd name="connsiteX3" fmla="*/ 31354 w 162376"/>
                <a:gd name="connsiteY3" fmla="*/ 107398 h 122540"/>
                <a:gd name="connsiteX4" fmla="*/ 131367 w 162376"/>
                <a:gd name="connsiteY4" fmla="*/ 119304 h 122540"/>
                <a:gd name="connsiteX5" fmla="*/ 162323 w 162376"/>
                <a:gd name="connsiteY5" fmla="*/ 100253 h 122540"/>
                <a:gd name="connsiteX6" fmla="*/ 136129 w 162376"/>
                <a:gd name="connsiteY6" fmla="*/ 35961 h 122540"/>
                <a:gd name="connsiteX0" fmla="*/ 145654 w 163404"/>
                <a:gd name="connsiteY0" fmla="*/ 38268 h 122466"/>
                <a:gd name="connsiteX1" fmla="*/ 48022 w 163404"/>
                <a:gd name="connsiteY1" fmla="*/ 166 h 122466"/>
                <a:gd name="connsiteX2" fmla="*/ 398 w 163404"/>
                <a:gd name="connsiteY2" fmla="*/ 52555 h 122466"/>
                <a:gd name="connsiteX3" fmla="*/ 31354 w 163404"/>
                <a:gd name="connsiteY3" fmla="*/ 107324 h 122466"/>
                <a:gd name="connsiteX4" fmla="*/ 131367 w 163404"/>
                <a:gd name="connsiteY4" fmla="*/ 119230 h 122466"/>
                <a:gd name="connsiteX5" fmla="*/ 162323 w 163404"/>
                <a:gd name="connsiteY5" fmla="*/ 100179 h 122466"/>
                <a:gd name="connsiteX6" fmla="*/ 145654 w 163404"/>
                <a:gd name="connsiteY6" fmla="*/ 38268 h 122466"/>
                <a:gd name="connsiteX0" fmla="*/ 143273 w 162934"/>
                <a:gd name="connsiteY0" fmla="*/ 45281 h 122335"/>
                <a:gd name="connsiteX1" fmla="*/ 48022 w 162934"/>
                <a:gd name="connsiteY1" fmla="*/ 35 h 122335"/>
                <a:gd name="connsiteX2" fmla="*/ 398 w 162934"/>
                <a:gd name="connsiteY2" fmla="*/ 52424 h 122335"/>
                <a:gd name="connsiteX3" fmla="*/ 31354 w 162934"/>
                <a:gd name="connsiteY3" fmla="*/ 107193 h 122335"/>
                <a:gd name="connsiteX4" fmla="*/ 131367 w 162934"/>
                <a:gd name="connsiteY4" fmla="*/ 119099 h 122335"/>
                <a:gd name="connsiteX5" fmla="*/ 162323 w 162934"/>
                <a:gd name="connsiteY5" fmla="*/ 100048 h 122335"/>
                <a:gd name="connsiteX6" fmla="*/ 143273 w 162934"/>
                <a:gd name="connsiteY6" fmla="*/ 45281 h 122335"/>
                <a:gd name="connsiteX0" fmla="*/ 143931 w 163425"/>
                <a:gd name="connsiteY0" fmla="*/ 45281 h 122335"/>
                <a:gd name="connsiteX1" fmla="*/ 62968 w 163425"/>
                <a:gd name="connsiteY1" fmla="*/ 35 h 122335"/>
                <a:gd name="connsiteX2" fmla="*/ 1056 w 163425"/>
                <a:gd name="connsiteY2" fmla="*/ 52424 h 122335"/>
                <a:gd name="connsiteX3" fmla="*/ 32012 w 163425"/>
                <a:gd name="connsiteY3" fmla="*/ 107193 h 122335"/>
                <a:gd name="connsiteX4" fmla="*/ 132025 w 163425"/>
                <a:gd name="connsiteY4" fmla="*/ 119099 h 122335"/>
                <a:gd name="connsiteX5" fmla="*/ 162981 w 163425"/>
                <a:gd name="connsiteY5" fmla="*/ 100048 h 122335"/>
                <a:gd name="connsiteX6" fmla="*/ 143931 w 163425"/>
                <a:gd name="connsiteY6" fmla="*/ 45281 h 122335"/>
                <a:gd name="connsiteX0" fmla="*/ 143931 w 163425"/>
                <a:gd name="connsiteY0" fmla="*/ 35768 h 112822"/>
                <a:gd name="connsiteX1" fmla="*/ 62968 w 163425"/>
                <a:gd name="connsiteY1" fmla="*/ 47 h 112822"/>
                <a:gd name="connsiteX2" fmla="*/ 1056 w 163425"/>
                <a:gd name="connsiteY2" fmla="*/ 42911 h 112822"/>
                <a:gd name="connsiteX3" fmla="*/ 32012 w 163425"/>
                <a:gd name="connsiteY3" fmla="*/ 97680 h 112822"/>
                <a:gd name="connsiteX4" fmla="*/ 132025 w 163425"/>
                <a:gd name="connsiteY4" fmla="*/ 109586 h 112822"/>
                <a:gd name="connsiteX5" fmla="*/ 162981 w 163425"/>
                <a:gd name="connsiteY5" fmla="*/ 90535 h 112822"/>
                <a:gd name="connsiteX6" fmla="*/ 143931 w 163425"/>
                <a:gd name="connsiteY6" fmla="*/ 35768 h 112822"/>
                <a:gd name="connsiteX0" fmla="*/ 143377 w 162871"/>
                <a:gd name="connsiteY0" fmla="*/ 35768 h 115309"/>
                <a:gd name="connsiteX1" fmla="*/ 62414 w 162871"/>
                <a:gd name="connsiteY1" fmla="*/ 47 h 115309"/>
                <a:gd name="connsiteX2" fmla="*/ 502 w 162871"/>
                <a:gd name="connsiteY2" fmla="*/ 42911 h 115309"/>
                <a:gd name="connsiteX3" fmla="*/ 38601 w 162871"/>
                <a:gd name="connsiteY3" fmla="*/ 109586 h 115309"/>
                <a:gd name="connsiteX4" fmla="*/ 131471 w 162871"/>
                <a:gd name="connsiteY4" fmla="*/ 109586 h 115309"/>
                <a:gd name="connsiteX5" fmla="*/ 162427 w 162871"/>
                <a:gd name="connsiteY5" fmla="*/ 90535 h 115309"/>
                <a:gd name="connsiteX6" fmla="*/ 143377 w 162871"/>
                <a:gd name="connsiteY6" fmla="*/ 35768 h 115309"/>
                <a:gd name="connsiteX0" fmla="*/ 144204 w 163698"/>
                <a:gd name="connsiteY0" fmla="*/ 35768 h 110337"/>
                <a:gd name="connsiteX1" fmla="*/ 63241 w 163698"/>
                <a:gd name="connsiteY1" fmla="*/ 47 h 110337"/>
                <a:gd name="connsiteX2" fmla="*/ 1329 w 163698"/>
                <a:gd name="connsiteY2" fmla="*/ 42911 h 110337"/>
                <a:gd name="connsiteX3" fmla="*/ 29903 w 163698"/>
                <a:gd name="connsiteY3" fmla="*/ 100061 h 110337"/>
                <a:gd name="connsiteX4" fmla="*/ 132298 w 163698"/>
                <a:gd name="connsiteY4" fmla="*/ 109586 h 110337"/>
                <a:gd name="connsiteX5" fmla="*/ 163254 w 163698"/>
                <a:gd name="connsiteY5" fmla="*/ 90535 h 110337"/>
                <a:gd name="connsiteX6" fmla="*/ 144204 w 163698"/>
                <a:gd name="connsiteY6" fmla="*/ 35768 h 110337"/>
                <a:gd name="connsiteX0" fmla="*/ 163254 w 166588"/>
                <a:gd name="connsiteY0" fmla="*/ 91666 h 111468"/>
                <a:gd name="connsiteX1" fmla="*/ 63241 w 166588"/>
                <a:gd name="connsiteY1" fmla="*/ 1178 h 111468"/>
                <a:gd name="connsiteX2" fmla="*/ 1329 w 166588"/>
                <a:gd name="connsiteY2" fmla="*/ 44042 h 111468"/>
                <a:gd name="connsiteX3" fmla="*/ 29903 w 166588"/>
                <a:gd name="connsiteY3" fmla="*/ 101192 h 111468"/>
                <a:gd name="connsiteX4" fmla="*/ 132298 w 166588"/>
                <a:gd name="connsiteY4" fmla="*/ 110717 h 111468"/>
                <a:gd name="connsiteX5" fmla="*/ 163254 w 166588"/>
                <a:gd name="connsiteY5" fmla="*/ 91666 h 111468"/>
                <a:gd name="connsiteX0" fmla="*/ 163254 w 164105"/>
                <a:gd name="connsiteY0" fmla="*/ 91666 h 111468"/>
                <a:gd name="connsiteX1" fmla="*/ 63241 w 164105"/>
                <a:gd name="connsiteY1" fmla="*/ 1178 h 111468"/>
                <a:gd name="connsiteX2" fmla="*/ 1329 w 164105"/>
                <a:gd name="connsiteY2" fmla="*/ 44042 h 111468"/>
                <a:gd name="connsiteX3" fmla="*/ 29903 w 164105"/>
                <a:gd name="connsiteY3" fmla="*/ 101192 h 111468"/>
                <a:gd name="connsiteX4" fmla="*/ 132298 w 164105"/>
                <a:gd name="connsiteY4" fmla="*/ 110717 h 111468"/>
                <a:gd name="connsiteX5" fmla="*/ 163254 w 164105"/>
                <a:gd name="connsiteY5" fmla="*/ 91666 h 111468"/>
                <a:gd name="connsiteX0" fmla="*/ 163254 w 163528"/>
                <a:gd name="connsiteY0" fmla="*/ 91666 h 111468"/>
                <a:gd name="connsiteX1" fmla="*/ 63241 w 163528"/>
                <a:gd name="connsiteY1" fmla="*/ 1178 h 111468"/>
                <a:gd name="connsiteX2" fmla="*/ 1329 w 163528"/>
                <a:gd name="connsiteY2" fmla="*/ 44042 h 111468"/>
                <a:gd name="connsiteX3" fmla="*/ 29903 w 163528"/>
                <a:gd name="connsiteY3" fmla="*/ 101192 h 111468"/>
                <a:gd name="connsiteX4" fmla="*/ 132298 w 163528"/>
                <a:gd name="connsiteY4" fmla="*/ 110717 h 111468"/>
                <a:gd name="connsiteX5" fmla="*/ 163254 w 163528"/>
                <a:gd name="connsiteY5" fmla="*/ 91666 h 111468"/>
                <a:gd name="connsiteX0" fmla="*/ 163254 w 166588"/>
                <a:gd name="connsiteY0" fmla="*/ 91666 h 118112"/>
                <a:gd name="connsiteX1" fmla="*/ 63241 w 166588"/>
                <a:gd name="connsiteY1" fmla="*/ 1178 h 118112"/>
                <a:gd name="connsiteX2" fmla="*/ 1329 w 166588"/>
                <a:gd name="connsiteY2" fmla="*/ 44042 h 118112"/>
                <a:gd name="connsiteX3" fmla="*/ 29903 w 166588"/>
                <a:gd name="connsiteY3" fmla="*/ 101192 h 118112"/>
                <a:gd name="connsiteX4" fmla="*/ 132298 w 166588"/>
                <a:gd name="connsiteY4" fmla="*/ 117860 h 118112"/>
                <a:gd name="connsiteX5" fmla="*/ 163254 w 166588"/>
                <a:gd name="connsiteY5" fmla="*/ 91666 h 118112"/>
                <a:gd name="connsiteX0" fmla="*/ 163254 w 163619"/>
                <a:gd name="connsiteY0" fmla="*/ 91666 h 118112"/>
                <a:gd name="connsiteX1" fmla="*/ 63241 w 163619"/>
                <a:gd name="connsiteY1" fmla="*/ 1178 h 118112"/>
                <a:gd name="connsiteX2" fmla="*/ 1329 w 163619"/>
                <a:gd name="connsiteY2" fmla="*/ 44042 h 118112"/>
                <a:gd name="connsiteX3" fmla="*/ 29903 w 163619"/>
                <a:gd name="connsiteY3" fmla="*/ 101192 h 118112"/>
                <a:gd name="connsiteX4" fmla="*/ 132298 w 163619"/>
                <a:gd name="connsiteY4" fmla="*/ 117860 h 118112"/>
                <a:gd name="connsiteX5" fmla="*/ 163254 w 163619"/>
                <a:gd name="connsiteY5" fmla="*/ 91666 h 118112"/>
                <a:gd name="connsiteX0" fmla="*/ 163254 w 163619"/>
                <a:gd name="connsiteY0" fmla="*/ 90506 h 116952"/>
                <a:gd name="connsiteX1" fmla="*/ 63241 w 163619"/>
                <a:gd name="connsiteY1" fmla="*/ 18 h 116952"/>
                <a:gd name="connsiteX2" fmla="*/ 1329 w 163619"/>
                <a:gd name="connsiteY2" fmla="*/ 42882 h 116952"/>
                <a:gd name="connsiteX3" fmla="*/ 29903 w 163619"/>
                <a:gd name="connsiteY3" fmla="*/ 100032 h 116952"/>
                <a:gd name="connsiteX4" fmla="*/ 132298 w 163619"/>
                <a:gd name="connsiteY4" fmla="*/ 116700 h 116952"/>
                <a:gd name="connsiteX5" fmla="*/ 163254 w 163619"/>
                <a:gd name="connsiteY5" fmla="*/ 90506 h 116952"/>
                <a:gd name="connsiteX0" fmla="*/ 163530 w 166561"/>
                <a:gd name="connsiteY0" fmla="*/ 95265 h 121711"/>
                <a:gd name="connsiteX1" fmla="*/ 68279 w 166561"/>
                <a:gd name="connsiteY1" fmla="*/ 14 h 121711"/>
                <a:gd name="connsiteX2" fmla="*/ 1605 w 166561"/>
                <a:gd name="connsiteY2" fmla="*/ 47641 h 121711"/>
                <a:gd name="connsiteX3" fmla="*/ 30179 w 166561"/>
                <a:gd name="connsiteY3" fmla="*/ 104791 h 121711"/>
                <a:gd name="connsiteX4" fmla="*/ 132574 w 166561"/>
                <a:gd name="connsiteY4" fmla="*/ 121459 h 121711"/>
                <a:gd name="connsiteX5" fmla="*/ 163530 w 166561"/>
                <a:gd name="connsiteY5" fmla="*/ 95265 h 121711"/>
                <a:gd name="connsiteX0" fmla="*/ 163530 w 166561"/>
                <a:gd name="connsiteY0" fmla="*/ 95551 h 121997"/>
                <a:gd name="connsiteX1" fmla="*/ 68279 w 166561"/>
                <a:gd name="connsiteY1" fmla="*/ 300 h 121997"/>
                <a:gd name="connsiteX2" fmla="*/ 1605 w 166561"/>
                <a:gd name="connsiteY2" fmla="*/ 47927 h 121997"/>
                <a:gd name="connsiteX3" fmla="*/ 30179 w 166561"/>
                <a:gd name="connsiteY3" fmla="*/ 105077 h 121997"/>
                <a:gd name="connsiteX4" fmla="*/ 132574 w 166561"/>
                <a:gd name="connsiteY4" fmla="*/ 121745 h 121997"/>
                <a:gd name="connsiteX5" fmla="*/ 163530 w 166561"/>
                <a:gd name="connsiteY5" fmla="*/ 95551 h 121997"/>
                <a:gd name="connsiteX0" fmla="*/ 163530 w 165005"/>
                <a:gd name="connsiteY0" fmla="*/ 95551 h 121997"/>
                <a:gd name="connsiteX1" fmla="*/ 68279 w 165005"/>
                <a:gd name="connsiteY1" fmla="*/ 300 h 121997"/>
                <a:gd name="connsiteX2" fmla="*/ 1605 w 165005"/>
                <a:gd name="connsiteY2" fmla="*/ 47927 h 121997"/>
                <a:gd name="connsiteX3" fmla="*/ 30179 w 165005"/>
                <a:gd name="connsiteY3" fmla="*/ 105077 h 121997"/>
                <a:gd name="connsiteX4" fmla="*/ 132574 w 165005"/>
                <a:gd name="connsiteY4" fmla="*/ 121745 h 121997"/>
                <a:gd name="connsiteX5" fmla="*/ 163530 w 165005"/>
                <a:gd name="connsiteY5" fmla="*/ 95551 h 121997"/>
                <a:gd name="connsiteX0" fmla="*/ 163528 w 165003"/>
                <a:gd name="connsiteY0" fmla="*/ 95551 h 122981"/>
                <a:gd name="connsiteX1" fmla="*/ 68277 w 165003"/>
                <a:gd name="connsiteY1" fmla="*/ 300 h 122981"/>
                <a:gd name="connsiteX2" fmla="*/ 1603 w 165003"/>
                <a:gd name="connsiteY2" fmla="*/ 47927 h 122981"/>
                <a:gd name="connsiteX3" fmla="*/ 30177 w 165003"/>
                <a:gd name="connsiteY3" fmla="*/ 105077 h 122981"/>
                <a:gd name="connsiteX4" fmla="*/ 132572 w 165003"/>
                <a:gd name="connsiteY4" fmla="*/ 121745 h 122981"/>
                <a:gd name="connsiteX5" fmla="*/ 163528 w 165003"/>
                <a:gd name="connsiteY5" fmla="*/ 95551 h 122981"/>
                <a:gd name="connsiteX0" fmla="*/ 163528 w 165003"/>
                <a:gd name="connsiteY0" fmla="*/ 95551 h 125097"/>
                <a:gd name="connsiteX1" fmla="*/ 68277 w 165003"/>
                <a:gd name="connsiteY1" fmla="*/ 300 h 125097"/>
                <a:gd name="connsiteX2" fmla="*/ 1603 w 165003"/>
                <a:gd name="connsiteY2" fmla="*/ 47927 h 125097"/>
                <a:gd name="connsiteX3" fmla="*/ 30177 w 165003"/>
                <a:gd name="connsiteY3" fmla="*/ 105077 h 125097"/>
                <a:gd name="connsiteX4" fmla="*/ 132572 w 165003"/>
                <a:gd name="connsiteY4" fmla="*/ 121745 h 125097"/>
                <a:gd name="connsiteX5" fmla="*/ 163528 w 165003"/>
                <a:gd name="connsiteY5" fmla="*/ 95551 h 125097"/>
                <a:gd name="connsiteX0" fmla="*/ 137335 w 139775"/>
                <a:gd name="connsiteY0" fmla="*/ 81544 h 124319"/>
                <a:gd name="connsiteX1" fmla="*/ 68277 w 139775"/>
                <a:gd name="connsiteY1" fmla="*/ 580 h 124319"/>
                <a:gd name="connsiteX2" fmla="*/ 1603 w 139775"/>
                <a:gd name="connsiteY2" fmla="*/ 48207 h 124319"/>
                <a:gd name="connsiteX3" fmla="*/ 30177 w 139775"/>
                <a:gd name="connsiteY3" fmla="*/ 105357 h 124319"/>
                <a:gd name="connsiteX4" fmla="*/ 132572 w 139775"/>
                <a:gd name="connsiteY4" fmla="*/ 122025 h 124319"/>
                <a:gd name="connsiteX5" fmla="*/ 137335 w 139775"/>
                <a:gd name="connsiteY5" fmla="*/ 81544 h 124319"/>
                <a:gd name="connsiteX0" fmla="*/ 137109 w 138890"/>
                <a:gd name="connsiteY0" fmla="*/ 81544 h 114811"/>
                <a:gd name="connsiteX1" fmla="*/ 68051 w 138890"/>
                <a:gd name="connsiteY1" fmla="*/ 580 h 114811"/>
                <a:gd name="connsiteX2" fmla="*/ 1377 w 138890"/>
                <a:gd name="connsiteY2" fmla="*/ 48207 h 114811"/>
                <a:gd name="connsiteX3" fmla="*/ 29951 w 138890"/>
                <a:gd name="connsiteY3" fmla="*/ 105357 h 114811"/>
                <a:gd name="connsiteX4" fmla="*/ 110915 w 138890"/>
                <a:gd name="connsiteY4" fmla="*/ 112500 h 114811"/>
                <a:gd name="connsiteX5" fmla="*/ 137109 w 138890"/>
                <a:gd name="connsiteY5" fmla="*/ 81544 h 114811"/>
                <a:gd name="connsiteX0" fmla="*/ 139490 w 141127"/>
                <a:gd name="connsiteY0" fmla="*/ 57210 h 116046"/>
                <a:gd name="connsiteX1" fmla="*/ 68051 w 141127"/>
                <a:gd name="connsiteY1" fmla="*/ 58 h 116046"/>
                <a:gd name="connsiteX2" fmla="*/ 1377 w 141127"/>
                <a:gd name="connsiteY2" fmla="*/ 47685 h 116046"/>
                <a:gd name="connsiteX3" fmla="*/ 29951 w 141127"/>
                <a:gd name="connsiteY3" fmla="*/ 104835 h 116046"/>
                <a:gd name="connsiteX4" fmla="*/ 110915 w 141127"/>
                <a:gd name="connsiteY4" fmla="*/ 111978 h 116046"/>
                <a:gd name="connsiteX5" fmla="*/ 139490 w 141127"/>
                <a:gd name="connsiteY5" fmla="*/ 57210 h 116046"/>
                <a:gd name="connsiteX0" fmla="*/ 172828 w 173583"/>
                <a:gd name="connsiteY0" fmla="*/ 74199 h 115135"/>
                <a:gd name="connsiteX1" fmla="*/ 68051 w 173583"/>
                <a:gd name="connsiteY1" fmla="*/ 378 h 115135"/>
                <a:gd name="connsiteX2" fmla="*/ 1377 w 173583"/>
                <a:gd name="connsiteY2" fmla="*/ 48005 h 115135"/>
                <a:gd name="connsiteX3" fmla="*/ 29951 w 173583"/>
                <a:gd name="connsiteY3" fmla="*/ 105155 h 115135"/>
                <a:gd name="connsiteX4" fmla="*/ 110915 w 173583"/>
                <a:gd name="connsiteY4" fmla="*/ 112298 h 115135"/>
                <a:gd name="connsiteX5" fmla="*/ 172828 w 173583"/>
                <a:gd name="connsiteY5" fmla="*/ 74199 h 115135"/>
                <a:gd name="connsiteX0" fmla="*/ 172806 w 173458"/>
                <a:gd name="connsiteY0" fmla="*/ 74199 h 229173"/>
                <a:gd name="connsiteX1" fmla="*/ 68029 w 173458"/>
                <a:gd name="connsiteY1" fmla="*/ 378 h 229173"/>
                <a:gd name="connsiteX2" fmla="*/ 1355 w 173458"/>
                <a:gd name="connsiteY2" fmla="*/ 48005 h 229173"/>
                <a:gd name="connsiteX3" fmla="*/ 29929 w 173458"/>
                <a:gd name="connsiteY3" fmla="*/ 105155 h 229173"/>
                <a:gd name="connsiteX4" fmla="*/ 108512 w 173458"/>
                <a:gd name="connsiteY4" fmla="*/ 228979 h 229173"/>
                <a:gd name="connsiteX5" fmla="*/ 172806 w 173458"/>
                <a:gd name="connsiteY5" fmla="*/ 74199 h 229173"/>
                <a:gd name="connsiteX0" fmla="*/ 184031 w 184752"/>
                <a:gd name="connsiteY0" fmla="*/ 74527 h 244121"/>
                <a:gd name="connsiteX1" fmla="*/ 79254 w 184752"/>
                <a:gd name="connsiteY1" fmla="*/ 706 h 244121"/>
                <a:gd name="connsiteX2" fmla="*/ 12580 w 184752"/>
                <a:gd name="connsiteY2" fmla="*/ 48333 h 244121"/>
                <a:gd name="connsiteX3" fmla="*/ 10198 w 184752"/>
                <a:gd name="connsiteY3" fmla="*/ 217402 h 244121"/>
                <a:gd name="connsiteX4" fmla="*/ 119737 w 184752"/>
                <a:gd name="connsiteY4" fmla="*/ 229307 h 244121"/>
                <a:gd name="connsiteX5" fmla="*/ 184031 w 184752"/>
                <a:gd name="connsiteY5" fmla="*/ 74527 h 244121"/>
                <a:gd name="connsiteX0" fmla="*/ 187685 w 188406"/>
                <a:gd name="connsiteY0" fmla="*/ 73835 h 242369"/>
                <a:gd name="connsiteX1" fmla="*/ 82908 w 188406"/>
                <a:gd name="connsiteY1" fmla="*/ 14 h 242369"/>
                <a:gd name="connsiteX2" fmla="*/ 9090 w 188406"/>
                <a:gd name="connsiteY2" fmla="*/ 69073 h 242369"/>
                <a:gd name="connsiteX3" fmla="*/ 13852 w 188406"/>
                <a:gd name="connsiteY3" fmla="*/ 216710 h 242369"/>
                <a:gd name="connsiteX4" fmla="*/ 123391 w 188406"/>
                <a:gd name="connsiteY4" fmla="*/ 228615 h 242369"/>
                <a:gd name="connsiteX5" fmla="*/ 187685 w 188406"/>
                <a:gd name="connsiteY5" fmla="*/ 73835 h 242369"/>
                <a:gd name="connsiteX0" fmla="*/ 187685 w 188927"/>
                <a:gd name="connsiteY0" fmla="*/ 73835 h 239030"/>
                <a:gd name="connsiteX1" fmla="*/ 82908 w 188927"/>
                <a:gd name="connsiteY1" fmla="*/ 14 h 239030"/>
                <a:gd name="connsiteX2" fmla="*/ 9090 w 188927"/>
                <a:gd name="connsiteY2" fmla="*/ 69073 h 239030"/>
                <a:gd name="connsiteX3" fmla="*/ 13852 w 188927"/>
                <a:gd name="connsiteY3" fmla="*/ 216710 h 239030"/>
                <a:gd name="connsiteX4" fmla="*/ 123391 w 188927"/>
                <a:gd name="connsiteY4" fmla="*/ 228615 h 239030"/>
                <a:gd name="connsiteX5" fmla="*/ 187685 w 188927"/>
                <a:gd name="connsiteY5" fmla="*/ 73835 h 239030"/>
                <a:gd name="connsiteX0" fmla="*/ 187685 w 191251"/>
                <a:gd name="connsiteY0" fmla="*/ 73835 h 239030"/>
                <a:gd name="connsiteX1" fmla="*/ 82908 w 191251"/>
                <a:gd name="connsiteY1" fmla="*/ 14 h 239030"/>
                <a:gd name="connsiteX2" fmla="*/ 9090 w 191251"/>
                <a:gd name="connsiteY2" fmla="*/ 69073 h 239030"/>
                <a:gd name="connsiteX3" fmla="*/ 13852 w 191251"/>
                <a:gd name="connsiteY3" fmla="*/ 216710 h 239030"/>
                <a:gd name="connsiteX4" fmla="*/ 123391 w 191251"/>
                <a:gd name="connsiteY4" fmla="*/ 228615 h 239030"/>
                <a:gd name="connsiteX5" fmla="*/ 187685 w 191251"/>
                <a:gd name="connsiteY5" fmla="*/ 73835 h 239030"/>
                <a:gd name="connsiteX0" fmla="*/ 183513 w 187079"/>
                <a:gd name="connsiteY0" fmla="*/ 73835 h 243551"/>
                <a:gd name="connsiteX1" fmla="*/ 78736 w 187079"/>
                <a:gd name="connsiteY1" fmla="*/ 14 h 243551"/>
                <a:gd name="connsiteX2" fmla="*/ 4918 w 187079"/>
                <a:gd name="connsiteY2" fmla="*/ 69073 h 243551"/>
                <a:gd name="connsiteX3" fmla="*/ 9680 w 187079"/>
                <a:gd name="connsiteY3" fmla="*/ 216710 h 243551"/>
                <a:gd name="connsiteX4" fmla="*/ 32387 w 187079"/>
                <a:gd name="connsiteY4" fmla="*/ 236124 h 243551"/>
                <a:gd name="connsiteX5" fmla="*/ 119219 w 187079"/>
                <a:gd name="connsiteY5" fmla="*/ 228615 h 243551"/>
                <a:gd name="connsiteX6" fmla="*/ 183513 w 187079"/>
                <a:gd name="connsiteY6" fmla="*/ 73835 h 243551"/>
                <a:gd name="connsiteX0" fmla="*/ 183513 w 187079"/>
                <a:gd name="connsiteY0" fmla="*/ 73835 h 244791"/>
                <a:gd name="connsiteX1" fmla="*/ 78736 w 187079"/>
                <a:gd name="connsiteY1" fmla="*/ 14 h 244791"/>
                <a:gd name="connsiteX2" fmla="*/ 4918 w 187079"/>
                <a:gd name="connsiteY2" fmla="*/ 69073 h 244791"/>
                <a:gd name="connsiteX3" fmla="*/ 9680 w 187079"/>
                <a:gd name="connsiteY3" fmla="*/ 216710 h 244791"/>
                <a:gd name="connsiteX4" fmla="*/ 32387 w 187079"/>
                <a:gd name="connsiteY4" fmla="*/ 236124 h 244791"/>
                <a:gd name="connsiteX5" fmla="*/ 63343 w 187079"/>
                <a:gd name="connsiteY5" fmla="*/ 240887 h 244791"/>
                <a:gd name="connsiteX6" fmla="*/ 119219 w 187079"/>
                <a:gd name="connsiteY6" fmla="*/ 228615 h 244791"/>
                <a:gd name="connsiteX7" fmla="*/ 183513 w 187079"/>
                <a:gd name="connsiteY7" fmla="*/ 73835 h 244791"/>
                <a:gd name="connsiteX0" fmla="*/ 183513 w 187079"/>
                <a:gd name="connsiteY0" fmla="*/ 73835 h 245767"/>
                <a:gd name="connsiteX1" fmla="*/ 78736 w 187079"/>
                <a:gd name="connsiteY1" fmla="*/ 14 h 245767"/>
                <a:gd name="connsiteX2" fmla="*/ 4918 w 187079"/>
                <a:gd name="connsiteY2" fmla="*/ 69073 h 245767"/>
                <a:gd name="connsiteX3" fmla="*/ 9680 w 187079"/>
                <a:gd name="connsiteY3" fmla="*/ 216710 h 245767"/>
                <a:gd name="connsiteX4" fmla="*/ 32387 w 187079"/>
                <a:gd name="connsiteY4" fmla="*/ 236124 h 245767"/>
                <a:gd name="connsiteX5" fmla="*/ 63343 w 187079"/>
                <a:gd name="connsiteY5" fmla="*/ 240887 h 245767"/>
                <a:gd name="connsiteX6" fmla="*/ 87156 w 187079"/>
                <a:gd name="connsiteY6" fmla="*/ 243268 h 245767"/>
                <a:gd name="connsiteX7" fmla="*/ 119219 w 187079"/>
                <a:gd name="connsiteY7" fmla="*/ 228615 h 245767"/>
                <a:gd name="connsiteX8" fmla="*/ 183513 w 187079"/>
                <a:gd name="connsiteY8" fmla="*/ 73835 h 245767"/>
                <a:gd name="connsiteX0" fmla="*/ 183513 w 187079"/>
                <a:gd name="connsiteY0" fmla="*/ 73835 h 276637"/>
                <a:gd name="connsiteX1" fmla="*/ 78736 w 187079"/>
                <a:gd name="connsiteY1" fmla="*/ 14 h 276637"/>
                <a:gd name="connsiteX2" fmla="*/ 4918 w 187079"/>
                <a:gd name="connsiteY2" fmla="*/ 69073 h 276637"/>
                <a:gd name="connsiteX3" fmla="*/ 9680 w 187079"/>
                <a:gd name="connsiteY3" fmla="*/ 216710 h 276637"/>
                <a:gd name="connsiteX4" fmla="*/ 32387 w 187079"/>
                <a:gd name="connsiteY4" fmla="*/ 236124 h 276637"/>
                <a:gd name="connsiteX5" fmla="*/ 46674 w 187079"/>
                <a:gd name="connsiteY5" fmla="*/ 276606 h 276637"/>
                <a:gd name="connsiteX6" fmla="*/ 87156 w 187079"/>
                <a:gd name="connsiteY6" fmla="*/ 243268 h 276637"/>
                <a:gd name="connsiteX7" fmla="*/ 119219 w 187079"/>
                <a:gd name="connsiteY7" fmla="*/ 228615 h 276637"/>
                <a:gd name="connsiteX8" fmla="*/ 183513 w 187079"/>
                <a:gd name="connsiteY8" fmla="*/ 73835 h 276637"/>
                <a:gd name="connsiteX0" fmla="*/ 183513 w 185610"/>
                <a:gd name="connsiteY0" fmla="*/ 73835 h 276640"/>
                <a:gd name="connsiteX1" fmla="*/ 78736 w 185610"/>
                <a:gd name="connsiteY1" fmla="*/ 14 h 276640"/>
                <a:gd name="connsiteX2" fmla="*/ 4918 w 185610"/>
                <a:gd name="connsiteY2" fmla="*/ 69073 h 276640"/>
                <a:gd name="connsiteX3" fmla="*/ 9680 w 185610"/>
                <a:gd name="connsiteY3" fmla="*/ 216710 h 276640"/>
                <a:gd name="connsiteX4" fmla="*/ 32387 w 185610"/>
                <a:gd name="connsiteY4" fmla="*/ 236124 h 276640"/>
                <a:gd name="connsiteX5" fmla="*/ 46674 w 185610"/>
                <a:gd name="connsiteY5" fmla="*/ 276606 h 276640"/>
                <a:gd name="connsiteX6" fmla="*/ 68106 w 185610"/>
                <a:gd name="connsiteY6" fmla="*/ 245649 h 276640"/>
                <a:gd name="connsiteX7" fmla="*/ 119219 w 185610"/>
                <a:gd name="connsiteY7" fmla="*/ 228615 h 276640"/>
                <a:gd name="connsiteX8" fmla="*/ 183513 w 185610"/>
                <a:gd name="connsiteY8" fmla="*/ 73835 h 276640"/>
                <a:gd name="connsiteX0" fmla="*/ 183513 w 185668"/>
                <a:gd name="connsiteY0" fmla="*/ 73835 h 276640"/>
                <a:gd name="connsiteX1" fmla="*/ 78736 w 185668"/>
                <a:gd name="connsiteY1" fmla="*/ 14 h 276640"/>
                <a:gd name="connsiteX2" fmla="*/ 4918 w 185668"/>
                <a:gd name="connsiteY2" fmla="*/ 69073 h 276640"/>
                <a:gd name="connsiteX3" fmla="*/ 9680 w 185668"/>
                <a:gd name="connsiteY3" fmla="*/ 216710 h 276640"/>
                <a:gd name="connsiteX4" fmla="*/ 32387 w 185668"/>
                <a:gd name="connsiteY4" fmla="*/ 236124 h 276640"/>
                <a:gd name="connsiteX5" fmla="*/ 46674 w 185668"/>
                <a:gd name="connsiteY5" fmla="*/ 276606 h 276640"/>
                <a:gd name="connsiteX6" fmla="*/ 56200 w 185668"/>
                <a:gd name="connsiteY6" fmla="*/ 245649 h 276640"/>
                <a:gd name="connsiteX7" fmla="*/ 119219 w 185668"/>
                <a:gd name="connsiteY7" fmla="*/ 228615 h 276640"/>
                <a:gd name="connsiteX8" fmla="*/ 183513 w 185668"/>
                <a:gd name="connsiteY8" fmla="*/ 73835 h 276640"/>
                <a:gd name="connsiteX0" fmla="*/ 185142 w 187297"/>
                <a:gd name="connsiteY0" fmla="*/ 73835 h 276640"/>
                <a:gd name="connsiteX1" fmla="*/ 80365 w 187297"/>
                <a:gd name="connsiteY1" fmla="*/ 14 h 276640"/>
                <a:gd name="connsiteX2" fmla="*/ 6547 w 187297"/>
                <a:gd name="connsiteY2" fmla="*/ 69073 h 276640"/>
                <a:gd name="connsiteX3" fmla="*/ 11309 w 187297"/>
                <a:gd name="connsiteY3" fmla="*/ 216710 h 276640"/>
                <a:gd name="connsiteX4" fmla="*/ 34016 w 187297"/>
                <a:gd name="connsiteY4" fmla="*/ 236124 h 276640"/>
                <a:gd name="connsiteX5" fmla="*/ 48303 w 187297"/>
                <a:gd name="connsiteY5" fmla="*/ 276606 h 276640"/>
                <a:gd name="connsiteX6" fmla="*/ 57829 w 187297"/>
                <a:gd name="connsiteY6" fmla="*/ 245649 h 276640"/>
                <a:gd name="connsiteX7" fmla="*/ 120848 w 187297"/>
                <a:gd name="connsiteY7" fmla="*/ 228615 h 276640"/>
                <a:gd name="connsiteX8" fmla="*/ 185142 w 187297"/>
                <a:gd name="connsiteY8" fmla="*/ 73835 h 276640"/>
                <a:gd name="connsiteX0" fmla="*/ 185142 w 187945"/>
                <a:gd name="connsiteY0" fmla="*/ 73835 h 276640"/>
                <a:gd name="connsiteX1" fmla="*/ 80365 w 187945"/>
                <a:gd name="connsiteY1" fmla="*/ 14 h 276640"/>
                <a:gd name="connsiteX2" fmla="*/ 6547 w 187945"/>
                <a:gd name="connsiteY2" fmla="*/ 69073 h 276640"/>
                <a:gd name="connsiteX3" fmla="*/ 11309 w 187945"/>
                <a:gd name="connsiteY3" fmla="*/ 216710 h 276640"/>
                <a:gd name="connsiteX4" fmla="*/ 34016 w 187945"/>
                <a:gd name="connsiteY4" fmla="*/ 236124 h 276640"/>
                <a:gd name="connsiteX5" fmla="*/ 48303 w 187945"/>
                <a:gd name="connsiteY5" fmla="*/ 276606 h 276640"/>
                <a:gd name="connsiteX6" fmla="*/ 57829 w 187945"/>
                <a:gd name="connsiteY6" fmla="*/ 245649 h 276640"/>
                <a:gd name="connsiteX7" fmla="*/ 120848 w 187945"/>
                <a:gd name="connsiteY7" fmla="*/ 228615 h 276640"/>
                <a:gd name="connsiteX8" fmla="*/ 185142 w 187945"/>
                <a:gd name="connsiteY8" fmla="*/ 73835 h 276640"/>
                <a:gd name="connsiteX0" fmla="*/ 187464 w 190267"/>
                <a:gd name="connsiteY0" fmla="*/ 73835 h 276640"/>
                <a:gd name="connsiteX1" fmla="*/ 82687 w 190267"/>
                <a:gd name="connsiteY1" fmla="*/ 14 h 276640"/>
                <a:gd name="connsiteX2" fmla="*/ 8869 w 190267"/>
                <a:gd name="connsiteY2" fmla="*/ 69073 h 276640"/>
                <a:gd name="connsiteX3" fmla="*/ 13631 w 190267"/>
                <a:gd name="connsiteY3" fmla="*/ 216710 h 276640"/>
                <a:gd name="connsiteX4" fmla="*/ 36338 w 190267"/>
                <a:gd name="connsiteY4" fmla="*/ 236124 h 276640"/>
                <a:gd name="connsiteX5" fmla="*/ 50625 w 190267"/>
                <a:gd name="connsiteY5" fmla="*/ 276606 h 276640"/>
                <a:gd name="connsiteX6" fmla="*/ 60151 w 190267"/>
                <a:gd name="connsiteY6" fmla="*/ 245649 h 276640"/>
                <a:gd name="connsiteX7" fmla="*/ 123170 w 190267"/>
                <a:gd name="connsiteY7" fmla="*/ 228615 h 276640"/>
                <a:gd name="connsiteX8" fmla="*/ 187464 w 190267"/>
                <a:gd name="connsiteY8" fmla="*/ 73835 h 276640"/>
                <a:gd name="connsiteX0" fmla="*/ 188811 w 191614"/>
                <a:gd name="connsiteY0" fmla="*/ 73834 h 276639"/>
                <a:gd name="connsiteX1" fmla="*/ 84034 w 191614"/>
                <a:gd name="connsiteY1" fmla="*/ 13 h 276639"/>
                <a:gd name="connsiteX2" fmla="*/ 10216 w 191614"/>
                <a:gd name="connsiteY2" fmla="*/ 69072 h 276639"/>
                <a:gd name="connsiteX3" fmla="*/ 12564 w 191614"/>
                <a:gd name="connsiteY3" fmla="*/ 203995 h 276639"/>
                <a:gd name="connsiteX4" fmla="*/ 37685 w 191614"/>
                <a:gd name="connsiteY4" fmla="*/ 236123 h 276639"/>
                <a:gd name="connsiteX5" fmla="*/ 51972 w 191614"/>
                <a:gd name="connsiteY5" fmla="*/ 276605 h 276639"/>
                <a:gd name="connsiteX6" fmla="*/ 61498 w 191614"/>
                <a:gd name="connsiteY6" fmla="*/ 245648 h 276639"/>
                <a:gd name="connsiteX7" fmla="*/ 124517 w 191614"/>
                <a:gd name="connsiteY7" fmla="*/ 228614 h 276639"/>
                <a:gd name="connsiteX8" fmla="*/ 188811 w 191614"/>
                <a:gd name="connsiteY8" fmla="*/ 73834 h 276639"/>
                <a:gd name="connsiteX0" fmla="*/ 188454 w 191257"/>
                <a:gd name="connsiteY0" fmla="*/ 21737 h 224542"/>
                <a:gd name="connsiteX1" fmla="*/ 77713 w 191257"/>
                <a:gd name="connsiteY1" fmla="*/ 5002 h 224542"/>
                <a:gd name="connsiteX2" fmla="*/ 9859 w 191257"/>
                <a:gd name="connsiteY2" fmla="*/ 16975 h 224542"/>
                <a:gd name="connsiteX3" fmla="*/ 12207 w 191257"/>
                <a:gd name="connsiteY3" fmla="*/ 151898 h 224542"/>
                <a:gd name="connsiteX4" fmla="*/ 37328 w 191257"/>
                <a:gd name="connsiteY4" fmla="*/ 184026 h 224542"/>
                <a:gd name="connsiteX5" fmla="*/ 51615 w 191257"/>
                <a:gd name="connsiteY5" fmla="*/ 224508 h 224542"/>
                <a:gd name="connsiteX6" fmla="*/ 61141 w 191257"/>
                <a:gd name="connsiteY6" fmla="*/ 193551 h 224542"/>
                <a:gd name="connsiteX7" fmla="*/ 124160 w 191257"/>
                <a:gd name="connsiteY7" fmla="*/ 176517 h 224542"/>
                <a:gd name="connsiteX8" fmla="*/ 188454 w 191257"/>
                <a:gd name="connsiteY8" fmla="*/ 21737 h 224542"/>
                <a:gd name="connsiteX0" fmla="*/ 188454 w 191257"/>
                <a:gd name="connsiteY0" fmla="*/ 21737 h 193785"/>
                <a:gd name="connsiteX1" fmla="*/ 77713 w 191257"/>
                <a:gd name="connsiteY1" fmla="*/ 5002 h 193785"/>
                <a:gd name="connsiteX2" fmla="*/ 9859 w 191257"/>
                <a:gd name="connsiteY2" fmla="*/ 16975 h 193785"/>
                <a:gd name="connsiteX3" fmla="*/ 12207 w 191257"/>
                <a:gd name="connsiteY3" fmla="*/ 151898 h 193785"/>
                <a:gd name="connsiteX4" fmla="*/ 37328 w 191257"/>
                <a:gd name="connsiteY4" fmla="*/ 184026 h 193785"/>
                <a:gd name="connsiteX5" fmla="*/ 61141 w 191257"/>
                <a:gd name="connsiteY5" fmla="*/ 193551 h 193785"/>
                <a:gd name="connsiteX6" fmla="*/ 124160 w 191257"/>
                <a:gd name="connsiteY6" fmla="*/ 176517 h 193785"/>
                <a:gd name="connsiteX7" fmla="*/ 188454 w 191257"/>
                <a:gd name="connsiteY7" fmla="*/ 21737 h 193785"/>
                <a:gd name="connsiteX0" fmla="*/ 184953 w 187756"/>
                <a:gd name="connsiteY0" fmla="*/ 21737 h 193551"/>
                <a:gd name="connsiteX1" fmla="*/ 74212 w 187756"/>
                <a:gd name="connsiteY1" fmla="*/ 5002 h 193551"/>
                <a:gd name="connsiteX2" fmla="*/ 6358 w 187756"/>
                <a:gd name="connsiteY2" fmla="*/ 16975 h 193551"/>
                <a:gd name="connsiteX3" fmla="*/ 8706 w 187756"/>
                <a:gd name="connsiteY3" fmla="*/ 151898 h 193551"/>
                <a:gd name="connsiteX4" fmla="*/ 57640 w 187756"/>
                <a:gd name="connsiteY4" fmla="*/ 193551 h 193551"/>
                <a:gd name="connsiteX5" fmla="*/ 120659 w 187756"/>
                <a:gd name="connsiteY5" fmla="*/ 176517 h 193551"/>
                <a:gd name="connsiteX6" fmla="*/ 184953 w 187756"/>
                <a:gd name="connsiteY6" fmla="*/ 21737 h 193551"/>
                <a:gd name="connsiteX0" fmla="*/ 188695 w 191498"/>
                <a:gd name="connsiteY0" fmla="*/ 21737 h 185791"/>
                <a:gd name="connsiteX1" fmla="*/ 77954 w 191498"/>
                <a:gd name="connsiteY1" fmla="*/ 5002 h 185791"/>
                <a:gd name="connsiteX2" fmla="*/ 10100 w 191498"/>
                <a:gd name="connsiteY2" fmla="*/ 16975 h 185791"/>
                <a:gd name="connsiteX3" fmla="*/ 12448 w 191498"/>
                <a:gd name="connsiteY3" fmla="*/ 151898 h 185791"/>
                <a:gd name="connsiteX4" fmla="*/ 124401 w 191498"/>
                <a:gd name="connsiteY4" fmla="*/ 176517 h 185791"/>
                <a:gd name="connsiteX5" fmla="*/ 188695 w 191498"/>
                <a:gd name="connsiteY5" fmla="*/ 21737 h 185791"/>
                <a:gd name="connsiteX0" fmla="*/ 191667 w 201353"/>
                <a:gd name="connsiteY0" fmla="*/ 21737 h 153001"/>
                <a:gd name="connsiteX1" fmla="*/ 80926 w 201353"/>
                <a:gd name="connsiteY1" fmla="*/ 5002 h 153001"/>
                <a:gd name="connsiteX2" fmla="*/ 13072 w 201353"/>
                <a:gd name="connsiteY2" fmla="*/ 16975 h 153001"/>
                <a:gd name="connsiteX3" fmla="*/ 15420 w 201353"/>
                <a:gd name="connsiteY3" fmla="*/ 151898 h 153001"/>
                <a:gd name="connsiteX4" fmla="*/ 171106 w 201353"/>
                <a:gd name="connsiteY4" fmla="*/ 77826 h 153001"/>
                <a:gd name="connsiteX5" fmla="*/ 191667 w 201353"/>
                <a:gd name="connsiteY5" fmla="*/ 21737 h 153001"/>
                <a:gd name="connsiteX0" fmla="*/ 194364 w 204050"/>
                <a:gd name="connsiteY0" fmla="*/ 21737 h 85622"/>
                <a:gd name="connsiteX1" fmla="*/ 83623 w 204050"/>
                <a:gd name="connsiteY1" fmla="*/ 5002 h 85622"/>
                <a:gd name="connsiteX2" fmla="*/ 15769 w 204050"/>
                <a:gd name="connsiteY2" fmla="*/ 16975 h 85622"/>
                <a:gd name="connsiteX3" fmla="*/ 14142 w 204050"/>
                <a:gd name="connsiteY3" fmla="*/ 59980 h 85622"/>
                <a:gd name="connsiteX4" fmla="*/ 173803 w 204050"/>
                <a:gd name="connsiteY4" fmla="*/ 77826 h 85622"/>
                <a:gd name="connsiteX5" fmla="*/ 194364 w 204050"/>
                <a:gd name="connsiteY5" fmla="*/ 21737 h 85622"/>
                <a:gd name="connsiteX0" fmla="*/ 186412 w 199527"/>
                <a:gd name="connsiteY0" fmla="*/ 48611 h 82502"/>
                <a:gd name="connsiteX1" fmla="*/ 83623 w 199527"/>
                <a:gd name="connsiteY1" fmla="*/ 1882 h 82502"/>
                <a:gd name="connsiteX2" fmla="*/ 15769 w 199527"/>
                <a:gd name="connsiteY2" fmla="*/ 13855 h 82502"/>
                <a:gd name="connsiteX3" fmla="*/ 14142 w 199527"/>
                <a:gd name="connsiteY3" fmla="*/ 56860 h 82502"/>
                <a:gd name="connsiteX4" fmla="*/ 173803 w 199527"/>
                <a:gd name="connsiteY4" fmla="*/ 74706 h 82502"/>
                <a:gd name="connsiteX5" fmla="*/ 186412 w 199527"/>
                <a:gd name="connsiteY5" fmla="*/ 48611 h 82502"/>
                <a:gd name="connsiteX0" fmla="*/ 186915 w 203785"/>
                <a:gd name="connsiteY0" fmla="*/ 48611 h 99825"/>
                <a:gd name="connsiteX1" fmla="*/ 84126 w 203785"/>
                <a:gd name="connsiteY1" fmla="*/ 1882 h 99825"/>
                <a:gd name="connsiteX2" fmla="*/ 16272 w 203785"/>
                <a:gd name="connsiteY2" fmla="*/ 13855 h 99825"/>
                <a:gd name="connsiteX3" fmla="*/ 14645 w 203785"/>
                <a:gd name="connsiteY3" fmla="*/ 56860 h 99825"/>
                <a:gd name="connsiteX4" fmla="*/ 181263 w 203785"/>
                <a:gd name="connsiteY4" fmla="*/ 94057 h 99825"/>
                <a:gd name="connsiteX5" fmla="*/ 186915 w 203785"/>
                <a:gd name="connsiteY5" fmla="*/ 48611 h 99825"/>
                <a:gd name="connsiteX0" fmla="*/ 186915 w 192239"/>
                <a:gd name="connsiteY0" fmla="*/ 48611 h 99825"/>
                <a:gd name="connsiteX1" fmla="*/ 84126 w 192239"/>
                <a:gd name="connsiteY1" fmla="*/ 1882 h 99825"/>
                <a:gd name="connsiteX2" fmla="*/ 16272 w 192239"/>
                <a:gd name="connsiteY2" fmla="*/ 13855 h 99825"/>
                <a:gd name="connsiteX3" fmla="*/ 14645 w 192239"/>
                <a:gd name="connsiteY3" fmla="*/ 56860 h 99825"/>
                <a:gd name="connsiteX4" fmla="*/ 181263 w 192239"/>
                <a:gd name="connsiteY4" fmla="*/ 94057 h 99825"/>
                <a:gd name="connsiteX5" fmla="*/ 186915 w 192239"/>
                <a:gd name="connsiteY5" fmla="*/ 48611 h 99825"/>
                <a:gd name="connsiteX0" fmla="*/ 186915 w 188047"/>
                <a:gd name="connsiteY0" fmla="*/ 48611 h 99825"/>
                <a:gd name="connsiteX1" fmla="*/ 84126 w 188047"/>
                <a:gd name="connsiteY1" fmla="*/ 1882 h 99825"/>
                <a:gd name="connsiteX2" fmla="*/ 16272 w 188047"/>
                <a:gd name="connsiteY2" fmla="*/ 13855 h 99825"/>
                <a:gd name="connsiteX3" fmla="*/ 14645 w 188047"/>
                <a:gd name="connsiteY3" fmla="*/ 56860 h 99825"/>
                <a:gd name="connsiteX4" fmla="*/ 181263 w 188047"/>
                <a:gd name="connsiteY4" fmla="*/ 94057 h 99825"/>
                <a:gd name="connsiteX5" fmla="*/ 186915 w 188047"/>
                <a:gd name="connsiteY5" fmla="*/ 48611 h 99825"/>
                <a:gd name="connsiteX0" fmla="*/ 180951 w 183401"/>
                <a:gd name="connsiteY0" fmla="*/ 51710 h 100021"/>
                <a:gd name="connsiteX1" fmla="*/ 84126 w 183401"/>
                <a:gd name="connsiteY1" fmla="*/ 2078 h 100021"/>
                <a:gd name="connsiteX2" fmla="*/ 16272 w 183401"/>
                <a:gd name="connsiteY2" fmla="*/ 14051 h 100021"/>
                <a:gd name="connsiteX3" fmla="*/ 14645 w 183401"/>
                <a:gd name="connsiteY3" fmla="*/ 57056 h 100021"/>
                <a:gd name="connsiteX4" fmla="*/ 181263 w 183401"/>
                <a:gd name="connsiteY4" fmla="*/ 94253 h 100021"/>
                <a:gd name="connsiteX5" fmla="*/ 180951 w 183401"/>
                <a:gd name="connsiteY5" fmla="*/ 51710 h 100021"/>
                <a:gd name="connsiteX0" fmla="*/ 176818 w 179268"/>
                <a:gd name="connsiteY0" fmla="*/ 53656 h 102065"/>
                <a:gd name="connsiteX1" fmla="*/ 79993 w 179268"/>
                <a:gd name="connsiteY1" fmla="*/ 4024 h 102065"/>
                <a:gd name="connsiteX2" fmla="*/ 24066 w 179268"/>
                <a:gd name="connsiteY2" fmla="*/ 9224 h 102065"/>
                <a:gd name="connsiteX3" fmla="*/ 10512 w 179268"/>
                <a:gd name="connsiteY3" fmla="*/ 59002 h 102065"/>
                <a:gd name="connsiteX4" fmla="*/ 177130 w 179268"/>
                <a:gd name="connsiteY4" fmla="*/ 96199 h 102065"/>
                <a:gd name="connsiteX5" fmla="*/ 176818 w 179268"/>
                <a:gd name="connsiteY5" fmla="*/ 53656 h 102065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6848 w 179298"/>
                <a:gd name="connsiteY0" fmla="*/ 46278 h 94687"/>
                <a:gd name="connsiteX1" fmla="*/ 81017 w 179298"/>
                <a:gd name="connsiteY1" fmla="*/ 14062 h 94687"/>
                <a:gd name="connsiteX2" fmla="*/ 24096 w 179298"/>
                <a:gd name="connsiteY2" fmla="*/ 1846 h 94687"/>
                <a:gd name="connsiteX3" fmla="*/ 10542 w 179298"/>
                <a:gd name="connsiteY3" fmla="*/ 51624 h 94687"/>
                <a:gd name="connsiteX4" fmla="*/ 177160 w 179298"/>
                <a:gd name="connsiteY4" fmla="*/ 88821 h 94687"/>
                <a:gd name="connsiteX5" fmla="*/ 176848 w 179298"/>
                <a:gd name="connsiteY5" fmla="*/ 46278 h 94687"/>
                <a:gd name="connsiteX0" fmla="*/ 175514 w 177964"/>
                <a:gd name="connsiteY0" fmla="*/ 50750 h 99230"/>
                <a:gd name="connsiteX1" fmla="*/ 79683 w 177964"/>
                <a:gd name="connsiteY1" fmla="*/ 18534 h 99230"/>
                <a:gd name="connsiteX2" fmla="*/ 27732 w 177964"/>
                <a:gd name="connsiteY2" fmla="*/ 1480 h 99230"/>
                <a:gd name="connsiteX3" fmla="*/ 9208 w 177964"/>
                <a:gd name="connsiteY3" fmla="*/ 56096 h 99230"/>
                <a:gd name="connsiteX4" fmla="*/ 175826 w 177964"/>
                <a:gd name="connsiteY4" fmla="*/ 93293 h 99230"/>
                <a:gd name="connsiteX5" fmla="*/ 175514 w 177964"/>
                <a:gd name="connsiteY5" fmla="*/ 50750 h 99230"/>
                <a:gd name="connsiteX0" fmla="*/ 180654 w 183104"/>
                <a:gd name="connsiteY0" fmla="*/ 50641 h 98939"/>
                <a:gd name="connsiteX1" fmla="*/ 84823 w 183104"/>
                <a:gd name="connsiteY1" fmla="*/ 18425 h 98939"/>
                <a:gd name="connsiteX2" fmla="*/ 32872 w 183104"/>
                <a:gd name="connsiteY2" fmla="*/ 1371 h 98939"/>
                <a:gd name="connsiteX3" fmla="*/ 8384 w 183104"/>
                <a:gd name="connsiteY3" fmla="*/ 54052 h 98939"/>
                <a:gd name="connsiteX4" fmla="*/ 180966 w 183104"/>
                <a:gd name="connsiteY4" fmla="*/ 93184 h 98939"/>
                <a:gd name="connsiteX5" fmla="*/ 180654 w 183104"/>
                <a:gd name="connsiteY5" fmla="*/ 50641 h 98939"/>
                <a:gd name="connsiteX0" fmla="*/ 172271 w 174721"/>
                <a:gd name="connsiteY0" fmla="*/ 50641 h 100349"/>
                <a:gd name="connsiteX1" fmla="*/ 76440 w 174721"/>
                <a:gd name="connsiteY1" fmla="*/ 18425 h 100349"/>
                <a:gd name="connsiteX2" fmla="*/ 24489 w 174721"/>
                <a:gd name="connsiteY2" fmla="*/ 1371 h 100349"/>
                <a:gd name="connsiteX3" fmla="*/ 1 w 174721"/>
                <a:gd name="connsiteY3" fmla="*/ 54052 h 100349"/>
                <a:gd name="connsiteX4" fmla="*/ 172583 w 174721"/>
                <a:gd name="connsiteY4" fmla="*/ 93184 h 100349"/>
                <a:gd name="connsiteX5" fmla="*/ 172271 w 174721"/>
                <a:gd name="connsiteY5" fmla="*/ 50641 h 100349"/>
                <a:gd name="connsiteX0" fmla="*/ 174258 w 176708"/>
                <a:gd name="connsiteY0" fmla="*/ 49755 h 97662"/>
                <a:gd name="connsiteX1" fmla="*/ 78427 w 176708"/>
                <a:gd name="connsiteY1" fmla="*/ 17539 h 97662"/>
                <a:gd name="connsiteX2" fmla="*/ 26476 w 176708"/>
                <a:gd name="connsiteY2" fmla="*/ 485 h 97662"/>
                <a:gd name="connsiteX3" fmla="*/ 0 w 176708"/>
                <a:gd name="connsiteY3" fmla="*/ 35750 h 97662"/>
                <a:gd name="connsiteX4" fmla="*/ 174570 w 176708"/>
                <a:gd name="connsiteY4" fmla="*/ 92298 h 97662"/>
                <a:gd name="connsiteX5" fmla="*/ 174258 w 176708"/>
                <a:gd name="connsiteY5" fmla="*/ 49755 h 97662"/>
                <a:gd name="connsiteX0" fmla="*/ 174722 w 177172"/>
                <a:gd name="connsiteY0" fmla="*/ 49755 h 97534"/>
                <a:gd name="connsiteX1" fmla="*/ 78891 w 177172"/>
                <a:gd name="connsiteY1" fmla="*/ 17539 h 97534"/>
                <a:gd name="connsiteX2" fmla="*/ 26940 w 177172"/>
                <a:gd name="connsiteY2" fmla="*/ 485 h 97534"/>
                <a:gd name="connsiteX3" fmla="*/ 464 w 177172"/>
                <a:gd name="connsiteY3" fmla="*/ 35750 h 97534"/>
                <a:gd name="connsiteX4" fmla="*/ 175034 w 177172"/>
                <a:gd name="connsiteY4" fmla="*/ 92298 h 97534"/>
                <a:gd name="connsiteX5" fmla="*/ 174722 w 177172"/>
                <a:gd name="connsiteY5" fmla="*/ 49755 h 97534"/>
                <a:gd name="connsiteX0" fmla="*/ 173732 w 176182"/>
                <a:gd name="connsiteY0" fmla="*/ 49930 h 98016"/>
                <a:gd name="connsiteX1" fmla="*/ 77901 w 176182"/>
                <a:gd name="connsiteY1" fmla="*/ 17714 h 98016"/>
                <a:gd name="connsiteX2" fmla="*/ 25950 w 176182"/>
                <a:gd name="connsiteY2" fmla="*/ 660 h 98016"/>
                <a:gd name="connsiteX3" fmla="*/ 468 w 176182"/>
                <a:gd name="connsiteY3" fmla="*/ 39795 h 98016"/>
                <a:gd name="connsiteX4" fmla="*/ 174044 w 176182"/>
                <a:gd name="connsiteY4" fmla="*/ 92473 h 98016"/>
                <a:gd name="connsiteX5" fmla="*/ 173732 w 176182"/>
                <a:gd name="connsiteY5" fmla="*/ 49930 h 98016"/>
                <a:gd name="connsiteX0" fmla="*/ 180349 w 182799"/>
                <a:gd name="connsiteY0" fmla="*/ 50866 h 98150"/>
                <a:gd name="connsiteX1" fmla="*/ 84518 w 182799"/>
                <a:gd name="connsiteY1" fmla="*/ 18650 h 98150"/>
                <a:gd name="connsiteX2" fmla="*/ 38531 w 182799"/>
                <a:gd name="connsiteY2" fmla="*/ 628 h 98150"/>
                <a:gd name="connsiteX3" fmla="*/ 7085 w 182799"/>
                <a:gd name="connsiteY3" fmla="*/ 40731 h 98150"/>
                <a:gd name="connsiteX4" fmla="*/ 180661 w 182799"/>
                <a:gd name="connsiteY4" fmla="*/ 93409 h 98150"/>
                <a:gd name="connsiteX5" fmla="*/ 180349 w 182799"/>
                <a:gd name="connsiteY5" fmla="*/ 50866 h 98150"/>
                <a:gd name="connsiteX0" fmla="*/ 173265 w 175715"/>
                <a:gd name="connsiteY0" fmla="*/ 50866 h 99034"/>
                <a:gd name="connsiteX1" fmla="*/ 77434 w 175715"/>
                <a:gd name="connsiteY1" fmla="*/ 18650 h 99034"/>
                <a:gd name="connsiteX2" fmla="*/ 31447 w 175715"/>
                <a:gd name="connsiteY2" fmla="*/ 628 h 99034"/>
                <a:gd name="connsiteX3" fmla="*/ 1 w 175715"/>
                <a:gd name="connsiteY3" fmla="*/ 40731 h 99034"/>
                <a:gd name="connsiteX4" fmla="*/ 173577 w 175715"/>
                <a:gd name="connsiteY4" fmla="*/ 93409 h 99034"/>
                <a:gd name="connsiteX5" fmla="*/ 173265 w 175715"/>
                <a:gd name="connsiteY5" fmla="*/ 50866 h 99034"/>
                <a:gd name="connsiteX0" fmla="*/ 173845 w 176295"/>
                <a:gd name="connsiteY0" fmla="*/ 50866 h 98852"/>
                <a:gd name="connsiteX1" fmla="*/ 78014 w 176295"/>
                <a:gd name="connsiteY1" fmla="*/ 18650 h 98852"/>
                <a:gd name="connsiteX2" fmla="*/ 32027 w 176295"/>
                <a:gd name="connsiteY2" fmla="*/ 628 h 98852"/>
                <a:gd name="connsiteX3" fmla="*/ 581 w 176295"/>
                <a:gd name="connsiteY3" fmla="*/ 40731 h 98852"/>
                <a:gd name="connsiteX4" fmla="*/ 174157 w 176295"/>
                <a:gd name="connsiteY4" fmla="*/ 93409 h 98852"/>
                <a:gd name="connsiteX5" fmla="*/ 173845 w 176295"/>
                <a:gd name="connsiteY5" fmla="*/ 50866 h 98852"/>
                <a:gd name="connsiteX0" fmla="*/ 173456 w 175906"/>
                <a:gd name="connsiteY0" fmla="*/ 50866 h 97820"/>
                <a:gd name="connsiteX1" fmla="*/ 77625 w 175906"/>
                <a:gd name="connsiteY1" fmla="*/ 18650 h 97820"/>
                <a:gd name="connsiteX2" fmla="*/ 31638 w 175906"/>
                <a:gd name="connsiteY2" fmla="*/ 628 h 97820"/>
                <a:gd name="connsiteX3" fmla="*/ 192 w 175906"/>
                <a:gd name="connsiteY3" fmla="*/ 40731 h 97820"/>
                <a:gd name="connsiteX4" fmla="*/ 173768 w 175906"/>
                <a:gd name="connsiteY4" fmla="*/ 93409 h 97820"/>
                <a:gd name="connsiteX5" fmla="*/ 173456 w 175906"/>
                <a:gd name="connsiteY5" fmla="*/ 50866 h 97820"/>
                <a:gd name="connsiteX0" fmla="*/ 170474 w 174733"/>
                <a:gd name="connsiteY0" fmla="*/ 49893 h 97815"/>
                <a:gd name="connsiteX1" fmla="*/ 77625 w 174733"/>
                <a:gd name="connsiteY1" fmla="*/ 18645 h 97815"/>
                <a:gd name="connsiteX2" fmla="*/ 31638 w 174733"/>
                <a:gd name="connsiteY2" fmla="*/ 623 h 97815"/>
                <a:gd name="connsiteX3" fmla="*/ 192 w 174733"/>
                <a:gd name="connsiteY3" fmla="*/ 40726 h 97815"/>
                <a:gd name="connsiteX4" fmla="*/ 173768 w 174733"/>
                <a:gd name="connsiteY4" fmla="*/ 93404 h 97815"/>
                <a:gd name="connsiteX5" fmla="*/ 170474 w 174733"/>
                <a:gd name="connsiteY5" fmla="*/ 49893 h 97815"/>
                <a:gd name="connsiteX0" fmla="*/ 171468 w 175008"/>
                <a:gd name="connsiteY0" fmla="*/ 48919 h 97809"/>
                <a:gd name="connsiteX1" fmla="*/ 77625 w 175008"/>
                <a:gd name="connsiteY1" fmla="*/ 18639 h 97809"/>
                <a:gd name="connsiteX2" fmla="*/ 31638 w 175008"/>
                <a:gd name="connsiteY2" fmla="*/ 617 h 97809"/>
                <a:gd name="connsiteX3" fmla="*/ 192 w 175008"/>
                <a:gd name="connsiteY3" fmla="*/ 40720 h 97809"/>
                <a:gd name="connsiteX4" fmla="*/ 173768 w 175008"/>
                <a:gd name="connsiteY4" fmla="*/ 93398 h 97809"/>
                <a:gd name="connsiteX5" fmla="*/ 171468 w 175008"/>
                <a:gd name="connsiteY5" fmla="*/ 48919 h 97809"/>
                <a:gd name="connsiteX0" fmla="*/ 166504 w 170044"/>
                <a:gd name="connsiteY0" fmla="*/ 48538 h 96956"/>
                <a:gd name="connsiteX1" fmla="*/ 72661 w 170044"/>
                <a:gd name="connsiteY1" fmla="*/ 18258 h 96956"/>
                <a:gd name="connsiteX2" fmla="*/ 26674 w 170044"/>
                <a:gd name="connsiteY2" fmla="*/ 236 h 96956"/>
                <a:gd name="connsiteX3" fmla="*/ 198 w 170044"/>
                <a:gd name="connsiteY3" fmla="*/ 30664 h 96956"/>
                <a:gd name="connsiteX4" fmla="*/ 168804 w 170044"/>
                <a:gd name="connsiteY4" fmla="*/ 93017 h 96956"/>
                <a:gd name="connsiteX5" fmla="*/ 166504 w 170044"/>
                <a:gd name="connsiteY5" fmla="*/ 48538 h 96956"/>
                <a:gd name="connsiteX0" fmla="*/ 166486 w 170026"/>
                <a:gd name="connsiteY0" fmla="*/ 48538 h 93763"/>
                <a:gd name="connsiteX1" fmla="*/ 72643 w 170026"/>
                <a:gd name="connsiteY1" fmla="*/ 18258 h 93763"/>
                <a:gd name="connsiteX2" fmla="*/ 26656 w 170026"/>
                <a:gd name="connsiteY2" fmla="*/ 236 h 93763"/>
                <a:gd name="connsiteX3" fmla="*/ 180 w 170026"/>
                <a:gd name="connsiteY3" fmla="*/ 30664 h 93763"/>
                <a:gd name="connsiteX4" fmla="*/ 168786 w 170026"/>
                <a:gd name="connsiteY4" fmla="*/ 93017 h 93763"/>
                <a:gd name="connsiteX5" fmla="*/ 166486 w 170026"/>
                <a:gd name="connsiteY5" fmla="*/ 48538 h 93763"/>
                <a:gd name="connsiteX0" fmla="*/ 173915 w 177455"/>
                <a:gd name="connsiteY0" fmla="*/ 48538 h 88100"/>
                <a:gd name="connsiteX1" fmla="*/ 80072 w 177455"/>
                <a:gd name="connsiteY1" fmla="*/ 18258 h 88100"/>
                <a:gd name="connsiteX2" fmla="*/ 34085 w 177455"/>
                <a:gd name="connsiteY2" fmla="*/ 236 h 88100"/>
                <a:gd name="connsiteX3" fmla="*/ 7609 w 177455"/>
                <a:gd name="connsiteY3" fmla="*/ 30664 h 88100"/>
                <a:gd name="connsiteX4" fmla="*/ 176215 w 177455"/>
                <a:gd name="connsiteY4" fmla="*/ 87212 h 88100"/>
                <a:gd name="connsiteX5" fmla="*/ 173915 w 177455"/>
                <a:gd name="connsiteY5" fmla="*/ 48538 h 88100"/>
                <a:gd name="connsiteX0" fmla="*/ 166307 w 169847"/>
                <a:gd name="connsiteY0" fmla="*/ 48538 h 88360"/>
                <a:gd name="connsiteX1" fmla="*/ 72464 w 169847"/>
                <a:gd name="connsiteY1" fmla="*/ 18258 h 88360"/>
                <a:gd name="connsiteX2" fmla="*/ 26477 w 169847"/>
                <a:gd name="connsiteY2" fmla="*/ 236 h 88360"/>
                <a:gd name="connsiteX3" fmla="*/ 1 w 169847"/>
                <a:gd name="connsiteY3" fmla="*/ 30664 h 88360"/>
                <a:gd name="connsiteX4" fmla="*/ 168607 w 169847"/>
                <a:gd name="connsiteY4" fmla="*/ 87212 h 88360"/>
                <a:gd name="connsiteX5" fmla="*/ 166307 w 169847"/>
                <a:gd name="connsiteY5" fmla="*/ 48538 h 88360"/>
                <a:gd name="connsiteX0" fmla="*/ 166854 w 170394"/>
                <a:gd name="connsiteY0" fmla="*/ 48538 h 88303"/>
                <a:gd name="connsiteX1" fmla="*/ 73011 w 170394"/>
                <a:gd name="connsiteY1" fmla="*/ 18258 h 88303"/>
                <a:gd name="connsiteX2" fmla="*/ 27024 w 170394"/>
                <a:gd name="connsiteY2" fmla="*/ 236 h 88303"/>
                <a:gd name="connsiteX3" fmla="*/ 548 w 170394"/>
                <a:gd name="connsiteY3" fmla="*/ 30664 h 88303"/>
                <a:gd name="connsiteX4" fmla="*/ 169154 w 170394"/>
                <a:gd name="connsiteY4" fmla="*/ 87212 h 88303"/>
                <a:gd name="connsiteX5" fmla="*/ 166854 w 170394"/>
                <a:gd name="connsiteY5" fmla="*/ 48538 h 88303"/>
                <a:gd name="connsiteX0" fmla="*/ 166767 w 170307"/>
                <a:gd name="connsiteY0" fmla="*/ 48538 h 88168"/>
                <a:gd name="connsiteX1" fmla="*/ 72924 w 170307"/>
                <a:gd name="connsiteY1" fmla="*/ 18258 h 88168"/>
                <a:gd name="connsiteX2" fmla="*/ 26937 w 170307"/>
                <a:gd name="connsiteY2" fmla="*/ 236 h 88168"/>
                <a:gd name="connsiteX3" fmla="*/ 461 w 170307"/>
                <a:gd name="connsiteY3" fmla="*/ 30664 h 88168"/>
                <a:gd name="connsiteX4" fmla="*/ 169067 w 170307"/>
                <a:gd name="connsiteY4" fmla="*/ 87212 h 88168"/>
                <a:gd name="connsiteX5" fmla="*/ 166767 w 170307"/>
                <a:gd name="connsiteY5" fmla="*/ 48538 h 88168"/>
                <a:gd name="connsiteX0" fmla="*/ 162802 w 166342"/>
                <a:gd name="connsiteY0" fmla="*/ 48328 h 87822"/>
                <a:gd name="connsiteX1" fmla="*/ 68959 w 166342"/>
                <a:gd name="connsiteY1" fmla="*/ 18048 h 87822"/>
                <a:gd name="connsiteX2" fmla="*/ 22972 w 166342"/>
                <a:gd name="connsiteY2" fmla="*/ 26 h 87822"/>
                <a:gd name="connsiteX3" fmla="*/ 472 w 166342"/>
                <a:gd name="connsiteY3" fmla="*/ 21746 h 87822"/>
                <a:gd name="connsiteX4" fmla="*/ 165102 w 166342"/>
                <a:gd name="connsiteY4" fmla="*/ 87002 h 87822"/>
                <a:gd name="connsiteX5" fmla="*/ 162802 w 166342"/>
                <a:gd name="connsiteY5" fmla="*/ 48328 h 87822"/>
                <a:gd name="connsiteX0" fmla="*/ 170694 w 177513"/>
                <a:gd name="connsiteY0" fmla="*/ 48328 h 80116"/>
                <a:gd name="connsiteX1" fmla="*/ 76851 w 177513"/>
                <a:gd name="connsiteY1" fmla="*/ 18048 h 80116"/>
                <a:gd name="connsiteX2" fmla="*/ 30864 w 177513"/>
                <a:gd name="connsiteY2" fmla="*/ 26 h 80116"/>
                <a:gd name="connsiteX3" fmla="*/ 8364 w 177513"/>
                <a:gd name="connsiteY3" fmla="*/ 21746 h 80116"/>
                <a:gd name="connsiteX4" fmla="*/ 176970 w 177513"/>
                <a:gd name="connsiteY4" fmla="*/ 79262 h 80116"/>
                <a:gd name="connsiteX5" fmla="*/ 170694 w 177513"/>
                <a:gd name="connsiteY5" fmla="*/ 48328 h 80116"/>
                <a:gd name="connsiteX0" fmla="*/ 162383 w 169202"/>
                <a:gd name="connsiteY0" fmla="*/ 48328 h 80379"/>
                <a:gd name="connsiteX1" fmla="*/ 68540 w 169202"/>
                <a:gd name="connsiteY1" fmla="*/ 18048 h 80379"/>
                <a:gd name="connsiteX2" fmla="*/ 22553 w 169202"/>
                <a:gd name="connsiteY2" fmla="*/ 26 h 80379"/>
                <a:gd name="connsiteX3" fmla="*/ 53 w 169202"/>
                <a:gd name="connsiteY3" fmla="*/ 21746 h 80379"/>
                <a:gd name="connsiteX4" fmla="*/ 168659 w 169202"/>
                <a:gd name="connsiteY4" fmla="*/ 79262 h 80379"/>
                <a:gd name="connsiteX5" fmla="*/ 162383 w 169202"/>
                <a:gd name="connsiteY5" fmla="*/ 48328 h 80379"/>
                <a:gd name="connsiteX0" fmla="*/ 162357 w 169176"/>
                <a:gd name="connsiteY0" fmla="*/ 48328 h 80127"/>
                <a:gd name="connsiteX1" fmla="*/ 68514 w 169176"/>
                <a:gd name="connsiteY1" fmla="*/ 18048 h 80127"/>
                <a:gd name="connsiteX2" fmla="*/ 22527 w 169176"/>
                <a:gd name="connsiteY2" fmla="*/ 26 h 80127"/>
                <a:gd name="connsiteX3" fmla="*/ 27 w 169176"/>
                <a:gd name="connsiteY3" fmla="*/ 21746 h 80127"/>
                <a:gd name="connsiteX4" fmla="*/ 168633 w 169176"/>
                <a:gd name="connsiteY4" fmla="*/ 79262 h 80127"/>
                <a:gd name="connsiteX5" fmla="*/ 162357 w 169176"/>
                <a:gd name="connsiteY5" fmla="*/ 48328 h 80127"/>
                <a:gd name="connsiteX0" fmla="*/ 162532 w 169351"/>
                <a:gd name="connsiteY0" fmla="*/ 48328 h 80106"/>
                <a:gd name="connsiteX1" fmla="*/ 68689 w 169351"/>
                <a:gd name="connsiteY1" fmla="*/ 18048 h 80106"/>
                <a:gd name="connsiteX2" fmla="*/ 22702 w 169351"/>
                <a:gd name="connsiteY2" fmla="*/ 26 h 80106"/>
                <a:gd name="connsiteX3" fmla="*/ 202 w 169351"/>
                <a:gd name="connsiteY3" fmla="*/ 21746 h 80106"/>
                <a:gd name="connsiteX4" fmla="*/ 168808 w 169351"/>
                <a:gd name="connsiteY4" fmla="*/ 79262 h 80106"/>
                <a:gd name="connsiteX5" fmla="*/ 162532 w 169351"/>
                <a:gd name="connsiteY5" fmla="*/ 48328 h 80106"/>
                <a:gd name="connsiteX0" fmla="*/ 170624 w 176546"/>
                <a:gd name="connsiteY0" fmla="*/ 48328 h 79160"/>
                <a:gd name="connsiteX1" fmla="*/ 76781 w 176546"/>
                <a:gd name="connsiteY1" fmla="*/ 18048 h 79160"/>
                <a:gd name="connsiteX2" fmla="*/ 30794 w 176546"/>
                <a:gd name="connsiteY2" fmla="*/ 26 h 79160"/>
                <a:gd name="connsiteX3" fmla="*/ 8294 w 176546"/>
                <a:gd name="connsiteY3" fmla="*/ 21746 h 79160"/>
                <a:gd name="connsiteX4" fmla="*/ 175906 w 176546"/>
                <a:gd name="connsiteY4" fmla="*/ 78294 h 79160"/>
                <a:gd name="connsiteX5" fmla="*/ 170624 w 176546"/>
                <a:gd name="connsiteY5" fmla="*/ 48328 h 79160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3957"/>
                <a:gd name="connsiteY0" fmla="*/ 48328 h 78204"/>
                <a:gd name="connsiteX1" fmla="*/ 76574 w 173957"/>
                <a:gd name="connsiteY1" fmla="*/ 18048 h 78204"/>
                <a:gd name="connsiteX2" fmla="*/ 30587 w 173957"/>
                <a:gd name="connsiteY2" fmla="*/ 26 h 78204"/>
                <a:gd name="connsiteX3" fmla="*/ 8087 w 173957"/>
                <a:gd name="connsiteY3" fmla="*/ 21746 h 78204"/>
                <a:gd name="connsiteX4" fmla="*/ 172717 w 173957"/>
                <a:gd name="connsiteY4" fmla="*/ 77326 h 78204"/>
                <a:gd name="connsiteX5" fmla="*/ 170417 w 173957"/>
                <a:gd name="connsiteY5" fmla="*/ 48328 h 78204"/>
                <a:gd name="connsiteX0" fmla="*/ 170417 w 172722"/>
                <a:gd name="connsiteY0" fmla="*/ 48328 h 78204"/>
                <a:gd name="connsiteX1" fmla="*/ 76574 w 172722"/>
                <a:gd name="connsiteY1" fmla="*/ 18048 h 78204"/>
                <a:gd name="connsiteX2" fmla="*/ 30587 w 172722"/>
                <a:gd name="connsiteY2" fmla="*/ 26 h 78204"/>
                <a:gd name="connsiteX3" fmla="*/ 8087 w 172722"/>
                <a:gd name="connsiteY3" fmla="*/ 21746 h 78204"/>
                <a:gd name="connsiteX4" fmla="*/ 172717 w 172722"/>
                <a:gd name="connsiteY4" fmla="*/ 77326 h 78204"/>
                <a:gd name="connsiteX5" fmla="*/ 170417 w 172722"/>
                <a:gd name="connsiteY5" fmla="*/ 48328 h 78204"/>
                <a:gd name="connsiteX0" fmla="*/ 170624 w 175906"/>
                <a:gd name="connsiteY0" fmla="*/ 48328 h 78204"/>
                <a:gd name="connsiteX1" fmla="*/ 76781 w 175906"/>
                <a:gd name="connsiteY1" fmla="*/ 18048 h 78204"/>
                <a:gd name="connsiteX2" fmla="*/ 30794 w 175906"/>
                <a:gd name="connsiteY2" fmla="*/ 26 h 78204"/>
                <a:gd name="connsiteX3" fmla="*/ 8294 w 175906"/>
                <a:gd name="connsiteY3" fmla="*/ 21746 h 78204"/>
                <a:gd name="connsiteX4" fmla="*/ 175906 w 175906"/>
                <a:gd name="connsiteY4" fmla="*/ 77326 h 78204"/>
                <a:gd name="connsiteX5" fmla="*/ 170624 w 175906"/>
                <a:gd name="connsiteY5" fmla="*/ 48328 h 78204"/>
                <a:gd name="connsiteX0" fmla="*/ 163178 w 168460"/>
                <a:gd name="connsiteY0" fmla="*/ 48328 h 78397"/>
                <a:gd name="connsiteX1" fmla="*/ 69335 w 168460"/>
                <a:gd name="connsiteY1" fmla="*/ 18048 h 78397"/>
                <a:gd name="connsiteX2" fmla="*/ 23348 w 168460"/>
                <a:gd name="connsiteY2" fmla="*/ 26 h 78397"/>
                <a:gd name="connsiteX3" fmla="*/ 848 w 168460"/>
                <a:gd name="connsiteY3" fmla="*/ 21746 h 78397"/>
                <a:gd name="connsiteX4" fmla="*/ 168460 w 168460"/>
                <a:gd name="connsiteY4" fmla="*/ 77326 h 78397"/>
                <a:gd name="connsiteX5" fmla="*/ 163178 w 168460"/>
                <a:gd name="connsiteY5" fmla="*/ 48328 h 78397"/>
                <a:gd name="connsiteX0" fmla="*/ 169792 w 175074"/>
                <a:gd name="connsiteY0" fmla="*/ 48328 h 78204"/>
                <a:gd name="connsiteX1" fmla="*/ 75949 w 175074"/>
                <a:gd name="connsiteY1" fmla="*/ 18048 h 78204"/>
                <a:gd name="connsiteX2" fmla="*/ 33938 w 175074"/>
                <a:gd name="connsiteY2" fmla="*/ 26 h 78204"/>
                <a:gd name="connsiteX3" fmla="*/ 7462 w 175074"/>
                <a:gd name="connsiteY3" fmla="*/ 21746 h 78204"/>
                <a:gd name="connsiteX4" fmla="*/ 175074 w 175074"/>
                <a:gd name="connsiteY4" fmla="*/ 77326 h 78204"/>
                <a:gd name="connsiteX5" fmla="*/ 169792 w 175074"/>
                <a:gd name="connsiteY5" fmla="*/ 48328 h 78204"/>
                <a:gd name="connsiteX0" fmla="*/ 169991 w 175273"/>
                <a:gd name="connsiteY0" fmla="*/ 51226 h 81110"/>
                <a:gd name="connsiteX1" fmla="*/ 76148 w 175273"/>
                <a:gd name="connsiteY1" fmla="*/ 20946 h 81110"/>
                <a:gd name="connsiteX2" fmla="*/ 33143 w 175273"/>
                <a:gd name="connsiteY2" fmla="*/ 21 h 81110"/>
                <a:gd name="connsiteX3" fmla="*/ 7661 w 175273"/>
                <a:gd name="connsiteY3" fmla="*/ 24644 h 81110"/>
                <a:gd name="connsiteX4" fmla="*/ 175273 w 175273"/>
                <a:gd name="connsiteY4" fmla="*/ 80224 h 81110"/>
                <a:gd name="connsiteX5" fmla="*/ 169991 w 175273"/>
                <a:gd name="connsiteY5" fmla="*/ 51226 h 81110"/>
                <a:gd name="connsiteX0" fmla="*/ 163362 w 168644"/>
                <a:gd name="connsiteY0" fmla="*/ 51226 h 81267"/>
                <a:gd name="connsiteX1" fmla="*/ 69519 w 168644"/>
                <a:gd name="connsiteY1" fmla="*/ 20946 h 81267"/>
                <a:gd name="connsiteX2" fmla="*/ 26514 w 168644"/>
                <a:gd name="connsiteY2" fmla="*/ 21 h 81267"/>
                <a:gd name="connsiteX3" fmla="*/ 1032 w 168644"/>
                <a:gd name="connsiteY3" fmla="*/ 24644 h 81267"/>
                <a:gd name="connsiteX4" fmla="*/ 168644 w 168644"/>
                <a:gd name="connsiteY4" fmla="*/ 80224 h 81267"/>
                <a:gd name="connsiteX5" fmla="*/ 163362 w 168644"/>
                <a:gd name="connsiteY5" fmla="*/ 51226 h 81267"/>
                <a:gd name="connsiteX0" fmla="*/ 162602 w 167884"/>
                <a:gd name="connsiteY0" fmla="*/ 51226 h 81056"/>
                <a:gd name="connsiteX1" fmla="*/ 68759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602 w 167884"/>
                <a:gd name="connsiteY0" fmla="*/ 51226 h 81056"/>
                <a:gd name="connsiteX1" fmla="*/ 75717 w 167884"/>
                <a:gd name="connsiteY1" fmla="*/ 20946 h 81056"/>
                <a:gd name="connsiteX2" fmla="*/ 25754 w 167884"/>
                <a:gd name="connsiteY2" fmla="*/ 21 h 81056"/>
                <a:gd name="connsiteX3" fmla="*/ 272 w 167884"/>
                <a:gd name="connsiteY3" fmla="*/ 24644 h 81056"/>
                <a:gd name="connsiteX4" fmla="*/ 167884 w 167884"/>
                <a:gd name="connsiteY4" fmla="*/ 80224 h 81056"/>
                <a:gd name="connsiteX5" fmla="*/ 162602 w 167884"/>
                <a:gd name="connsiteY5" fmla="*/ 51226 h 81056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05 w 167787"/>
                <a:gd name="connsiteY0" fmla="*/ 51226 h 81071"/>
                <a:gd name="connsiteX1" fmla="*/ 75620 w 167787"/>
                <a:gd name="connsiteY1" fmla="*/ 20946 h 81071"/>
                <a:gd name="connsiteX2" fmla="*/ 25657 w 167787"/>
                <a:gd name="connsiteY2" fmla="*/ 21 h 81071"/>
                <a:gd name="connsiteX3" fmla="*/ 175 w 167787"/>
                <a:gd name="connsiteY3" fmla="*/ 24644 h 81071"/>
                <a:gd name="connsiteX4" fmla="*/ 167787 w 167787"/>
                <a:gd name="connsiteY4" fmla="*/ 80224 h 81071"/>
                <a:gd name="connsiteX5" fmla="*/ 162505 w 167787"/>
                <a:gd name="connsiteY5" fmla="*/ 51226 h 81071"/>
                <a:gd name="connsiteX0" fmla="*/ 162573 w 167855"/>
                <a:gd name="connsiteY0" fmla="*/ 51226 h 81060"/>
                <a:gd name="connsiteX1" fmla="*/ 75688 w 167855"/>
                <a:gd name="connsiteY1" fmla="*/ 20946 h 81060"/>
                <a:gd name="connsiteX2" fmla="*/ 25725 w 167855"/>
                <a:gd name="connsiteY2" fmla="*/ 21 h 81060"/>
                <a:gd name="connsiteX3" fmla="*/ 243 w 167855"/>
                <a:gd name="connsiteY3" fmla="*/ 24644 h 81060"/>
                <a:gd name="connsiteX4" fmla="*/ 167855 w 167855"/>
                <a:gd name="connsiteY4" fmla="*/ 80224 h 81060"/>
                <a:gd name="connsiteX5" fmla="*/ 162573 w 167855"/>
                <a:gd name="connsiteY5" fmla="*/ 51226 h 81060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62573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62573 w 167855"/>
                <a:gd name="connsiteY5" fmla="*/ 51705 h 81539"/>
                <a:gd name="connsiteX0" fmla="*/ 159591 w 167855"/>
                <a:gd name="connsiteY0" fmla="*/ 51705 h 81539"/>
                <a:gd name="connsiteX1" fmla="*/ 75688 w 167855"/>
                <a:gd name="connsiteY1" fmla="*/ 21425 h 81539"/>
                <a:gd name="connsiteX2" fmla="*/ 25725 w 167855"/>
                <a:gd name="connsiteY2" fmla="*/ 500 h 81539"/>
                <a:gd name="connsiteX3" fmla="*/ 243 w 167855"/>
                <a:gd name="connsiteY3" fmla="*/ 25123 h 81539"/>
                <a:gd name="connsiteX4" fmla="*/ 167855 w 167855"/>
                <a:gd name="connsiteY4" fmla="*/ 80703 h 81539"/>
                <a:gd name="connsiteX5" fmla="*/ 159591 w 167855"/>
                <a:gd name="connsiteY5" fmla="*/ 51705 h 81539"/>
                <a:gd name="connsiteX0" fmla="*/ 167086 w 174356"/>
                <a:gd name="connsiteY0" fmla="*/ 51705 h 81589"/>
                <a:gd name="connsiteX1" fmla="*/ 83183 w 174356"/>
                <a:gd name="connsiteY1" fmla="*/ 21425 h 81589"/>
                <a:gd name="connsiteX2" fmla="*/ 33220 w 174356"/>
                <a:gd name="connsiteY2" fmla="*/ 500 h 81589"/>
                <a:gd name="connsiteX3" fmla="*/ 7738 w 174356"/>
                <a:gd name="connsiteY3" fmla="*/ 25123 h 81589"/>
                <a:gd name="connsiteX4" fmla="*/ 174356 w 174356"/>
                <a:gd name="connsiteY4" fmla="*/ 80703 h 81589"/>
                <a:gd name="connsiteX5" fmla="*/ 167086 w 174356"/>
                <a:gd name="connsiteY5" fmla="*/ 51705 h 81589"/>
                <a:gd name="connsiteX0" fmla="*/ 159847 w 167117"/>
                <a:gd name="connsiteY0" fmla="*/ 51705 h 81805"/>
                <a:gd name="connsiteX1" fmla="*/ 75944 w 167117"/>
                <a:gd name="connsiteY1" fmla="*/ 21425 h 81805"/>
                <a:gd name="connsiteX2" fmla="*/ 25981 w 167117"/>
                <a:gd name="connsiteY2" fmla="*/ 500 h 81805"/>
                <a:gd name="connsiteX3" fmla="*/ 499 w 167117"/>
                <a:gd name="connsiteY3" fmla="*/ 25123 h 81805"/>
                <a:gd name="connsiteX4" fmla="*/ 167117 w 167117"/>
                <a:gd name="connsiteY4" fmla="*/ 80703 h 81805"/>
                <a:gd name="connsiteX5" fmla="*/ 159847 w 167117"/>
                <a:gd name="connsiteY5" fmla="*/ 51705 h 81805"/>
                <a:gd name="connsiteX0" fmla="*/ 166949 w 172231"/>
                <a:gd name="connsiteY0" fmla="*/ 51705 h 82543"/>
                <a:gd name="connsiteX1" fmla="*/ 83046 w 172231"/>
                <a:gd name="connsiteY1" fmla="*/ 21425 h 82543"/>
                <a:gd name="connsiteX2" fmla="*/ 33083 w 172231"/>
                <a:gd name="connsiteY2" fmla="*/ 500 h 82543"/>
                <a:gd name="connsiteX3" fmla="*/ 7601 w 172231"/>
                <a:gd name="connsiteY3" fmla="*/ 25123 h 82543"/>
                <a:gd name="connsiteX4" fmla="*/ 172231 w 172231"/>
                <a:gd name="connsiteY4" fmla="*/ 81670 h 82543"/>
                <a:gd name="connsiteX5" fmla="*/ 166949 w 172231"/>
                <a:gd name="connsiteY5" fmla="*/ 51705 h 82543"/>
                <a:gd name="connsiteX0" fmla="*/ 159774 w 165056"/>
                <a:gd name="connsiteY0" fmla="*/ 51705 h 82753"/>
                <a:gd name="connsiteX1" fmla="*/ 75871 w 165056"/>
                <a:gd name="connsiteY1" fmla="*/ 21425 h 82753"/>
                <a:gd name="connsiteX2" fmla="*/ 25908 w 165056"/>
                <a:gd name="connsiteY2" fmla="*/ 500 h 82753"/>
                <a:gd name="connsiteX3" fmla="*/ 426 w 165056"/>
                <a:gd name="connsiteY3" fmla="*/ 25123 h 82753"/>
                <a:gd name="connsiteX4" fmla="*/ 165056 w 165056"/>
                <a:gd name="connsiteY4" fmla="*/ 81670 h 82753"/>
                <a:gd name="connsiteX5" fmla="*/ 159774 w 165056"/>
                <a:gd name="connsiteY5" fmla="*/ 51705 h 82753"/>
                <a:gd name="connsiteX0" fmla="*/ 136192 w 141474"/>
                <a:gd name="connsiteY0" fmla="*/ 51683 h 83326"/>
                <a:gd name="connsiteX1" fmla="*/ 52289 w 141474"/>
                <a:gd name="connsiteY1" fmla="*/ 21403 h 83326"/>
                <a:gd name="connsiteX2" fmla="*/ 2326 w 141474"/>
                <a:gd name="connsiteY2" fmla="*/ 478 h 83326"/>
                <a:gd name="connsiteX3" fmla="*/ 4335 w 141474"/>
                <a:gd name="connsiteY3" fmla="*/ 41934 h 83326"/>
                <a:gd name="connsiteX4" fmla="*/ 141474 w 141474"/>
                <a:gd name="connsiteY4" fmla="*/ 81648 h 83326"/>
                <a:gd name="connsiteX5" fmla="*/ 136192 w 141474"/>
                <a:gd name="connsiteY5" fmla="*/ 51683 h 83326"/>
                <a:gd name="connsiteX0" fmla="*/ 138783 w 144065"/>
                <a:gd name="connsiteY0" fmla="*/ 44550 h 75714"/>
                <a:gd name="connsiteX1" fmla="*/ 54880 w 144065"/>
                <a:gd name="connsiteY1" fmla="*/ 14270 h 75714"/>
                <a:gd name="connsiteX2" fmla="*/ 23876 w 144065"/>
                <a:gd name="connsiteY2" fmla="*/ 710 h 75714"/>
                <a:gd name="connsiteX3" fmla="*/ 6926 w 144065"/>
                <a:gd name="connsiteY3" fmla="*/ 34801 h 75714"/>
                <a:gd name="connsiteX4" fmla="*/ 144065 w 144065"/>
                <a:gd name="connsiteY4" fmla="*/ 74515 h 75714"/>
                <a:gd name="connsiteX5" fmla="*/ 138783 w 144065"/>
                <a:gd name="connsiteY5" fmla="*/ 44550 h 75714"/>
                <a:gd name="connsiteX0" fmla="*/ 137801 w 143083"/>
                <a:gd name="connsiteY0" fmla="*/ 38721 h 69857"/>
                <a:gd name="connsiteX1" fmla="*/ 53898 w 143083"/>
                <a:gd name="connsiteY1" fmla="*/ 8441 h 69857"/>
                <a:gd name="connsiteX2" fmla="*/ 27634 w 143083"/>
                <a:gd name="connsiteY2" fmla="*/ 1193 h 69857"/>
                <a:gd name="connsiteX3" fmla="*/ 5944 w 143083"/>
                <a:gd name="connsiteY3" fmla="*/ 28972 h 69857"/>
                <a:gd name="connsiteX4" fmla="*/ 143083 w 143083"/>
                <a:gd name="connsiteY4" fmla="*/ 68686 h 69857"/>
                <a:gd name="connsiteX5" fmla="*/ 137801 w 143083"/>
                <a:gd name="connsiteY5" fmla="*/ 38721 h 69857"/>
                <a:gd name="connsiteX0" fmla="*/ 131907 w 137189"/>
                <a:gd name="connsiteY0" fmla="*/ 38721 h 70226"/>
                <a:gd name="connsiteX1" fmla="*/ 48004 w 137189"/>
                <a:gd name="connsiteY1" fmla="*/ 8441 h 70226"/>
                <a:gd name="connsiteX2" fmla="*/ 21740 w 137189"/>
                <a:gd name="connsiteY2" fmla="*/ 1193 h 70226"/>
                <a:gd name="connsiteX3" fmla="*/ 50 w 137189"/>
                <a:gd name="connsiteY3" fmla="*/ 28972 h 70226"/>
                <a:gd name="connsiteX4" fmla="*/ 137189 w 137189"/>
                <a:gd name="connsiteY4" fmla="*/ 68686 h 70226"/>
                <a:gd name="connsiteX5" fmla="*/ 131907 w 137189"/>
                <a:gd name="connsiteY5" fmla="*/ 38721 h 70226"/>
                <a:gd name="connsiteX0" fmla="*/ 132242 w 137524"/>
                <a:gd name="connsiteY0" fmla="*/ 38721 h 70060"/>
                <a:gd name="connsiteX1" fmla="*/ 48339 w 137524"/>
                <a:gd name="connsiteY1" fmla="*/ 8441 h 70060"/>
                <a:gd name="connsiteX2" fmla="*/ 22075 w 137524"/>
                <a:gd name="connsiteY2" fmla="*/ 1193 h 70060"/>
                <a:gd name="connsiteX3" fmla="*/ 385 w 137524"/>
                <a:gd name="connsiteY3" fmla="*/ 28972 h 70060"/>
                <a:gd name="connsiteX4" fmla="*/ 137524 w 137524"/>
                <a:gd name="connsiteY4" fmla="*/ 68686 h 70060"/>
                <a:gd name="connsiteX5" fmla="*/ 132242 w 137524"/>
                <a:gd name="connsiteY5" fmla="*/ 38721 h 70060"/>
                <a:gd name="connsiteX0" fmla="*/ 132242 w 137524"/>
                <a:gd name="connsiteY0" fmla="*/ 38721 h 70060"/>
                <a:gd name="connsiteX1" fmla="*/ 48339 w 137524"/>
                <a:gd name="connsiteY1" fmla="*/ 8441 h 70060"/>
                <a:gd name="connsiteX2" fmla="*/ 22075 w 137524"/>
                <a:gd name="connsiteY2" fmla="*/ 1193 h 70060"/>
                <a:gd name="connsiteX3" fmla="*/ 385 w 137524"/>
                <a:gd name="connsiteY3" fmla="*/ 28972 h 70060"/>
                <a:gd name="connsiteX4" fmla="*/ 137524 w 137524"/>
                <a:gd name="connsiteY4" fmla="*/ 68686 h 70060"/>
                <a:gd name="connsiteX5" fmla="*/ 132242 w 137524"/>
                <a:gd name="connsiteY5" fmla="*/ 38721 h 70060"/>
                <a:gd name="connsiteX0" fmla="*/ 132242 w 137524"/>
                <a:gd name="connsiteY0" fmla="*/ 38721 h 69522"/>
                <a:gd name="connsiteX1" fmla="*/ 48339 w 137524"/>
                <a:gd name="connsiteY1" fmla="*/ 8441 h 69522"/>
                <a:gd name="connsiteX2" fmla="*/ 22075 w 137524"/>
                <a:gd name="connsiteY2" fmla="*/ 1193 h 69522"/>
                <a:gd name="connsiteX3" fmla="*/ 385 w 137524"/>
                <a:gd name="connsiteY3" fmla="*/ 28972 h 69522"/>
                <a:gd name="connsiteX4" fmla="*/ 137524 w 137524"/>
                <a:gd name="connsiteY4" fmla="*/ 68686 h 69522"/>
                <a:gd name="connsiteX5" fmla="*/ 132242 w 137524"/>
                <a:gd name="connsiteY5" fmla="*/ 38721 h 69522"/>
                <a:gd name="connsiteX0" fmla="*/ 132242 w 137524"/>
                <a:gd name="connsiteY0" fmla="*/ 38721 h 69522"/>
                <a:gd name="connsiteX1" fmla="*/ 48339 w 137524"/>
                <a:gd name="connsiteY1" fmla="*/ 8441 h 69522"/>
                <a:gd name="connsiteX2" fmla="*/ 22075 w 137524"/>
                <a:gd name="connsiteY2" fmla="*/ 1193 h 69522"/>
                <a:gd name="connsiteX3" fmla="*/ 385 w 137524"/>
                <a:gd name="connsiteY3" fmla="*/ 28972 h 69522"/>
                <a:gd name="connsiteX4" fmla="*/ 137524 w 137524"/>
                <a:gd name="connsiteY4" fmla="*/ 68686 h 69522"/>
                <a:gd name="connsiteX5" fmla="*/ 132242 w 137524"/>
                <a:gd name="connsiteY5" fmla="*/ 38721 h 69522"/>
                <a:gd name="connsiteX0" fmla="*/ 132290 w 137572"/>
                <a:gd name="connsiteY0" fmla="*/ 40040 h 70841"/>
                <a:gd name="connsiteX1" fmla="*/ 61659 w 137572"/>
                <a:gd name="connsiteY1" fmla="*/ 5552 h 70841"/>
                <a:gd name="connsiteX2" fmla="*/ 22123 w 137572"/>
                <a:gd name="connsiteY2" fmla="*/ 2512 h 70841"/>
                <a:gd name="connsiteX3" fmla="*/ 433 w 137572"/>
                <a:gd name="connsiteY3" fmla="*/ 30291 h 70841"/>
                <a:gd name="connsiteX4" fmla="*/ 137572 w 137572"/>
                <a:gd name="connsiteY4" fmla="*/ 70005 h 70841"/>
                <a:gd name="connsiteX5" fmla="*/ 132290 w 137572"/>
                <a:gd name="connsiteY5" fmla="*/ 40040 h 70841"/>
                <a:gd name="connsiteX0" fmla="*/ 132355 w 137637"/>
                <a:gd name="connsiteY0" fmla="*/ 37979 h 68780"/>
                <a:gd name="connsiteX1" fmla="*/ 75943 w 137637"/>
                <a:gd name="connsiteY1" fmla="*/ 12959 h 68780"/>
                <a:gd name="connsiteX2" fmla="*/ 22188 w 137637"/>
                <a:gd name="connsiteY2" fmla="*/ 451 h 68780"/>
                <a:gd name="connsiteX3" fmla="*/ 498 w 137637"/>
                <a:gd name="connsiteY3" fmla="*/ 28230 h 68780"/>
                <a:gd name="connsiteX4" fmla="*/ 137637 w 137637"/>
                <a:gd name="connsiteY4" fmla="*/ 67944 h 68780"/>
                <a:gd name="connsiteX5" fmla="*/ 132355 w 137637"/>
                <a:gd name="connsiteY5" fmla="*/ 37979 h 68780"/>
                <a:gd name="connsiteX0" fmla="*/ 131857 w 137139"/>
                <a:gd name="connsiteY0" fmla="*/ 37979 h 68780"/>
                <a:gd name="connsiteX1" fmla="*/ 75445 w 137139"/>
                <a:gd name="connsiteY1" fmla="*/ 12959 h 68780"/>
                <a:gd name="connsiteX2" fmla="*/ 21690 w 137139"/>
                <a:gd name="connsiteY2" fmla="*/ 451 h 68780"/>
                <a:gd name="connsiteX3" fmla="*/ 0 w 137139"/>
                <a:gd name="connsiteY3" fmla="*/ 28230 h 68780"/>
                <a:gd name="connsiteX4" fmla="*/ 137139 w 137139"/>
                <a:gd name="connsiteY4" fmla="*/ 67944 h 68780"/>
                <a:gd name="connsiteX5" fmla="*/ 131857 w 137139"/>
                <a:gd name="connsiteY5" fmla="*/ 37979 h 68780"/>
                <a:gd name="connsiteX0" fmla="*/ 136597 w 141879"/>
                <a:gd name="connsiteY0" fmla="*/ 37979 h 68780"/>
                <a:gd name="connsiteX1" fmla="*/ 80185 w 141879"/>
                <a:gd name="connsiteY1" fmla="*/ 12959 h 68780"/>
                <a:gd name="connsiteX2" fmla="*/ 26430 w 141879"/>
                <a:gd name="connsiteY2" fmla="*/ 451 h 68780"/>
                <a:gd name="connsiteX3" fmla="*/ 0 w 141879"/>
                <a:gd name="connsiteY3" fmla="*/ 28230 h 68780"/>
                <a:gd name="connsiteX4" fmla="*/ 141879 w 141879"/>
                <a:gd name="connsiteY4" fmla="*/ 67944 h 68780"/>
                <a:gd name="connsiteX5" fmla="*/ 136597 w 141879"/>
                <a:gd name="connsiteY5" fmla="*/ 37979 h 68780"/>
                <a:gd name="connsiteX0" fmla="*/ 136597 w 141879"/>
                <a:gd name="connsiteY0" fmla="*/ 37979 h 68780"/>
                <a:gd name="connsiteX1" fmla="*/ 80185 w 141879"/>
                <a:gd name="connsiteY1" fmla="*/ 12959 h 68780"/>
                <a:gd name="connsiteX2" fmla="*/ 26430 w 141879"/>
                <a:gd name="connsiteY2" fmla="*/ 451 h 68780"/>
                <a:gd name="connsiteX3" fmla="*/ 0 w 141879"/>
                <a:gd name="connsiteY3" fmla="*/ 28230 h 68780"/>
                <a:gd name="connsiteX4" fmla="*/ 141879 w 141879"/>
                <a:gd name="connsiteY4" fmla="*/ 67944 h 68780"/>
                <a:gd name="connsiteX5" fmla="*/ 136597 w 141879"/>
                <a:gd name="connsiteY5" fmla="*/ 37979 h 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879" h="68780">
                  <a:moveTo>
                    <a:pt x="136597" y="37979"/>
                  </a:moveTo>
                  <a:cubicBezTo>
                    <a:pt x="122213" y="26918"/>
                    <a:pt x="98546" y="19214"/>
                    <a:pt x="80185" y="12959"/>
                  </a:cubicBezTo>
                  <a:cubicBezTo>
                    <a:pt x="61824" y="6704"/>
                    <a:pt x="39794" y="-2094"/>
                    <a:pt x="26430" y="451"/>
                  </a:cubicBezTo>
                  <a:cubicBezTo>
                    <a:pt x="13066" y="2996"/>
                    <a:pt x="12974" y="7812"/>
                    <a:pt x="0" y="28230"/>
                  </a:cubicBezTo>
                  <a:cubicBezTo>
                    <a:pt x="15112" y="21924"/>
                    <a:pt x="127414" y="76091"/>
                    <a:pt x="141879" y="67944"/>
                  </a:cubicBezTo>
                  <a:cubicBezTo>
                    <a:pt x="141004" y="55757"/>
                    <a:pt x="136895" y="50838"/>
                    <a:pt x="136597" y="3797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02123B8-84FF-4CD2-B9EA-09DF632D4028}"/>
              </a:ext>
            </a:extLst>
          </p:cNvPr>
          <p:cNvGrpSpPr/>
          <p:nvPr/>
        </p:nvGrpSpPr>
        <p:grpSpPr>
          <a:xfrm>
            <a:off x="6604495" y="3780731"/>
            <a:ext cx="1282857" cy="872356"/>
            <a:chOff x="-5187120" y="9270526"/>
            <a:chExt cx="1282857" cy="872356"/>
          </a:xfrm>
        </p:grpSpPr>
        <p:grpSp>
          <p:nvGrpSpPr>
            <p:cNvPr id="519" name="Gruppieren 518">
              <a:extLst>
                <a:ext uri="{FF2B5EF4-FFF2-40B4-BE49-F238E27FC236}">
                  <a16:creationId xmlns:a16="http://schemas.microsoft.com/office/drawing/2014/main" id="{20D2F3A4-8319-4C6F-A068-9B3FA93F4882}"/>
                </a:ext>
              </a:extLst>
            </p:cNvPr>
            <p:cNvGrpSpPr/>
            <p:nvPr/>
          </p:nvGrpSpPr>
          <p:grpSpPr>
            <a:xfrm rot="241521">
              <a:off x="-5136579" y="9270526"/>
              <a:ext cx="390419" cy="739442"/>
              <a:chOff x="1950207" y="4701586"/>
              <a:chExt cx="436550" cy="580081"/>
            </a:xfrm>
          </p:grpSpPr>
          <p:sp>
            <p:nvSpPr>
              <p:cNvPr id="520" name="Freihandform 142">
                <a:extLst>
                  <a:ext uri="{FF2B5EF4-FFF2-40B4-BE49-F238E27FC236}">
                    <a16:creationId xmlns:a16="http://schemas.microsoft.com/office/drawing/2014/main" id="{8BD7AC43-98A0-4E98-8726-B7F6A5B43CC0}"/>
                  </a:ext>
                </a:extLst>
              </p:cNvPr>
              <p:cNvSpPr/>
              <p:nvPr/>
            </p:nvSpPr>
            <p:spPr>
              <a:xfrm>
                <a:off x="1952191" y="4704864"/>
                <a:ext cx="427645" cy="523517"/>
              </a:xfrm>
              <a:custGeom>
                <a:avLst/>
                <a:gdLst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2042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24560 w 1016000"/>
                  <a:gd name="connsiteY5" fmla="*/ 8128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41300 w 1016000"/>
                  <a:gd name="connsiteY13" fmla="*/ 44196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92249 h 1707489"/>
                  <a:gd name="connsiteX1" fmla="*/ 665480 w 1016000"/>
                  <a:gd name="connsiteY1" fmla="*/ 1707489 h 1707489"/>
                  <a:gd name="connsiteX2" fmla="*/ 822960 w 1016000"/>
                  <a:gd name="connsiteY2" fmla="*/ 495909 h 1707489"/>
                  <a:gd name="connsiteX3" fmla="*/ 899160 w 1016000"/>
                  <a:gd name="connsiteY3" fmla="*/ 447649 h 1707489"/>
                  <a:gd name="connsiteX4" fmla="*/ 1016000 w 1016000"/>
                  <a:gd name="connsiteY4" fmla="*/ 163169 h 1707489"/>
                  <a:gd name="connsiteX5" fmla="*/ 911860 w 1016000"/>
                  <a:gd name="connsiteY5" fmla="*/ 119989 h 1707489"/>
                  <a:gd name="connsiteX6" fmla="*/ 792480 w 1016000"/>
                  <a:gd name="connsiteY6" fmla="*/ 361289 h 1707489"/>
                  <a:gd name="connsiteX7" fmla="*/ 787400 w 1016000"/>
                  <a:gd name="connsiteY7" fmla="*/ 478129 h 1707489"/>
                  <a:gd name="connsiteX8" fmla="*/ 607060 w 1016000"/>
                  <a:gd name="connsiteY8" fmla="*/ 1445869 h 1707489"/>
                  <a:gd name="connsiteX9" fmla="*/ 368300 w 1016000"/>
                  <a:gd name="connsiteY9" fmla="*/ 493369 h 1707489"/>
                  <a:gd name="connsiteX10" fmla="*/ 363220 w 1016000"/>
                  <a:gd name="connsiteY10" fmla="*/ 363829 h 1707489"/>
                  <a:gd name="connsiteX11" fmla="*/ 132080 w 1016000"/>
                  <a:gd name="connsiteY11" fmla="*/ 15849 h 1707489"/>
                  <a:gd name="connsiteX12" fmla="*/ 0 w 1016000"/>
                  <a:gd name="connsiteY12" fmla="*/ 117449 h 1707489"/>
                  <a:gd name="connsiteX13" fmla="*/ 241300 w 1016000"/>
                  <a:gd name="connsiteY13" fmla="*/ 457809 h 1707489"/>
                  <a:gd name="connsiteX14" fmla="*/ 340360 w 1016000"/>
                  <a:gd name="connsiteY14" fmla="*/ 513689 h 1707489"/>
                  <a:gd name="connsiteX15" fmla="*/ 584200 w 1016000"/>
                  <a:gd name="connsiteY15" fmla="*/ 1692249 h 1707489"/>
                  <a:gd name="connsiteX0" fmla="*/ 594945 w 1026745"/>
                  <a:gd name="connsiteY0" fmla="*/ 1694675 h 1709915"/>
                  <a:gd name="connsiteX1" fmla="*/ 676225 w 1026745"/>
                  <a:gd name="connsiteY1" fmla="*/ 1709915 h 1709915"/>
                  <a:gd name="connsiteX2" fmla="*/ 833705 w 1026745"/>
                  <a:gd name="connsiteY2" fmla="*/ 498335 h 1709915"/>
                  <a:gd name="connsiteX3" fmla="*/ 909905 w 1026745"/>
                  <a:gd name="connsiteY3" fmla="*/ 450075 h 1709915"/>
                  <a:gd name="connsiteX4" fmla="*/ 1026745 w 1026745"/>
                  <a:gd name="connsiteY4" fmla="*/ 165595 h 1709915"/>
                  <a:gd name="connsiteX5" fmla="*/ 922605 w 1026745"/>
                  <a:gd name="connsiteY5" fmla="*/ 122415 h 1709915"/>
                  <a:gd name="connsiteX6" fmla="*/ 803225 w 1026745"/>
                  <a:gd name="connsiteY6" fmla="*/ 363715 h 1709915"/>
                  <a:gd name="connsiteX7" fmla="*/ 798145 w 1026745"/>
                  <a:gd name="connsiteY7" fmla="*/ 480555 h 1709915"/>
                  <a:gd name="connsiteX8" fmla="*/ 617805 w 1026745"/>
                  <a:gd name="connsiteY8" fmla="*/ 1448295 h 1709915"/>
                  <a:gd name="connsiteX9" fmla="*/ 379045 w 1026745"/>
                  <a:gd name="connsiteY9" fmla="*/ 495795 h 1709915"/>
                  <a:gd name="connsiteX10" fmla="*/ 373965 w 1026745"/>
                  <a:gd name="connsiteY10" fmla="*/ 366255 h 1709915"/>
                  <a:gd name="connsiteX11" fmla="*/ 142825 w 1026745"/>
                  <a:gd name="connsiteY11" fmla="*/ 18275 h 1709915"/>
                  <a:gd name="connsiteX12" fmla="*/ 10745 w 1026745"/>
                  <a:gd name="connsiteY12" fmla="*/ 119875 h 1709915"/>
                  <a:gd name="connsiteX13" fmla="*/ 252045 w 1026745"/>
                  <a:gd name="connsiteY13" fmla="*/ 460235 h 1709915"/>
                  <a:gd name="connsiteX14" fmla="*/ 351105 w 1026745"/>
                  <a:gd name="connsiteY14" fmla="*/ 516115 h 1709915"/>
                  <a:gd name="connsiteX15" fmla="*/ 594945 w 1026745"/>
                  <a:gd name="connsiteY15" fmla="*/ 1694675 h 1709915"/>
                  <a:gd name="connsiteX0" fmla="*/ 590197 w 1021997"/>
                  <a:gd name="connsiteY0" fmla="*/ 1698750 h 1713990"/>
                  <a:gd name="connsiteX1" fmla="*/ 671477 w 1021997"/>
                  <a:gd name="connsiteY1" fmla="*/ 1713990 h 1713990"/>
                  <a:gd name="connsiteX2" fmla="*/ 828957 w 1021997"/>
                  <a:gd name="connsiteY2" fmla="*/ 502410 h 1713990"/>
                  <a:gd name="connsiteX3" fmla="*/ 905157 w 1021997"/>
                  <a:gd name="connsiteY3" fmla="*/ 454150 h 1713990"/>
                  <a:gd name="connsiteX4" fmla="*/ 1021997 w 1021997"/>
                  <a:gd name="connsiteY4" fmla="*/ 169670 h 1713990"/>
                  <a:gd name="connsiteX5" fmla="*/ 917857 w 1021997"/>
                  <a:gd name="connsiteY5" fmla="*/ 126490 h 1713990"/>
                  <a:gd name="connsiteX6" fmla="*/ 798477 w 1021997"/>
                  <a:gd name="connsiteY6" fmla="*/ 367790 h 1713990"/>
                  <a:gd name="connsiteX7" fmla="*/ 793397 w 1021997"/>
                  <a:gd name="connsiteY7" fmla="*/ 484630 h 1713990"/>
                  <a:gd name="connsiteX8" fmla="*/ 613057 w 1021997"/>
                  <a:gd name="connsiteY8" fmla="*/ 1452370 h 1713990"/>
                  <a:gd name="connsiteX9" fmla="*/ 374297 w 1021997"/>
                  <a:gd name="connsiteY9" fmla="*/ 499870 h 1713990"/>
                  <a:gd name="connsiteX10" fmla="*/ 369217 w 1021997"/>
                  <a:gd name="connsiteY10" fmla="*/ 370330 h 1713990"/>
                  <a:gd name="connsiteX11" fmla="*/ 138077 w 1021997"/>
                  <a:gd name="connsiteY11" fmla="*/ 22350 h 1713990"/>
                  <a:gd name="connsiteX12" fmla="*/ 5997 w 1021997"/>
                  <a:gd name="connsiteY12" fmla="*/ 123950 h 1713990"/>
                  <a:gd name="connsiteX13" fmla="*/ 247297 w 1021997"/>
                  <a:gd name="connsiteY13" fmla="*/ 464310 h 1713990"/>
                  <a:gd name="connsiteX14" fmla="*/ 346357 w 1021997"/>
                  <a:gd name="connsiteY14" fmla="*/ 520190 h 1713990"/>
                  <a:gd name="connsiteX15" fmla="*/ 590197 w 1021997"/>
                  <a:gd name="connsiteY15" fmla="*/ 1698750 h 1713990"/>
                  <a:gd name="connsiteX0" fmla="*/ 590422 w 1022222"/>
                  <a:gd name="connsiteY0" fmla="*/ 1698750 h 1713990"/>
                  <a:gd name="connsiteX1" fmla="*/ 671702 w 1022222"/>
                  <a:gd name="connsiteY1" fmla="*/ 1713990 h 1713990"/>
                  <a:gd name="connsiteX2" fmla="*/ 829182 w 1022222"/>
                  <a:gd name="connsiteY2" fmla="*/ 502410 h 1713990"/>
                  <a:gd name="connsiteX3" fmla="*/ 905382 w 1022222"/>
                  <a:gd name="connsiteY3" fmla="*/ 454150 h 1713990"/>
                  <a:gd name="connsiteX4" fmla="*/ 1022222 w 1022222"/>
                  <a:gd name="connsiteY4" fmla="*/ 169670 h 1713990"/>
                  <a:gd name="connsiteX5" fmla="*/ 918082 w 1022222"/>
                  <a:gd name="connsiteY5" fmla="*/ 126490 h 1713990"/>
                  <a:gd name="connsiteX6" fmla="*/ 798702 w 1022222"/>
                  <a:gd name="connsiteY6" fmla="*/ 367790 h 1713990"/>
                  <a:gd name="connsiteX7" fmla="*/ 793622 w 1022222"/>
                  <a:gd name="connsiteY7" fmla="*/ 484630 h 1713990"/>
                  <a:gd name="connsiteX8" fmla="*/ 613282 w 1022222"/>
                  <a:gd name="connsiteY8" fmla="*/ 1452370 h 1713990"/>
                  <a:gd name="connsiteX9" fmla="*/ 374522 w 1022222"/>
                  <a:gd name="connsiteY9" fmla="*/ 499870 h 1713990"/>
                  <a:gd name="connsiteX10" fmla="*/ 369442 w 1022222"/>
                  <a:gd name="connsiteY10" fmla="*/ 370330 h 1713990"/>
                  <a:gd name="connsiteX11" fmla="*/ 138302 w 1022222"/>
                  <a:gd name="connsiteY11" fmla="*/ 22350 h 1713990"/>
                  <a:gd name="connsiteX12" fmla="*/ 6222 w 1022222"/>
                  <a:gd name="connsiteY12" fmla="*/ 123950 h 1713990"/>
                  <a:gd name="connsiteX13" fmla="*/ 247522 w 1022222"/>
                  <a:gd name="connsiteY13" fmla="*/ 464310 h 1713990"/>
                  <a:gd name="connsiteX14" fmla="*/ 346582 w 1022222"/>
                  <a:gd name="connsiteY14" fmla="*/ 520190 h 1713990"/>
                  <a:gd name="connsiteX15" fmla="*/ 590422 w 1022222"/>
                  <a:gd name="connsiteY15" fmla="*/ 1698750 h 1713990"/>
                  <a:gd name="connsiteX0" fmla="*/ 601734 w 1033534"/>
                  <a:gd name="connsiteY0" fmla="*/ 1703652 h 1718892"/>
                  <a:gd name="connsiteX1" fmla="*/ 683014 w 1033534"/>
                  <a:gd name="connsiteY1" fmla="*/ 1718892 h 1718892"/>
                  <a:gd name="connsiteX2" fmla="*/ 840494 w 1033534"/>
                  <a:gd name="connsiteY2" fmla="*/ 507312 h 1718892"/>
                  <a:gd name="connsiteX3" fmla="*/ 916694 w 1033534"/>
                  <a:gd name="connsiteY3" fmla="*/ 459052 h 1718892"/>
                  <a:gd name="connsiteX4" fmla="*/ 1033534 w 1033534"/>
                  <a:gd name="connsiteY4" fmla="*/ 174572 h 1718892"/>
                  <a:gd name="connsiteX5" fmla="*/ 929394 w 1033534"/>
                  <a:gd name="connsiteY5" fmla="*/ 131392 h 1718892"/>
                  <a:gd name="connsiteX6" fmla="*/ 810014 w 1033534"/>
                  <a:gd name="connsiteY6" fmla="*/ 372692 h 1718892"/>
                  <a:gd name="connsiteX7" fmla="*/ 804934 w 1033534"/>
                  <a:gd name="connsiteY7" fmla="*/ 489532 h 1718892"/>
                  <a:gd name="connsiteX8" fmla="*/ 624594 w 1033534"/>
                  <a:gd name="connsiteY8" fmla="*/ 1457272 h 1718892"/>
                  <a:gd name="connsiteX9" fmla="*/ 385834 w 1033534"/>
                  <a:gd name="connsiteY9" fmla="*/ 504772 h 1718892"/>
                  <a:gd name="connsiteX10" fmla="*/ 380754 w 1033534"/>
                  <a:gd name="connsiteY10" fmla="*/ 375232 h 1718892"/>
                  <a:gd name="connsiteX11" fmla="*/ 149614 w 1033534"/>
                  <a:gd name="connsiteY11" fmla="*/ 27252 h 1718892"/>
                  <a:gd name="connsiteX12" fmla="*/ 17534 w 1033534"/>
                  <a:gd name="connsiteY12" fmla="*/ 128852 h 1718892"/>
                  <a:gd name="connsiteX13" fmla="*/ 258834 w 1033534"/>
                  <a:gd name="connsiteY13" fmla="*/ 469212 h 1718892"/>
                  <a:gd name="connsiteX14" fmla="*/ 357894 w 1033534"/>
                  <a:gd name="connsiteY14" fmla="*/ 525092 h 1718892"/>
                  <a:gd name="connsiteX15" fmla="*/ 601734 w 1033534"/>
                  <a:gd name="connsiteY15" fmla="*/ 1703652 h 171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3534" h="1718892">
                    <a:moveTo>
                      <a:pt x="601734" y="1703652"/>
                    </a:moveTo>
                    <a:lnTo>
                      <a:pt x="683014" y="1718892"/>
                    </a:lnTo>
                    <a:cubicBezTo>
                      <a:pt x="642374" y="1315879"/>
                      <a:pt x="776994" y="702045"/>
                      <a:pt x="840494" y="507312"/>
                    </a:cubicBezTo>
                    <a:cubicBezTo>
                      <a:pt x="868434" y="486992"/>
                      <a:pt x="873514" y="545412"/>
                      <a:pt x="916694" y="459052"/>
                    </a:cubicBezTo>
                    <a:lnTo>
                      <a:pt x="1033534" y="174572"/>
                    </a:lnTo>
                    <a:cubicBezTo>
                      <a:pt x="1021681" y="137319"/>
                      <a:pt x="1012367" y="84825"/>
                      <a:pt x="929394" y="131392"/>
                    </a:cubicBezTo>
                    <a:lnTo>
                      <a:pt x="810014" y="372692"/>
                    </a:lnTo>
                    <a:cubicBezTo>
                      <a:pt x="757521" y="500539"/>
                      <a:pt x="806627" y="450585"/>
                      <a:pt x="804934" y="489532"/>
                    </a:cubicBezTo>
                    <a:cubicBezTo>
                      <a:pt x="713494" y="724905"/>
                      <a:pt x="649994" y="1153319"/>
                      <a:pt x="624594" y="1457272"/>
                    </a:cubicBezTo>
                    <a:cubicBezTo>
                      <a:pt x="599194" y="1081352"/>
                      <a:pt x="497594" y="824812"/>
                      <a:pt x="385834" y="504772"/>
                    </a:cubicBezTo>
                    <a:cubicBezTo>
                      <a:pt x="450181" y="462439"/>
                      <a:pt x="400227" y="407405"/>
                      <a:pt x="380754" y="375232"/>
                    </a:cubicBezTo>
                    <a:lnTo>
                      <a:pt x="149614" y="27252"/>
                    </a:lnTo>
                    <a:cubicBezTo>
                      <a:pt x="85267" y="-43021"/>
                      <a:pt x="-47659" y="34025"/>
                      <a:pt x="17534" y="128852"/>
                    </a:cubicBezTo>
                    <a:lnTo>
                      <a:pt x="258834" y="469212"/>
                    </a:lnTo>
                    <a:cubicBezTo>
                      <a:pt x="302014" y="522552"/>
                      <a:pt x="329954" y="550492"/>
                      <a:pt x="357894" y="525092"/>
                    </a:cubicBezTo>
                    <a:cubicBezTo>
                      <a:pt x="517067" y="1018699"/>
                      <a:pt x="564481" y="1283705"/>
                      <a:pt x="601734" y="1703652"/>
                    </a:cubicBezTo>
                    <a:close/>
                  </a:path>
                </a:pathLst>
              </a:custGeom>
              <a:solidFill>
                <a:srgbClr val="B88472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Freihandform 143">
                <a:extLst>
                  <a:ext uri="{FF2B5EF4-FFF2-40B4-BE49-F238E27FC236}">
                    <a16:creationId xmlns:a16="http://schemas.microsoft.com/office/drawing/2014/main" id="{7C4813CA-425A-4691-8918-6EF0C1788C62}"/>
                  </a:ext>
                </a:extLst>
              </p:cNvPr>
              <p:cNvSpPr/>
              <p:nvPr/>
            </p:nvSpPr>
            <p:spPr>
              <a:xfrm>
                <a:off x="1950207" y="4706152"/>
                <a:ext cx="172811" cy="162815"/>
              </a:xfrm>
              <a:custGeom>
                <a:avLst/>
                <a:gdLst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2042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24560 w 1016000"/>
                  <a:gd name="connsiteY5" fmla="*/ 8128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41300 w 1016000"/>
                  <a:gd name="connsiteY13" fmla="*/ 44196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92249 h 1707489"/>
                  <a:gd name="connsiteX1" fmla="*/ 665480 w 1016000"/>
                  <a:gd name="connsiteY1" fmla="*/ 1707489 h 1707489"/>
                  <a:gd name="connsiteX2" fmla="*/ 822960 w 1016000"/>
                  <a:gd name="connsiteY2" fmla="*/ 495909 h 1707489"/>
                  <a:gd name="connsiteX3" fmla="*/ 899160 w 1016000"/>
                  <a:gd name="connsiteY3" fmla="*/ 447649 h 1707489"/>
                  <a:gd name="connsiteX4" fmla="*/ 1016000 w 1016000"/>
                  <a:gd name="connsiteY4" fmla="*/ 163169 h 1707489"/>
                  <a:gd name="connsiteX5" fmla="*/ 911860 w 1016000"/>
                  <a:gd name="connsiteY5" fmla="*/ 119989 h 1707489"/>
                  <a:gd name="connsiteX6" fmla="*/ 792480 w 1016000"/>
                  <a:gd name="connsiteY6" fmla="*/ 361289 h 1707489"/>
                  <a:gd name="connsiteX7" fmla="*/ 787400 w 1016000"/>
                  <a:gd name="connsiteY7" fmla="*/ 478129 h 1707489"/>
                  <a:gd name="connsiteX8" fmla="*/ 607060 w 1016000"/>
                  <a:gd name="connsiteY8" fmla="*/ 1445869 h 1707489"/>
                  <a:gd name="connsiteX9" fmla="*/ 368300 w 1016000"/>
                  <a:gd name="connsiteY9" fmla="*/ 493369 h 1707489"/>
                  <a:gd name="connsiteX10" fmla="*/ 363220 w 1016000"/>
                  <a:gd name="connsiteY10" fmla="*/ 363829 h 1707489"/>
                  <a:gd name="connsiteX11" fmla="*/ 132080 w 1016000"/>
                  <a:gd name="connsiteY11" fmla="*/ 15849 h 1707489"/>
                  <a:gd name="connsiteX12" fmla="*/ 0 w 1016000"/>
                  <a:gd name="connsiteY12" fmla="*/ 117449 h 1707489"/>
                  <a:gd name="connsiteX13" fmla="*/ 241300 w 1016000"/>
                  <a:gd name="connsiteY13" fmla="*/ 457809 h 1707489"/>
                  <a:gd name="connsiteX14" fmla="*/ 340360 w 1016000"/>
                  <a:gd name="connsiteY14" fmla="*/ 513689 h 1707489"/>
                  <a:gd name="connsiteX15" fmla="*/ 584200 w 1016000"/>
                  <a:gd name="connsiteY15" fmla="*/ 1692249 h 1707489"/>
                  <a:gd name="connsiteX0" fmla="*/ 594945 w 1026745"/>
                  <a:gd name="connsiteY0" fmla="*/ 1694675 h 1709915"/>
                  <a:gd name="connsiteX1" fmla="*/ 676225 w 1026745"/>
                  <a:gd name="connsiteY1" fmla="*/ 1709915 h 1709915"/>
                  <a:gd name="connsiteX2" fmla="*/ 833705 w 1026745"/>
                  <a:gd name="connsiteY2" fmla="*/ 498335 h 1709915"/>
                  <a:gd name="connsiteX3" fmla="*/ 909905 w 1026745"/>
                  <a:gd name="connsiteY3" fmla="*/ 450075 h 1709915"/>
                  <a:gd name="connsiteX4" fmla="*/ 1026745 w 1026745"/>
                  <a:gd name="connsiteY4" fmla="*/ 165595 h 1709915"/>
                  <a:gd name="connsiteX5" fmla="*/ 922605 w 1026745"/>
                  <a:gd name="connsiteY5" fmla="*/ 122415 h 1709915"/>
                  <a:gd name="connsiteX6" fmla="*/ 803225 w 1026745"/>
                  <a:gd name="connsiteY6" fmla="*/ 363715 h 1709915"/>
                  <a:gd name="connsiteX7" fmla="*/ 798145 w 1026745"/>
                  <a:gd name="connsiteY7" fmla="*/ 480555 h 1709915"/>
                  <a:gd name="connsiteX8" fmla="*/ 617805 w 1026745"/>
                  <a:gd name="connsiteY8" fmla="*/ 1448295 h 1709915"/>
                  <a:gd name="connsiteX9" fmla="*/ 379045 w 1026745"/>
                  <a:gd name="connsiteY9" fmla="*/ 495795 h 1709915"/>
                  <a:gd name="connsiteX10" fmla="*/ 373965 w 1026745"/>
                  <a:gd name="connsiteY10" fmla="*/ 366255 h 1709915"/>
                  <a:gd name="connsiteX11" fmla="*/ 142825 w 1026745"/>
                  <a:gd name="connsiteY11" fmla="*/ 18275 h 1709915"/>
                  <a:gd name="connsiteX12" fmla="*/ 10745 w 1026745"/>
                  <a:gd name="connsiteY12" fmla="*/ 119875 h 1709915"/>
                  <a:gd name="connsiteX13" fmla="*/ 252045 w 1026745"/>
                  <a:gd name="connsiteY13" fmla="*/ 460235 h 1709915"/>
                  <a:gd name="connsiteX14" fmla="*/ 351105 w 1026745"/>
                  <a:gd name="connsiteY14" fmla="*/ 516115 h 1709915"/>
                  <a:gd name="connsiteX15" fmla="*/ 594945 w 1026745"/>
                  <a:gd name="connsiteY15" fmla="*/ 1694675 h 1709915"/>
                  <a:gd name="connsiteX0" fmla="*/ 590197 w 1021997"/>
                  <a:gd name="connsiteY0" fmla="*/ 1698750 h 1713990"/>
                  <a:gd name="connsiteX1" fmla="*/ 671477 w 1021997"/>
                  <a:gd name="connsiteY1" fmla="*/ 1713990 h 1713990"/>
                  <a:gd name="connsiteX2" fmla="*/ 828957 w 1021997"/>
                  <a:gd name="connsiteY2" fmla="*/ 502410 h 1713990"/>
                  <a:gd name="connsiteX3" fmla="*/ 905157 w 1021997"/>
                  <a:gd name="connsiteY3" fmla="*/ 454150 h 1713990"/>
                  <a:gd name="connsiteX4" fmla="*/ 1021997 w 1021997"/>
                  <a:gd name="connsiteY4" fmla="*/ 169670 h 1713990"/>
                  <a:gd name="connsiteX5" fmla="*/ 917857 w 1021997"/>
                  <a:gd name="connsiteY5" fmla="*/ 126490 h 1713990"/>
                  <a:gd name="connsiteX6" fmla="*/ 798477 w 1021997"/>
                  <a:gd name="connsiteY6" fmla="*/ 367790 h 1713990"/>
                  <a:gd name="connsiteX7" fmla="*/ 793397 w 1021997"/>
                  <a:gd name="connsiteY7" fmla="*/ 484630 h 1713990"/>
                  <a:gd name="connsiteX8" fmla="*/ 613057 w 1021997"/>
                  <a:gd name="connsiteY8" fmla="*/ 1452370 h 1713990"/>
                  <a:gd name="connsiteX9" fmla="*/ 374297 w 1021997"/>
                  <a:gd name="connsiteY9" fmla="*/ 499870 h 1713990"/>
                  <a:gd name="connsiteX10" fmla="*/ 369217 w 1021997"/>
                  <a:gd name="connsiteY10" fmla="*/ 370330 h 1713990"/>
                  <a:gd name="connsiteX11" fmla="*/ 138077 w 1021997"/>
                  <a:gd name="connsiteY11" fmla="*/ 22350 h 1713990"/>
                  <a:gd name="connsiteX12" fmla="*/ 5997 w 1021997"/>
                  <a:gd name="connsiteY12" fmla="*/ 123950 h 1713990"/>
                  <a:gd name="connsiteX13" fmla="*/ 247297 w 1021997"/>
                  <a:gd name="connsiteY13" fmla="*/ 464310 h 1713990"/>
                  <a:gd name="connsiteX14" fmla="*/ 346357 w 1021997"/>
                  <a:gd name="connsiteY14" fmla="*/ 520190 h 1713990"/>
                  <a:gd name="connsiteX15" fmla="*/ 590197 w 1021997"/>
                  <a:gd name="connsiteY15" fmla="*/ 1698750 h 1713990"/>
                  <a:gd name="connsiteX0" fmla="*/ 590422 w 1022222"/>
                  <a:gd name="connsiteY0" fmla="*/ 1698750 h 1713990"/>
                  <a:gd name="connsiteX1" fmla="*/ 671702 w 1022222"/>
                  <a:gd name="connsiteY1" fmla="*/ 1713990 h 1713990"/>
                  <a:gd name="connsiteX2" fmla="*/ 829182 w 1022222"/>
                  <a:gd name="connsiteY2" fmla="*/ 502410 h 1713990"/>
                  <a:gd name="connsiteX3" fmla="*/ 905382 w 1022222"/>
                  <a:gd name="connsiteY3" fmla="*/ 454150 h 1713990"/>
                  <a:gd name="connsiteX4" fmla="*/ 1022222 w 1022222"/>
                  <a:gd name="connsiteY4" fmla="*/ 169670 h 1713990"/>
                  <a:gd name="connsiteX5" fmla="*/ 918082 w 1022222"/>
                  <a:gd name="connsiteY5" fmla="*/ 126490 h 1713990"/>
                  <a:gd name="connsiteX6" fmla="*/ 798702 w 1022222"/>
                  <a:gd name="connsiteY6" fmla="*/ 367790 h 1713990"/>
                  <a:gd name="connsiteX7" fmla="*/ 793622 w 1022222"/>
                  <a:gd name="connsiteY7" fmla="*/ 484630 h 1713990"/>
                  <a:gd name="connsiteX8" fmla="*/ 613282 w 1022222"/>
                  <a:gd name="connsiteY8" fmla="*/ 1452370 h 1713990"/>
                  <a:gd name="connsiteX9" fmla="*/ 374522 w 1022222"/>
                  <a:gd name="connsiteY9" fmla="*/ 499870 h 1713990"/>
                  <a:gd name="connsiteX10" fmla="*/ 369442 w 1022222"/>
                  <a:gd name="connsiteY10" fmla="*/ 370330 h 1713990"/>
                  <a:gd name="connsiteX11" fmla="*/ 138302 w 1022222"/>
                  <a:gd name="connsiteY11" fmla="*/ 22350 h 1713990"/>
                  <a:gd name="connsiteX12" fmla="*/ 6222 w 1022222"/>
                  <a:gd name="connsiteY12" fmla="*/ 123950 h 1713990"/>
                  <a:gd name="connsiteX13" fmla="*/ 247522 w 1022222"/>
                  <a:gd name="connsiteY13" fmla="*/ 464310 h 1713990"/>
                  <a:gd name="connsiteX14" fmla="*/ 346582 w 1022222"/>
                  <a:gd name="connsiteY14" fmla="*/ 520190 h 1713990"/>
                  <a:gd name="connsiteX15" fmla="*/ 590422 w 1022222"/>
                  <a:gd name="connsiteY15" fmla="*/ 1698750 h 1713990"/>
                  <a:gd name="connsiteX0" fmla="*/ 601734 w 1033534"/>
                  <a:gd name="connsiteY0" fmla="*/ 1703652 h 1718892"/>
                  <a:gd name="connsiteX1" fmla="*/ 683014 w 1033534"/>
                  <a:gd name="connsiteY1" fmla="*/ 1718892 h 1718892"/>
                  <a:gd name="connsiteX2" fmla="*/ 840494 w 1033534"/>
                  <a:gd name="connsiteY2" fmla="*/ 507312 h 1718892"/>
                  <a:gd name="connsiteX3" fmla="*/ 916694 w 1033534"/>
                  <a:gd name="connsiteY3" fmla="*/ 459052 h 1718892"/>
                  <a:gd name="connsiteX4" fmla="*/ 1033534 w 1033534"/>
                  <a:gd name="connsiteY4" fmla="*/ 174572 h 1718892"/>
                  <a:gd name="connsiteX5" fmla="*/ 929394 w 1033534"/>
                  <a:gd name="connsiteY5" fmla="*/ 131392 h 1718892"/>
                  <a:gd name="connsiteX6" fmla="*/ 810014 w 1033534"/>
                  <a:gd name="connsiteY6" fmla="*/ 372692 h 1718892"/>
                  <a:gd name="connsiteX7" fmla="*/ 804934 w 1033534"/>
                  <a:gd name="connsiteY7" fmla="*/ 489532 h 1718892"/>
                  <a:gd name="connsiteX8" fmla="*/ 624594 w 1033534"/>
                  <a:gd name="connsiteY8" fmla="*/ 1457272 h 1718892"/>
                  <a:gd name="connsiteX9" fmla="*/ 385834 w 1033534"/>
                  <a:gd name="connsiteY9" fmla="*/ 504772 h 1718892"/>
                  <a:gd name="connsiteX10" fmla="*/ 380754 w 1033534"/>
                  <a:gd name="connsiteY10" fmla="*/ 375232 h 1718892"/>
                  <a:gd name="connsiteX11" fmla="*/ 149614 w 1033534"/>
                  <a:gd name="connsiteY11" fmla="*/ 27252 h 1718892"/>
                  <a:gd name="connsiteX12" fmla="*/ 17534 w 1033534"/>
                  <a:gd name="connsiteY12" fmla="*/ 128852 h 1718892"/>
                  <a:gd name="connsiteX13" fmla="*/ 258834 w 1033534"/>
                  <a:gd name="connsiteY13" fmla="*/ 469212 h 1718892"/>
                  <a:gd name="connsiteX14" fmla="*/ 357894 w 1033534"/>
                  <a:gd name="connsiteY14" fmla="*/ 525092 h 1718892"/>
                  <a:gd name="connsiteX15" fmla="*/ 601734 w 1033534"/>
                  <a:gd name="connsiteY15" fmla="*/ 1703652 h 1718892"/>
                  <a:gd name="connsiteX0" fmla="*/ 601734 w 1033534"/>
                  <a:gd name="connsiteY0" fmla="*/ 1703652 h 1718892"/>
                  <a:gd name="connsiteX1" fmla="*/ 683014 w 1033534"/>
                  <a:gd name="connsiteY1" fmla="*/ 1718892 h 1718892"/>
                  <a:gd name="connsiteX2" fmla="*/ 840494 w 1033534"/>
                  <a:gd name="connsiteY2" fmla="*/ 507312 h 1718892"/>
                  <a:gd name="connsiteX3" fmla="*/ 916694 w 1033534"/>
                  <a:gd name="connsiteY3" fmla="*/ 459052 h 1718892"/>
                  <a:gd name="connsiteX4" fmla="*/ 1033534 w 1033534"/>
                  <a:gd name="connsiteY4" fmla="*/ 174572 h 1718892"/>
                  <a:gd name="connsiteX5" fmla="*/ 929394 w 1033534"/>
                  <a:gd name="connsiteY5" fmla="*/ 131392 h 1718892"/>
                  <a:gd name="connsiteX6" fmla="*/ 946460 w 1033534"/>
                  <a:gd name="connsiteY6" fmla="*/ 116824 h 1718892"/>
                  <a:gd name="connsiteX7" fmla="*/ 810014 w 1033534"/>
                  <a:gd name="connsiteY7" fmla="*/ 372692 h 1718892"/>
                  <a:gd name="connsiteX8" fmla="*/ 804934 w 1033534"/>
                  <a:gd name="connsiteY8" fmla="*/ 489532 h 1718892"/>
                  <a:gd name="connsiteX9" fmla="*/ 624594 w 1033534"/>
                  <a:gd name="connsiteY9" fmla="*/ 1457272 h 1718892"/>
                  <a:gd name="connsiteX10" fmla="*/ 385834 w 1033534"/>
                  <a:gd name="connsiteY10" fmla="*/ 504772 h 1718892"/>
                  <a:gd name="connsiteX11" fmla="*/ 380754 w 1033534"/>
                  <a:gd name="connsiteY11" fmla="*/ 375232 h 1718892"/>
                  <a:gd name="connsiteX12" fmla="*/ 149614 w 1033534"/>
                  <a:gd name="connsiteY12" fmla="*/ 27252 h 1718892"/>
                  <a:gd name="connsiteX13" fmla="*/ 17534 w 1033534"/>
                  <a:gd name="connsiteY13" fmla="*/ 128852 h 1718892"/>
                  <a:gd name="connsiteX14" fmla="*/ 258834 w 1033534"/>
                  <a:gd name="connsiteY14" fmla="*/ 469212 h 1718892"/>
                  <a:gd name="connsiteX15" fmla="*/ 357894 w 1033534"/>
                  <a:gd name="connsiteY15" fmla="*/ 525092 h 1718892"/>
                  <a:gd name="connsiteX16" fmla="*/ 601734 w 1033534"/>
                  <a:gd name="connsiteY16" fmla="*/ 1703652 h 1718892"/>
                  <a:gd name="connsiteX0" fmla="*/ 601734 w 1033534"/>
                  <a:gd name="connsiteY0" fmla="*/ 1703652 h 1718892"/>
                  <a:gd name="connsiteX1" fmla="*/ 683014 w 1033534"/>
                  <a:gd name="connsiteY1" fmla="*/ 1718892 h 1718892"/>
                  <a:gd name="connsiteX2" fmla="*/ 840494 w 1033534"/>
                  <a:gd name="connsiteY2" fmla="*/ 507312 h 1718892"/>
                  <a:gd name="connsiteX3" fmla="*/ 916694 w 1033534"/>
                  <a:gd name="connsiteY3" fmla="*/ 459052 h 1718892"/>
                  <a:gd name="connsiteX4" fmla="*/ 1033534 w 1033534"/>
                  <a:gd name="connsiteY4" fmla="*/ 174572 h 1718892"/>
                  <a:gd name="connsiteX5" fmla="*/ 929394 w 1033534"/>
                  <a:gd name="connsiteY5" fmla="*/ 131392 h 1718892"/>
                  <a:gd name="connsiteX6" fmla="*/ 810014 w 1033534"/>
                  <a:gd name="connsiteY6" fmla="*/ 372692 h 1718892"/>
                  <a:gd name="connsiteX7" fmla="*/ 804934 w 1033534"/>
                  <a:gd name="connsiteY7" fmla="*/ 489532 h 1718892"/>
                  <a:gd name="connsiteX8" fmla="*/ 624594 w 1033534"/>
                  <a:gd name="connsiteY8" fmla="*/ 1457272 h 1718892"/>
                  <a:gd name="connsiteX9" fmla="*/ 385834 w 1033534"/>
                  <a:gd name="connsiteY9" fmla="*/ 504772 h 1718892"/>
                  <a:gd name="connsiteX10" fmla="*/ 380754 w 1033534"/>
                  <a:gd name="connsiteY10" fmla="*/ 375232 h 1718892"/>
                  <a:gd name="connsiteX11" fmla="*/ 149614 w 1033534"/>
                  <a:gd name="connsiteY11" fmla="*/ 27252 h 1718892"/>
                  <a:gd name="connsiteX12" fmla="*/ 17534 w 1033534"/>
                  <a:gd name="connsiteY12" fmla="*/ 128852 h 1718892"/>
                  <a:gd name="connsiteX13" fmla="*/ 258834 w 1033534"/>
                  <a:gd name="connsiteY13" fmla="*/ 469212 h 1718892"/>
                  <a:gd name="connsiteX14" fmla="*/ 357894 w 1033534"/>
                  <a:gd name="connsiteY14" fmla="*/ 525092 h 1718892"/>
                  <a:gd name="connsiteX15" fmla="*/ 601734 w 1033534"/>
                  <a:gd name="connsiteY15" fmla="*/ 1703652 h 1718892"/>
                  <a:gd name="connsiteX0" fmla="*/ 929394 w 1393090"/>
                  <a:gd name="connsiteY0" fmla="*/ 131392 h 1718892"/>
                  <a:gd name="connsiteX1" fmla="*/ 810014 w 1393090"/>
                  <a:gd name="connsiteY1" fmla="*/ 372692 h 1718892"/>
                  <a:gd name="connsiteX2" fmla="*/ 804934 w 1393090"/>
                  <a:gd name="connsiteY2" fmla="*/ 489532 h 1718892"/>
                  <a:gd name="connsiteX3" fmla="*/ 624594 w 1393090"/>
                  <a:gd name="connsiteY3" fmla="*/ 1457272 h 1718892"/>
                  <a:gd name="connsiteX4" fmla="*/ 385834 w 1393090"/>
                  <a:gd name="connsiteY4" fmla="*/ 504772 h 1718892"/>
                  <a:gd name="connsiteX5" fmla="*/ 380754 w 1393090"/>
                  <a:gd name="connsiteY5" fmla="*/ 375232 h 1718892"/>
                  <a:gd name="connsiteX6" fmla="*/ 149614 w 1393090"/>
                  <a:gd name="connsiteY6" fmla="*/ 27252 h 1718892"/>
                  <a:gd name="connsiteX7" fmla="*/ 17534 w 1393090"/>
                  <a:gd name="connsiteY7" fmla="*/ 128852 h 1718892"/>
                  <a:gd name="connsiteX8" fmla="*/ 258834 w 1393090"/>
                  <a:gd name="connsiteY8" fmla="*/ 469212 h 1718892"/>
                  <a:gd name="connsiteX9" fmla="*/ 357894 w 1393090"/>
                  <a:gd name="connsiteY9" fmla="*/ 525092 h 1718892"/>
                  <a:gd name="connsiteX10" fmla="*/ 601734 w 1393090"/>
                  <a:gd name="connsiteY10" fmla="*/ 1703652 h 1718892"/>
                  <a:gd name="connsiteX11" fmla="*/ 683014 w 1393090"/>
                  <a:gd name="connsiteY11" fmla="*/ 1718892 h 1718892"/>
                  <a:gd name="connsiteX12" fmla="*/ 840494 w 1393090"/>
                  <a:gd name="connsiteY12" fmla="*/ 507312 h 1718892"/>
                  <a:gd name="connsiteX13" fmla="*/ 916694 w 1393090"/>
                  <a:gd name="connsiteY13" fmla="*/ 459052 h 1718892"/>
                  <a:gd name="connsiteX14" fmla="*/ 1393090 w 1393090"/>
                  <a:gd name="connsiteY14" fmla="*/ 505666 h 1718892"/>
                  <a:gd name="connsiteX0" fmla="*/ 810014 w 1393090"/>
                  <a:gd name="connsiteY0" fmla="*/ 372692 h 1718892"/>
                  <a:gd name="connsiteX1" fmla="*/ 804934 w 1393090"/>
                  <a:gd name="connsiteY1" fmla="*/ 489532 h 1718892"/>
                  <a:gd name="connsiteX2" fmla="*/ 624594 w 1393090"/>
                  <a:gd name="connsiteY2" fmla="*/ 1457272 h 1718892"/>
                  <a:gd name="connsiteX3" fmla="*/ 385834 w 1393090"/>
                  <a:gd name="connsiteY3" fmla="*/ 504772 h 1718892"/>
                  <a:gd name="connsiteX4" fmla="*/ 380754 w 1393090"/>
                  <a:gd name="connsiteY4" fmla="*/ 375232 h 1718892"/>
                  <a:gd name="connsiteX5" fmla="*/ 149614 w 1393090"/>
                  <a:gd name="connsiteY5" fmla="*/ 27252 h 1718892"/>
                  <a:gd name="connsiteX6" fmla="*/ 17534 w 1393090"/>
                  <a:gd name="connsiteY6" fmla="*/ 128852 h 1718892"/>
                  <a:gd name="connsiteX7" fmla="*/ 258834 w 1393090"/>
                  <a:gd name="connsiteY7" fmla="*/ 469212 h 1718892"/>
                  <a:gd name="connsiteX8" fmla="*/ 357894 w 1393090"/>
                  <a:gd name="connsiteY8" fmla="*/ 525092 h 1718892"/>
                  <a:gd name="connsiteX9" fmla="*/ 601734 w 1393090"/>
                  <a:gd name="connsiteY9" fmla="*/ 1703652 h 1718892"/>
                  <a:gd name="connsiteX10" fmla="*/ 683014 w 1393090"/>
                  <a:gd name="connsiteY10" fmla="*/ 1718892 h 1718892"/>
                  <a:gd name="connsiteX11" fmla="*/ 840494 w 1393090"/>
                  <a:gd name="connsiteY11" fmla="*/ 507312 h 1718892"/>
                  <a:gd name="connsiteX12" fmla="*/ 916694 w 1393090"/>
                  <a:gd name="connsiteY12" fmla="*/ 459052 h 1718892"/>
                  <a:gd name="connsiteX13" fmla="*/ 1393090 w 1393090"/>
                  <a:gd name="connsiteY13" fmla="*/ 505666 h 1718892"/>
                  <a:gd name="connsiteX0" fmla="*/ 810014 w 916694"/>
                  <a:gd name="connsiteY0" fmla="*/ 372692 h 1718892"/>
                  <a:gd name="connsiteX1" fmla="*/ 804934 w 916694"/>
                  <a:gd name="connsiteY1" fmla="*/ 489532 h 1718892"/>
                  <a:gd name="connsiteX2" fmla="*/ 624594 w 916694"/>
                  <a:gd name="connsiteY2" fmla="*/ 1457272 h 1718892"/>
                  <a:gd name="connsiteX3" fmla="*/ 385834 w 916694"/>
                  <a:gd name="connsiteY3" fmla="*/ 504772 h 1718892"/>
                  <a:gd name="connsiteX4" fmla="*/ 380754 w 916694"/>
                  <a:gd name="connsiteY4" fmla="*/ 375232 h 1718892"/>
                  <a:gd name="connsiteX5" fmla="*/ 149614 w 916694"/>
                  <a:gd name="connsiteY5" fmla="*/ 27252 h 1718892"/>
                  <a:gd name="connsiteX6" fmla="*/ 17534 w 916694"/>
                  <a:gd name="connsiteY6" fmla="*/ 128852 h 1718892"/>
                  <a:gd name="connsiteX7" fmla="*/ 258834 w 916694"/>
                  <a:gd name="connsiteY7" fmla="*/ 469212 h 1718892"/>
                  <a:gd name="connsiteX8" fmla="*/ 357894 w 916694"/>
                  <a:gd name="connsiteY8" fmla="*/ 525092 h 1718892"/>
                  <a:gd name="connsiteX9" fmla="*/ 601734 w 916694"/>
                  <a:gd name="connsiteY9" fmla="*/ 1703652 h 1718892"/>
                  <a:gd name="connsiteX10" fmla="*/ 683014 w 916694"/>
                  <a:gd name="connsiteY10" fmla="*/ 1718892 h 1718892"/>
                  <a:gd name="connsiteX11" fmla="*/ 840494 w 916694"/>
                  <a:gd name="connsiteY11" fmla="*/ 507312 h 1718892"/>
                  <a:gd name="connsiteX12" fmla="*/ 916694 w 916694"/>
                  <a:gd name="connsiteY12" fmla="*/ 459052 h 1718892"/>
                  <a:gd name="connsiteX0" fmla="*/ 810014 w 840493"/>
                  <a:gd name="connsiteY0" fmla="*/ 372692 h 1718892"/>
                  <a:gd name="connsiteX1" fmla="*/ 804934 w 840493"/>
                  <a:gd name="connsiteY1" fmla="*/ 489532 h 1718892"/>
                  <a:gd name="connsiteX2" fmla="*/ 624594 w 840493"/>
                  <a:gd name="connsiteY2" fmla="*/ 1457272 h 1718892"/>
                  <a:gd name="connsiteX3" fmla="*/ 385834 w 840493"/>
                  <a:gd name="connsiteY3" fmla="*/ 504772 h 1718892"/>
                  <a:gd name="connsiteX4" fmla="*/ 380754 w 840493"/>
                  <a:gd name="connsiteY4" fmla="*/ 375232 h 1718892"/>
                  <a:gd name="connsiteX5" fmla="*/ 149614 w 840493"/>
                  <a:gd name="connsiteY5" fmla="*/ 27252 h 1718892"/>
                  <a:gd name="connsiteX6" fmla="*/ 17534 w 840493"/>
                  <a:gd name="connsiteY6" fmla="*/ 128852 h 1718892"/>
                  <a:gd name="connsiteX7" fmla="*/ 258834 w 840493"/>
                  <a:gd name="connsiteY7" fmla="*/ 469212 h 1718892"/>
                  <a:gd name="connsiteX8" fmla="*/ 357894 w 840493"/>
                  <a:gd name="connsiteY8" fmla="*/ 525092 h 1718892"/>
                  <a:gd name="connsiteX9" fmla="*/ 601734 w 840493"/>
                  <a:gd name="connsiteY9" fmla="*/ 1703652 h 1718892"/>
                  <a:gd name="connsiteX10" fmla="*/ 683014 w 840493"/>
                  <a:gd name="connsiteY10" fmla="*/ 1718892 h 1718892"/>
                  <a:gd name="connsiteX11" fmla="*/ 840494 w 840493"/>
                  <a:gd name="connsiteY11" fmla="*/ 507312 h 1718892"/>
                  <a:gd name="connsiteX0" fmla="*/ 804934 w 840493"/>
                  <a:gd name="connsiteY0" fmla="*/ 489532 h 1718892"/>
                  <a:gd name="connsiteX1" fmla="*/ 624594 w 840493"/>
                  <a:gd name="connsiteY1" fmla="*/ 1457272 h 1718892"/>
                  <a:gd name="connsiteX2" fmla="*/ 385834 w 840493"/>
                  <a:gd name="connsiteY2" fmla="*/ 504772 h 1718892"/>
                  <a:gd name="connsiteX3" fmla="*/ 380754 w 840493"/>
                  <a:gd name="connsiteY3" fmla="*/ 375232 h 1718892"/>
                  <a:gd name="connsiteX4" fmla="*/ 149614 w 840493"/>
                  <a:gd name="connsiteY4" fmla="*/ 27252 h 1718892"/>
                  <a:gd name="connsiteX5" fmla="*/ 17534 w 840493"/>
                  <a:gd name="connsiteY5" fmla="*/ 128852 h 1718892"/>
                  <a:gd name="connsiteX6" fmla="*/ 258834 w 840493"/>
                  <a:gd name="connsiteY6" fmla="*/ 469212 h 1718892"/>
                  <a:gd name="connsiteX7" fmla="*/ 357894 w 840493"/>
                  <a:gd name="connsiteY7" fmla="*/ 525092 h 1718892"/>
                  <a:gd name="connsiteX8" fmla="*/ 601734 w 840493"/>
                  <a:gd name="connsiteY8" fmla="*/ 1703652 h 1718892"/>
                  <a:gd name="connsiteX9" fmla="*/ 683014 w 840493"/>
                  <a:gd name="connsiteY9" fmla="*/ 1718892 h 1718892"/>
                  <a:gd name="connsiteX10" fmla="*/ 840494 w 840493"/>
                  <a:gd name="connsiteY10" fmla="*/ 507312 h 1718892"/>
                  <a:gd name="connsiteX0" fmla="*/ 624594 w 840493"/>
                  <a:gd name="connsiteY0" fmla="*/ 1457272 h 1718892"/>
                  <a:gd name="connsiteX1" fmla="*/ 385834 w 840493"/>
                  <a:gd name="connsiteY1" fmla="*/ 504772 h 1718892"/>
                  <a:gd name="connsiteX2" fmla="*/ 380754 w 840493"/>
                  <a:gd name="connsiteY2" fmla="*/ 375232 h 1718892"/>
                  <a:gd name="connsiteX3" fmla="*/ 149614 w 840493"/>
                  <a:gd name="connsiteY3" fmla="*/ 27252 h 1718892"/>
                  <a:gd name="connsiteX4" fmla="*/ 17534 w 840493"/>
                  <a:gd name="connsiteY4" fmla="*/ 128852 h 1718892"/>
                  <a:gd name="connsiteX5" fmla="*/ 258834 w 840493"/>
                  <a:gd name="connsiteY5" fmla="*/ 469212 h 1718892"/>
                  <a:gd name="connsiteX6" fmla="*/ 357894 w 840493"/>
                  <a:gd name="connsiteY6" fmla="*/ 525092 h 1718892"/>
                  <a:gd name="connsiteX7" fmla="*/ 601734 w 840493"/>
                  <a:gd name="connsiteY7" fmla="*/ 1703652 h 1718892"/>
                  <a:gd name="connsiteX8" fmla="*/ 683014 w 840493"/>
                  <a:gd name="connsiteY8" fmla="*/ 1718892 h 1718892"/>
                  <a:gd name="connsiteX9" fmla="*/ 840494 w 840493"/>
                  <a:gd name="connsiteY9" fmla="*/ 507312 h 1718892"/>
                  <a:gd name="connsiteX0" fmla="*/ 624594 w 683014"/>
                  <a:gd name="connsiteY0" fmla="*/ 1457272 h 1718892"/>
                  <a:gd name="connsiteX1" fmla="*/ 385834 w 683014"/>
                  <a:gd name="connsiteY1" fmla="*/ 504772 h 1718892"/>
                  <a:gd name="connsiteX2" fmla="*/ 380754 w 683014"/>
                  <a:gd name="connsiteY2" fmla="*/ 375232 h 1718892"/>
                  <a:gd name="connsiteX3" fmla="*/ 149614 w 683014"/>
                  <a:gd name="connsiteY3" fmla="*/ 27252 h 1718892"/>
                  <a:gd name="connsiteX4" fmla="*/ 17534 w 683014"/>
                  <a:gd name="connsiteY4" fmla="*/ 128852 h 1718892"/>
                  <a:gd name="connsiteX5" fmla="*/ 258834 w 683014"/>
                  <a:gd name="connsiteY5" fmla="*/ 469212 h 1718892"/>
                  <a:gd name="connsiteX6" fmla="*/ 357894 w 683014"/>
                  <a:gd name="connsiteY6" fmla="*/ 525092 h 1718892"/>
                  <a:gd name="connsiteX7" fmla="*/ 601734 w 683014"/>
                  <a:gd name="connsiteY7" fmla="*/ 1703652 h 1718892"/>
                  <a:gd name="connsiteX8" fmla="*/ 683014 w 683014"/>
                  <a:gd name="connsiteY8" fmla="*/ 1718892 h 1718892"/>
                  <a:gd name="connsiteX0" fmla="*/ 624594 w 624594"/>
                  <a:gd name="connsiteY0" fmla="*/ 1457272 h 1703652"/>
                  <a:gd name="connsiteX1" fmla="*/ 385834 w 624594"/>
                  <a:gd name="connsiteY1" fmla="*/ 504772 h 1703652"/>
                  <a:gd name="connsiteX2" fmla="*/ 380754 w 624594"/>
                  <a:gd name="connsiteY2" fmla="*/ 375232 h 1703652"/>
                  <a:gd name="connsiteX3" fmla="*/ 149614 w 624594"/>
                  <a:gd name="connsiteY3" fmla="*/ 27252 h 1703652"/>
                  <a:gd name="connsiteX4" fmla="*/ 17534 w 624594"/>
                  <a:gd name="connsiteY4" fmla="*/ 128852 h 1703652"/>
                  <a:gd name="connsiteX5" fmla="*/ 258834 w 624594"/>
                  <a:gd name="connsiteY5" fmla="*/ 469212 h 1703652"/>
                  <a:gd name="connsiteX6" fmla="*/ 357894 w 624594"/>
                  <a:gd name="connsiteY6" fmla="*/ 525092 h 1703652"/>
                  <a:gd name="connsiteX7" fmla="*/ 601734 w 624594"/>
                  <a:gd name="connsiteY7" fmla="*/ 1703652 h 1703652"/>
                  <a:gd name="connsiteX0" fmla="*/ 624594 w 624594"/>
                  <a:gd name="connsiteY0" fmla="*/ 1457272 h 1457272"/>
                  <a:gd name="connsiteX1" fmla="*/ 385834 w 624594"/>
                  <a:gd name="connsiteY1" fmla="*/ 504772 h 1457272"/>
                  <a:gd name="connsiteX2" fmla="*/ 380754 w 624594"/>
                  <a:gd name="connsiteY2" fmla="*/ 375232 h 1457272"/>
                  <a:gd name="connsiteX3" fmla="*/ 149614 w 624594"/>
                  <a:gd name="connsiteY3" fmla="*/ 27252 h 1457272"/>
                  <a:gd name="connsiteX4" fmla="*/ 17534 w 624594"/>
                  <a:gd name="connsiteY4" fmla="*/ 128852 h 1457272"/>
                  <a:gd name="connsiteX5" fmla="*/ 258834 w 624594"/>
                  <a:gd name="connsiteY5" fmla="*/ 469212 h 1457272"/>
                  <a:gd name="connsiteX6" fmla="*/ 357894 w 624594"/>
                  <a:gd name="connsiteY6" fmla="*/ 525092 h 1457272"/>
                  <a:gd name="connsiteX0" fmla="*/ 385834 w 417649"/>
                  <a:gd name="connsiteY0" fmla="*/ 504772 h 534580"/>
                  <a:gd name="connsiteX1" fmla="*/ 380754 w 417649"/>
                  <a:gd name="connsiteY1" fmla="*/ 375232 h 534580"/>
                  <a:gd name="connsiteX2" fmla="*/ 149614 w 417649"/>
                  <a:gd name="connsiteY2" fmla="*/ 27252 h 534580"/>
                  <a:gd name="connsiteX3" fmla="*/ 17534 w 417649"/>
                  <a:gd name="connsiteY3" fmla="*/ 128852 h 534580"/>
                  <a:gd name="connsiteX4" fmla="*/ 258834 w 417649"/>
                  <a:gd name="connsiteY4" fmla="*/ 469212 h 534580"/>
                  <a:gd name="connsiteX5" fmla="*/ 357894 w 417649"/>
                  <a:gd name="connsiteY5" fmla="*/ 525092 h 53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649" h="534580">
                    <a:moveTo>
                      <a:pt x="385834" y="504772"/>
                    </a:moveTo>
                    <a:cubicBezTo>
                      <a:pt x="450181" y="462439"/>
                      <a:pt x="400227" y="407405"/>
                      <a:pt x="380754" y="375232"/>
                    </a:cubicBezTo>
                    <a:lnTo>
                      <a:pt x="149614" y="27252"/>
                    </a:lnTo>
                    <a:cubicBezTo>
                      <a:pt x="85267" y="-43021"/>
                      <a:pt x="-47659" y="34025"/>
                      <a:pt x="17534" y="128852"/>
                    </a:cubicBezTo>
                    <a:lnTo>
                      <a:pt x="258834" y="469212"/>
                    </a:lnTo>
                    <a:cubicBezTo>
                      <a:pt x="302014" y="522552"/>
                      <a:pt x="329954" y="550492"/>
                      <a:pt x="357894" y="525092"/>
                    </a:cubicBezTo>
                  </a:path>
                </a:pathLst>
              </a:custGeom>
              <a:solidFill>
                <a:srgbClr val="8E736A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2" name="Freihandform 144">
                <a:extLst>
                  <a:ext uri="{FF2B5EF4-FFF2-40B4-BE49-F238E27FC236}">
                    <a16:creationId xmlns:a16="http://schemas.microsoft.com/office/drawing/2014/main" id="{5230FDA8-FBD9-4C5B-80AC-78F47A1BD6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4293">
                <a:off x="2282138" y="4701586"/>
                <a:ext cx="104619" cy="169685"/>
              </a:xfrm>
              <a:custGeom>
                <a:avLst/>
                <a:gdLst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0264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89280 w 1031240"/>
                  <a:gd name="connsiteY8" fmla="*/ 116840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15340 w 1031240"/>
                  <a:gd name="connsiteY2" fmla="*/ 49276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31240"/>
                  <a:gd name="connsiteY0" fmla="*/ 1666240 h 1691640"/>
                  <a:gd name="connsiteX1" fmla="*/ 665480 w 1031240"/>
                  <a:gd name="connsiteY1" fmla="*/ 1691640 h 1691640"/>
                  <a:gd name="connsiteX2" fmla="*/ 820420 w 1031240"/>
                  <a:gd name="connsiteY2" fmla="*/ 482600 h 1691640"/>
                  <a:gd name="connsiteX3" fmla="*/ 899160 w 1031240"/>
                  <a:gd name="connsiteY3" fmla="*/ 431800 h 1691640"/>
                  <a:gd name="connsiteX4" fmla="*/ 1031240 w 1031240"/>
                  <a:gd name="connsiteY4" fmla="*/ 157480 h 1691640"/>
                  <a:gd name="connsiteX5" fmla="*/ 924560 w 1031240"/>
                  <a:gd name="connsiteY5" fmla="*/ 81280 h 1691640"/>
                  <a:gd name="connsiteX6" fmla="*/ 792480 w 1031240"/>
                  <a:gd name="connsiteY6" fmla="*/ 345440 h 1691640"/>
                  <a:gd name="connsiteX7" fmla="*/ 787400 w 1031240"/>
                  <a:gd name="connsiteY7" fmla="*/ 462280 h 1691640"/>
                  <a:gd name="connsiteX8" fmla="*/ 599440 w 1031240"/>
                  <a:gd name="connsiteY8" fmla="*/ 1305560 h 1691640"/>
                  <a:gd name="connsiteX9" fmla="*/ 355600 w 1031240"/>
                  <a:gd name="connsiteY9" fmla="*/ 462280 h 1691640"/>
                  <a:gd name="connsiteX10" fmla="*/ 370840 w 1031240"/>
                  <a:gd name="connsiteY10" fmla="*/ 431800 h 1691640"/>
                  <a:gd name="connsiteX11" fmla="*/ 370840 w 1031240"/>
                  <a:gd name="connsiteY11" fmla="*/ 335280 h 1691640"/>
                  <a:gd name="connsiteX12" fmla="*/ 132080 w 1031240"/>
                  <a:gd name="connsiteY12" fmla="*/ 0 h 1691640"/>
                  <a:gd name="connsiteX13" fmla="*/ 0 w 1031240"/>
                  <a:gd name="connsiteY13" fmla="*/ 101600 h 1691640"/>
                  <a:gd name="connsiteX14" fmla="*/ 233680 w 1031240"/>
                  <a:gd name="connsiteY14" fmla="*/ 452120 h 1691640"/>
                  <a:gd name="connsiteX15" fmla="*/ 340360 w 1031240"/>
                  <a:gd name="connsiteY15" fmla="*/ 497840 h 1691640"/>
                  <a:gd name="connsiteX16" fmla="*/ 589280 w 103124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24560 w 1016000"/>
                  <a:gd name="connsiteY5" fmla="*/ 8128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0420 w 1016000"/>
                  <a:gd name="connsiteY2" fmla="*/ 48260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599440 w 1016000"/>
                  <a:gd name="connsiteY8" fmla="*/ 130556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55600 w 1016000"/>
                  <a:gd name="connsiteY9" fmla="*/ 46228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9280 w 1016000"/>
                  <a:gd name="connsiteY0" fmla="*/ 166624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9280 w 1016000"/>
                  <a:gd name="connsiteY16" fmla="*/ 166624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431800 h 1691640"/>
                  <a:gd name="connsiteX11" fmla="*/ 370840 w 1016000"/>
                  <a:gd name="connsiteY11" fmla="*/ 335280 h 1691640"/>
                  <a:gd name="connsiteX12" fmla="*/ 132080 w 1016000"/>
                  <a:gd name="connsiteY12" fmla="*/ 0 h 1691640"/>
                  <a:gd name="connsiteX13" fmla="*/ 0 w 1016000"/>
                  <a:gd name="connsiteY13" fmla="*/ 101600 h 1691640"/>
                  <a:gd name="connsiteX14" fmla="*/ 233680 w 1016000"/>
                  <a:gd name="connsiteY14" fmla="*/ 452120 h 1691640"/>
                  <a:gd name="connsiteX15" fmla="*/ 340360 w 1016000"/>
                  <a:gd name="connsiteY15" fmla="*/ 497840 h 1691640"/>
                  <a:gd name="connsiteX16" fmla="*/ 584200 w 1016000"/>
                  <a:gd name="connsiteY16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70840 w 1016000"/>
                  <a:gd name="connsiteY10" fmla="*/ 3352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33680 w 1016000"/>
                  <a:gd name="connsiteY13" fmla="*/ 45212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76400 h 1691640"/>
                  <a:gd name="connsiteX1" fmla="*/ 665480 w 1016000"/>
                  <a:gd name="connsiteY1" fmla="*/ 1691640 h 1691640"/>
                  <a:gd name="connsiteX2" fmla="*/ 822960 w 1016000"/>
                  <a:gd name="connsiteY2" fmla="*/ 480060 h 1691640"/>
                  <a:gd name="connsiteX3" fmla="*/ 899160 w 1016000"/>
                  <a:gd name="connsiteY3" fmla="*/ 431800 h 1691640"/>
                  <a:gd name="connsiteX4" fmla="*/ 1016000 w 1016000"/>
                  <a:gd name="connsiteY4" fmla="*/ 147320 h 1691640"/>
                  <a:gd name="connsiteX5" fmla="*/ 911860 w 1016000"/>
                  <a:gd name="connsiteY5" fmla="*/ 104140 h 1691640"/>
                  <a:gd name="connsiteX6" fmla="*/ 792480 w 1016000"/>
                  <a:gd name="connsiteY6" fmla="*/ 345440 h 1691640"/>
                  <a:gd name="connsiteX7" fmla="*/ 787400 w 1016000"/>
                  <a:gd name="connsiteY7" fmla="*/ 462280 h 1691640"/>
                  <a:gd name="connsiteX8" fmla="*/ 607060 w 1016000"/>
                  <a:gd name="connsiteY8" fmla="*/ 1430020 h 1691640"/>
                  <a:gd name="connsiteX9" fmla="*/ 368300 w 1016000"/>
                  <a:gd name="connsiteY9" fmla="*/ 477520 h 1691640"/>
                  <a:gd name="connsiteX10" fmla="*/ 363220 w 1016000"/>
                  <a:gd name="connsiteY10" fmla="*/ 347980 h 1691640"/>
                  <a:gd name="connsiteX11" fmla="*/ 132080 w 1016000"/>
                  <a:gd name="connsiteY11" fmla="*/ 0 h 1691640"/>
                  <a:gd name="connsiteX12" fmla="*/ 0 w 1016000"/>
                  <a:gd name="connsiteY12" fmla="*/ 101600 h 1691640"/>
                  <a:gd name="connsiteX13" fmla="*/ 241300 w 1016000"/>
                  <a:gd name="connsiteY13" fmla="*/ 441960 h 1691640"/>
                  <a:gd name="connsiteX14" fmla="*/ 340360 w 1016000"/>
                  <a:gd name="connsiteY14" fmla="*/ 497840 h 1691640"/>
                  <a:gd name="connsiteX15" fmla="*/ 584200 w 1016000"/>
                  <a:gd name="connsiteY15" fmla="*/ 1676400 h 1691640"/>
                  <a:gd name="connsiteX0" fmla="*/ 584200 w 1016000"/>
                  <a:gd name="connsiteY0" fmla="*/ 1692249 h 1707489"/>
                  <a:gd name="connsiteX1" fmla="*/ 665480 w 1016000"/>
                  <a:gd name="connsiteY1" fmla="*/ 1707489 h 1707489"/>
                  <a:gd name="connsiteX2" fmla="*/ 822960 w 1016000"/>
                  <a:gd name="connsiteY2" fmla="*/ 495909 h 1707489"/>
                  <a:gd name="connsiteX3" fmla="*/ 899160 w 1016000"/>
                  <a:gd name="connsiteY3" fmla="*/ 447649 h 1707489"/>
                  <a:gd name="connsiteX4" fmla="*/ 1016000 w 1016000"/>
                  <a:gd name="connsiteY4" fmla="*/ 163169 h 1707489"/>
                  <a:gd name="connsiteX5" fmla="*/ 911860 w 1016000"/>
                  <a:gd name="connsiteY5" fmla="*/ 119989 h 1707489"/>
                  <a:gd name="connsiteX6" fmla="*/ 792480 w 1016000"/>
                  <a:gd name="connsiteY6" fmla="*/ 361289 h 1707489"/>
                  <a:gd name="connsiteX7" fmla="*/ 787400 w 1016000"/>
                  <a:gd name="connsiteY7" fmla="*/ 478129 h 1707489"/>
                  <a:gd name="connsiteX8" fmla="*/ 607060 w 1016000"/>
                  <a:gd name="connsiteY8" fmla="*/ 1445869 h 1707489"/>
                  <a:gd name="connsiteX9" fmla="*/ 368300 w 1016000"/>
                  <a:gd name="connsiteY9" fmla="*/ 493369 h 1707489"/>
                  <a:gd name="connsiteX10" fmla="*/ 363220 w 1016000"/>
                  <a:gd name="connsiteY10" fmla="*/ 363829 h 1707489"/>
                  <a:gd name="connsiteX11" fmla="*/ 132080 w 1016000"/>
                  <a:gd name="connsiteY11" fmla="*/ 15849 h 1707489"/>
                  <a:gd name="connsiteX12" fmla="*/ 0 w 1016000"/>
                  <a:gd name="connsiteY12" fmla="*/ 117449 h 1707489"/>
                  <a:gd name="connsiteX13" fmla="*/ 241300 w 1016000"/>
                  <a:gd name="connsiteY13" fmla="*/ 457809 h 1707489"/>
                  <a:gd name="connsiteX14" fmla="*/ 340360 w 1016000"/>
                  <a:gd name="connsiteY14" fmla="*/ 513689 h 1707489"/>
                  <a:gd name="connsiteX15" fmla="*/ 584200 w 1016000"/>
                  <a:gd name="connsiteY15" fmla="*/ 1692249 h 1707489"/>
                  <a:gd name="connsiteX0" fmla="*/ 594945 w 1026745"/>
                  <a:gd name="connsiteY0" fmla="*/ 1694675 h 1709915"/>
                  <a:gd name="connsiteX1" fmla="*/ 676225 w 1026745"/>
                  <a:gd name="connsiteY1" fmla="*/ 1709915 h 1709915"/>
                  <a:gd name="connsiteX2" fmla="*/ 833705 w 1026745"/>
                  <a:gd name="connsiteY2" fmla="*/ 498335 h 1709915"/>
                  <a:gd name="connsiteX3" fmla="*/ 909905 w 1026745"/>
                  <a:gd name="connsiteY3" fmla="*/ 450075 h 1709915"/>
                  <a:gd name="connsiteX4" fmla="*/ 1026745 w 1026745"/>
                  <a:gd name="connsiteY4" fmla="*/ 165595 h 1709915"/>
                  <a:gd name="connsiteX5" fmla="*/ 922605 w 1026745"/>
                  <a:gd name="connsiteY5" fmla="*/ 122415 h 1709915"/>
                  <a:gd name="connsiteX6" fmla="*/ 803225 w 1026745"/>
                  <a:gd name="connsiteY6" fmla="*/ 363715 h 1709915"/>
                  <a:gd name="connsiteX7" fmla="*/ 798145 w 1026745"/>
                  <a:gd name="connsiteY7" fmla="*/ 480555 h 1709915"/>
                  <a:gd name="connsiteX8" fmla="*/ 617805 w 1026745"/>
                  <a:gd name="connsiteY8" fmla="*/ 1448295 h 1709915"/>
                  <a:gd name="connsiteX9" fmla="*/ 379045 w 1026745"/>
                  <a:gd name="connsiteY9" fmla="*/ 495795 h 1709915"/>
                  <a:gd name="connsiteX10" fmla="*/ 373965 w 1026745"/>
                  <a:gd name="connsiteY10" fmla="*/ 366255 h 1709915"/>
                  <a:gd name="connsiteX11" fmla="*/ 142825 w 1026745"/>
                  <a:gd name="connsiteY11" fmla="*/ 18275 h 1709915"/>
                  <a:gd name="connsiteX12" fmla="*/ 10745 w 1026745"/>
                  <a:gd name="connsiteY12" fmla="*/ 119875 h 1709915"/>
                  <a:gd name="connsiteX13" fmla="*/ 252045 w 1026745"/>
                  <a:gd name="connsiteY13" fmla="*/ 460235 h 1709915"/>
                  <a:gd name="connsiteX14" fmla="*/ 351105 w 1026745"/>
                  <a:gd name="connsiteY14" fmla="*/ 516115 h 1709915"/>
                  <a:gd name="connsiteX15" fmla="*/ 594945 w 1026745"/>
                  <a:gd name="connsiteY15" fmla="*/ 1694675 h 1709915"/>
                  <a:gd name="connsiteX0" fmla="*/ 590197 w 1021997"/>
                  <a:gd name="connsiteY0" fmla="*/ 1698750 h 1713990"/>
                  <a:gd name="connsiteX1" fmla="*/ 671477 w 1021997"/>
                  <a:gd name="connsiteY1" fmla="*/ 1713990 h 1713990"/>
                  <a:gd name="connsiteX2" fmla="*/ 828957 w 1021997"/>
                  <a:gd name="connsiteY2" fmla="*/ 502410 h 1713990"/>
                  <a:gd name="connsiteX3" fmla="*/ 905157 w 1021997"/>
                  <a:gd name="connsiteY3" fmla="*/ 454150 h 1713990"/>
                  <a:gd name="connsiteX4" fmla="*/ 1021997 w 1021997"/>
                  <a:gd name="connsiteY4" fmla="*/ 169670 h 1713990"/>
                  <a:gd name="connsiteX5" fmla="*/ 917857 w 1021997"/>
                  <a:gd name="connsiteY5" fmla="*/ 126490 h 1713990"/>
                  <a:gd name="connsiteX6" fmla="*/ 798477 w 1021997"/>
                  <a:gd name="connsiteY6" fmla="*/ 367790 h 1713990"/>
                  <a:gd name="connsiteX7" fmla="*/ 793397 w 1021997"/>
                  <a:gd name="connsiteY7" fmla="*/ 484630 h 1713990"/>
                  <a:gd name="connsiteX8" fmla="*/ 613057 w 1021997"/>
                  <a:gd name="connsiteY8" fmla="*/ 1452370 h 1713990"/>
                  <a:gd name="connsiteX9" fmla="*/ 374297 w 1021997"/>
                  <a:gd name="connsiteY9" fmla="*/ 499870 h 1713990"/>
                  <a:gd name="connsiteX10" fmla="*/ 369217 w 1021997"/>
                  <a:gd name="connsiteY10" fmla="*/ 370330 h 1713990"/>
                  <a:gd name="connsiteX11" fmla="*/ 138077 w 1021997"/>
                  <a:gd name="connsiteY11" fmla="*/ 22350 h 1713990"/>
                  <a:gd name="connsiteX12" fmla="*/ 5997 w 1021997"/>
                  <a:gd name="connsiteY12" fmla="*/ 123950 h 1713990"/>
                  <a:gd name="connsiteX13" fmla="*/ 247297 w 1021997"/>
                  <a:gd name="connsiteY13" fmla="*/ 464310 h 1713990"/>
                  <a:gd name="connsiteX14" fmla="*/ 346357 w 1021997"/>
                  <a:gd name="connsiteY14" fmla="*/ 520190 h 1713990"/>
                  <a:gd name="connsiteX15" fmla="*/ 590197 w 1021997"/>
                  <a:gd name="connsiteY15" fmla="*/ 1698750 h 1713990"/>
                  <a:gd name="connsiteX0" fmla="*/ 590422 w 1022222"/>
                  <a:gd name="connsiteY0" fmla="*/ 1698750 h 1713990"/>
                  <a:gd name="connsiteX1" fmla="*/ 671702 w 1022222"/>
                  <a:gd name="connsiteY1" fmla="*/ 1713990 h 1713990"/>
                  <a:gd name="connsiteX2" fmla="*/ 829182 w 1022222"/>
                  <a:gd name="connsiteY2" fmla="*/ 502410 h 1713990"/>
                  <a:gd name="connsiteX3" fmla="*/ 905382 w 1022222"/>
                  <a:gd name="connsiteY3" fmla="*/ 454150 h 1713990"/>
                  <a:gd name="connsiteX4" fmla="*/ 1022222 w 1022222"/>
                  <a:gd name="connsiteY4" fmla="*/ 169670 h 1713990"/>
                  <a:gd name="connsiteX5" fmla="*/ 918082 w 1022222"/>
                  <a:gd name="connsiteY5" fmla="*/ 126490 h 1713990"/>
                  <a:gd name="connsiteX6" fmla="*/ 798702 w 1022222"/>
                  <a:gd name="connsiteY6" fmla="*/ 367790 h 1713990"/>
                  <a:gd name="connsiteX7" fmla="*/ 793622 w 1022222"/>
                  <a:gd name="connsiteY7" fmla="*/ 484630 h 1713990"/>
                  <a:gd name="connsiteX8" fmla="*/ 613282 w 1022222"/>
                  <a:gd name="connsiteY8" fmla="*/ 1452370 h 1713990"/>
                  <a:gd name="connsiteX9" fmla="*/ 374522 w 1022222"/>
                  <a:gd name="connsiteY9" fmla="*/ 499870 h 1713990"/>
                  <a:gd name="connsiteX10" fmla="*/ 369442 w 1022222"/>
                  <a:gd name="connsiteY10" fmla="*/ 370330 h 1713990"/>
                  <a:gd name="connsiteX11" fmla="*/ 138302 w 1022222"/>
                  <a:gd name="connsiteY11" fmla="*/ 22350 h 1713990"/>
                  <a:gd name="connsiteX12" fmla="*/ 6222 w 1022222"/>
                  <a:gd name="connsiteY12" fmla="*/ 123950 h 1713990"/>
                  <a:gd name="connsiteX13" fmla="*/ 247522 w 1022222"/>
                  <a:gd name="connsiteY13" fmla="*/ 464310 h 1713990"/>
                  <a:gd name="connsiteX14" fmla="*/ 346582 w 1022222"/>
                  <a:gd name="connsiteY14" fmla="*/ 520190 h 1713990"/>
                  <a:gd name="connsiteX15" fmla="*/ 590422 w 1022222"/>
                  <a:gd name="connsiteY15" fmla="*/ 1698750 h 1713990"/>
                  <a:gd name="connsiteX0" fmla="*/ 601734 w 1033534"/>
                  <a:gd name="connsiteY0" fmla="*/ 1703652 h 1718892"/>
                  <a:gd name="connsiteX1" fmla="*/ 683014 w 1033534"/>
                  <a:gd name="connsiteY1" fmla="*/ 1718892 h 1718892"/>
                  <a:gd name="connsiteX2" fmla="*/ 840494 w 1033534"/>
                  <a:gd name="connsiteY2" fmla="*/ 507312 h 1718892"/>
                  <a:gd name="connsiteX3" fmla="*/ 916694 w 1033534"/>
                  <a:gd name="connsiteY3" fmla="*/ 459052 h 1718892"/>
                  <a:gd name="connsiteX4" fmla="*/ 1033534 w 1033534"/>
                  <a:gd name="connsiteY4" fmla="*/ 174572 h 1718892"/>
                  <a:gd name="connsiteX5" fmla="*/ 929394 w 1033534"/>
                  <a:gd name="connsiteY5" fmla="*/ 131392 h 1718892"/>
                  <a:gd name="connsiteX6" fmla="*/ 810014 w 1033534"/>
                  <a:gd name="connsiteY6" fmla="*/ 372692 h 1718892"/>
                  <a:gd name="connsiteX7" fmla="*/ 804934 w 1033534"/>
                  <a:gd name="connsiteY7" fmla="*/ 489532 h 1718892"/>
                  <a:gd name="connsiteX8" fmla="*/ 624594 w 1033534"/>
                  <a:gd name="connsiteY8" fmla="*/ 1457272 h 1718892"/>
                  <a:gd name="connsiteX9" fmla="*/ 385834 w 1033534"/>
                  <a:gd name="connsiteY9" fmla="*/ 504772 h 1718892"/>
                  <a:gd name="connsiteX10" fmla="*/ 380754 w 1033534"/>
                  <a:gd name="connsiteY10" fmla="*/ 375232 h 1718892"/>
                  <a:gd name="connsiteX11" fmla="*/ 149614 w 1033534"/>
                  <a:gd name="connsiteY11" fmla="*/ 27252 h 1718892"/>
                  <a:gd name="connsiteX12" fmla="*/ 17534 w 1033534"/>
                  <a:gd name="connsiteY12" fmla="*/ 128852 h 1718892"/>
                  <a:gd name="connsiteX13" fmla="*/ 258834 w 1033534"/>
                  <a:gd name="connsiteY13" fmla="*/ 469212 h 1718892"/>
                  <a:gd name="connsiteX14" fmla="*/ 357894 w 1033534"/>
                  <a:gd name="connsiteY14" fmla="*/ 525092 h 1718892"/>
                  <a:gd name="connsiteX15" fmla="*/ 601734 w 1033534"/>
                  <a:gd name="connsiteY15" fmla="*/ 1703652 h 1718892"/>
                  <a:gd name="connsiteX0" fmla="*/ 584201 w 1016001"/>
                  <a:gd name="connsiteY0" fmla="*/ 1590586 h 1605826"/>
                  <a:gd name="connsiteX1" fmla="*/ 665481 w 1016001"/>
                  <a:gd name="connsiteY1" fmla="*/ 1605826 h 1605826"/>
                  <a:gd name="connsiteX2" fmla="*/ 822961 w 1016001"/>
                  <a:gd name="connsiteY2" fmla="*/ 394246 h 1605826"/>
                  <a:gd name="connsiteX3" fmla="*/ 899161 w 1016001"/>
                  <a:gd name="connsiteY3" fmla="*/ 345986 h 1605826"/>
                  <a:gd name="connsiteX4" fmla="*/ 1016001 w 1016001"/>
                  <a:gd name="connsiteY4" fmla="*/ 61506 h 1605826"/>
                  <a:gd name="connsiteX5" fmla="*/ 911861 w 1016001"/>
                  <a:gd name="connsiteY5" fmla="*/ 18326 h 1605826"/>
                  <a:gd name="connsiteX6" fmla="*/ 792481 w 1016001"/>
                  <a:gd name="connsiteY6" fmla="*/ 259626 h 1605826"/>
                  <a:gd name="connsiteX7" fmla="*/ 787401 w 1016001"/>
                  <a:gd name="connsiteY7" fmla="*/ 376466 h 1605826"/>
                  <a:gd name="connsiteX8" fmla="*/ 607061 w 1016001"/>
                  <a:gd name="connsiteY8" fmla="*/ 1344206 h 1605826"/>
                  <a:gd name="connsiteX9" fmla="*/ 368301 w 1016001"/>
                  <a:gd name="connsiteY9" fmla="*/ 391706 h 1605826"/>
                  <a:gd name="connsiteX10" fmla="*/ 363221 w 1016001"/>
                  <a:gd name="connsiteY10" fmla="*/ 262166 h 1605826"/>
                  <a:gd name="connsiteX11" fmla="*/ 1 w 1016001"/>
                  <a:gd name="connsiteY11" fmla="*/ 15786 h 1605826"/>
                  <a:gd name="connsiteX12" fmla="*/ 241301 w 1016001"/>
                  <a:gd name="connsiteY12" fmla="*/ 356146 h 1605826"/>
                  <a:gd name="connsiteX13" fmla="*/ 340361 w 1016001"/>
                  <a:gd name="connsiteY13" fmla="*/ 412026 h 1605826"/>
                  <a:gd name="connsiteX14" fmla="*/ 584201 w 1016001"/>
                  <a:gd name="connsiteY14" fmla="*/ 1590586 h 1605826"/>
                  <a:gd name="connsiteX0" fmla="*/ 342901 w 774701"/>
                  <a:gd name="connsiteY0" fmla="*/ 1590586 h 1605826"/>
                  <a:gd name="connsiteX1" fmla="*/ 424181 w 774701"/>
                  <a:gd name="connsiteY1" fmla="*/ 1605826 h 1605826"/>
                  <a:gd name="connsiteX2" fmla="*/ 581661 w 774701"/>
                  <a:gd name="connsiteY2" fmla="*/ 394246 h 1605826"/>
                  <a:gd name="connsiteX3" fmla="*/ 657861 w 774701"/>
                  <a:gd name="connsiteY3" fmla="*/ 345986 h 1605826"/>
                  <a:gd name="connsiteX4" fmla="*/ 774701 w 774701"/>
                  <a:gd name="connsiteY4" fmla="*/ 61506 h 1605826"/>
                  <a:gd name="connsiteX5" fmla="*/ 670561 w 774701"/>
                  <a:gd name="connsiteY5" fmla="*/ 18326 h 1605826"/>
                  <a:gd name="connsiteX6" fmla="*/ 551181 w 774701"/>
                  <a:gd name="connsiteY6" fmla="*/ 259626 h 1605826"/>
                  <a:gd name="connsiteX7" fmla="*/ 546101 w 774701"/>
                  <a:gd name="connsiteY7" fmla="*/ 376466 h 1605826"/>
                  <a:gd name="connsiteX8" fmla="*/ 365761 w 774701"/>
                  <a:gd name="connsiteY8" fmla="*/ 1344206 h 1605826"/>
                  <a:gd name="connsiteX9" fmla="*/ 127001 w 774701"/>
                  <a:gd name="connsiteY9" fmla="*/ 391706 h 1605826"/>
                  <a:gd name="connsiteX10" fmla="*/ 121921 w 774701"/>
                  <a:gd name="connsiteY10" fmla="*/ 262166 h 1605826"/>
                  <a:gd name="connsiteX11" fmla="*/ 1 w 774701"/>
                  <a:gd name="connsiteY11" fmla="*/ 356146 h 1605826"/>
                  <a:gd name="connsiteX12" fmla="*/ 99061 w 774701"/>
                  <a:gd name="connsiteY12" fmla="*/ 412026 h 1605826"/>
                  <a:gd name="connsiteX13" fmla="*/ 342901 w 774701"/>
                  <a:gd name="connsiteY13" fmla="*/ 1590586 h 1605826"/>
                  <a:gd name="connsiteX0" fmla="*/ 342901 w 774701"/>
                  <a:gd name="connsiteY0" fmla="*/ 1590586 h 1605826"/>
                  <a:gd name="connsiteX1" fmla="*/ 424181 w 774701"/>
                  <a:gd name="connsiteY1" fmla="*/ 1605826 h 1605826"/>
                  <a:gd name="connsiteX2" fmla="*/ 581661 w 774701"/>
                  <a:gd name="connsiteY2" fmla="*/ 394246 h 1605826"/>
                  <a:gd name="connsiteX3" fmla="*/ 657861 w 774701"/>
                  <a:gd name="connsiteY3" fmla="*/ 345986 h 1605826"/>
                  <a:gd name="connsiteX4" fmla="*/ 774701 w 774701"/>
                  <a:gd name="connsiteY4" fmla="*/ 61506 h 1605826"/>
                  <a:gd name="connsiteX5" fmla="*/ 670561 w 774701"/>
                  <a:gd name="connsiteY5" fmla="*/ 18326 h 1605826"/>
                  <a:gd name="connsiteX6" fmla="*/ 551181 w 774701"/>
                  <a:gd name="connsiteY6" fmla="*/ 259626 h 1605826"/>
                  <a:gd name="connsiteX7" fmla="*/ 546101 w 774701"/>
                  <a:gd name="connsiteY7" fmla="*/ 376466 h 1605826"/>
                  <a:gd name="connsiteX8" fmla="*/ 365761 w 774701"/>
                  <a:gd name="connsiteY8" fmla="*/ 1344206 h 1605826"/>
                  <a:gd name="connsiteX9" fmla="*/ 127001 w 774701"/>
                  <a:gd name="connsiteY9" fmla="*/ 391706 h 1605826"/>
                  <a:gd name="connsiteX10" fmla="*/ 1 w 774701"/>
                  <a:gd name="connsiteY10" fmla="*/ 356146 h 1605826"/>
                  <a:gd name="connsiteX11" fmla="*/ 99061 w 774701"/>
                  <a:gd name="connsiteY11" fmla="*/ 412026 h 1605826"/>
                  <a:gd name="connsiteX12" fmla="*/ 342901 w 774701"/>
                  <a:gd name="connsiteY12" fmla="*/ 1590586 h 1605826"/>
                  <a:gd name="connsiteX0" fmla="*/ 262563 w 694363"/>
                  <a:gd name="connsiteY0" fmla="*/ 1590586 h 1605826"/>
                  <a:gd name="connsiteX1" fmla="*/ 343843 w 694363"/>
                  <a:gd name="connsiteY1" fmla="*/ 1605826 h 1605826"/>
                  <a:gd name="connsiteX2" fmla="*/ 501323 w 694363"/>
                  <a:gd name="connsiteY2" fmla="*/ 394246 h 1605826"/>
                  <a:gd name="connsiteX3" fmla="*/ 577523 w 694363"/>
                  <a:gd name="connsiteY3" fmla="*/ 345986 h 1605826"/>
                  <a:gd name="connsiteX4" fmla="*/ 694363 w 694363"/>
                  <a:gd name="connsiteY4" fmla="*/ 61506 h 1605826"/>
                  <a:gd name="connsiteX5" fmla="*/ 590223 w 694363"/>
                  <a:gd name="connsiteY5" fmla="*/ 18326 h 1605826"/>
                  <a:gd name="connsiteX6" fmla="*/ 470843 w 694363"/>
                  <a:gd name="connsiteY6" fmla="*/ 259626 h 1605826"/>
                  <a:gd name="connsiteX7" fmla="*/ 465763 w 694363"/>
                  <a:gd name="connsiteY7" fmla="*/ 376466 h 1605826"/>
                  <a:gd name="connsiteX8" fmla="*/ 285423 w 694363"/>
                  <a:gd name="connsiteY8" fmla="*/ 1344206 h 1605826"/>
                  <a:gd name="connsiteX9" fmla="*/ 46663 w 694363"/>
                  <a:gd name="connsiteY9" fmla="*/ 391706 h 1605826"/>
                  <a:gd name="connsiteX10" fmla="*/ 18723 w 694363"/>
                  <a:gd name="connsiteY10" fmla="*/ 412026 h 1605826"/>
                  <a:gd name="connsiteX11" fmla="*/ 262563 w 694363"/>
                  <a:gd name="connsiteY11" fmla="*/ 1590586 h 1605826"/>
                  <a:gd name="connsiteX0" fmla="*/ 215963 w 647763"/>
                  <a:gd name="connsiteY0" fmla="*/ 1590586 h 1605826"/>
                  <a:gd name="connsiteX1" fmla="*/ 297243 w 647763"/>
                  <a:gd name="connsiteY1" fmla="*/ 1605826 h 1605826"/>
                  <a:gd name="connsiteX2" fmla="*/ 454723 w 647763"/>
                  <a:gd name="connsiteY2" fmla="*/ 394246 h 1605826"/>
                  <a:gd name="connsiteX3" fmla="*/ 530923 w 647763"/>
                  <a:gd name="connsiteY3" fmla="*/ 345986 h 1605826"/>
                  <a:gd name="connsiteX4" fmla="*/ 647763 w 647763"/>
                  <a:gd name="connsiteY4" fmla="*/ 61506 h 1605826"/>
                  <a:gd name="connsiteX5" fmla="*/ 543623 w 647763"/>
                  <a:gd name="connsiteY5" fmla="*/ 18326 h 1605826"/>
                  <a:gd name="connsiteX6" fmla="*/ 424243 w 647763"/>
                  <a:gd name="connsiteY6" fmla="*/ 259626 h 1605826"/>
                  <a:gd name="connsiteX7" fmla="*/ 419163 w 647763"/>
                  <a:gd name="connsiteY7" fmla="*/ 376466 h 1605826"/>
                  <a:gd name="connsiteX8" fmla="*/ 238823 w 647763"/>
                  <a:gd name="connsiteY8" fmla="*/ 1344206 h 1605826"/>
                  <a:gd name="connsiteX9" fmla="*/ 63 w 647763"/>
                  <a:gd name="connsiteY9" fmla="*/ 391706 h 1605826"/>
                  <a:gd name="connsiteX10" fmla="*/ 215963 w 647763"/>
                  <a:gd name="connsiteY10" fmla="*/ 1590586 h 1605826"/>
                  <a:gd name="connsiteX0" fmla="*/ 5982 w 437782"/>
                  <a:gd name="connsiteY0" fmla="*/ 1590586 h 1605826"/>
                  <a:gd name="connsiteX1" fmla="*/ 87262 w 437782"/>
                  <a:gd name="connsiteY1" fmla="*/ 1605826 h 1605826"/>
                  <a:gd name="connsiteX2" fmla="*/ 244742 w 437782"/>
                  <a:gd name="connsiteY2" fmla="*/ 394246 h 1605826"/>
                  <a:gd name="connsiteX3" fmla="*/ 320942 w 437782"/>
                  <a:gd name="connsiteY3" fmla="*/ 345986 h 1605826"/>
                  <a:gd name="connsiteX4" fmla="*/ 437782 w 437782"/>
                  <a:gd name="connsiteY4" fmla="*/ 61506 h 1605826"/>
                  <a:gd name="connsiteX5" fmla="*/ 333642 w 437782"/>
                  <a:gd name="connsiteY5" fmla="*/ 18326 h 1605826"/>
                  <a:gd name="connsiteX6" fmla="*/ 214262 w 437782"/>
                  <a:gd name="connsiteY6" fmla="*/ 259626 h 1605826"/>
                  <a:gd name="connsiteX7" fmla="*/ 209182 w 437782"/>
                  <a:gd name="connsiteY7" fmla="*/ 376466 h 1605826"/>
                  <a:gd name="connsiteX8" fmla="*/ 28842 w 437782"/>
                  <a:gd name="connsiteY8" fmla="*/ 1344206 h 1605826"/>
                  <a:gd name="connsiteX9" fmla="*/ 5982 w 437782"/>
                  <a:gd name="connsiteY9" fmla="*/ 1590586 h 1605826"/>
                  <a:gd name="connsiteX0" fmla="*/ 5249 w 414189"/>
                  <a:gd name="connsiteY0" fmla="*/ 1344206 h 1660606"/>
                  <a:gd name="connsiteX1" fmla="*/ 63669 w 414189"/>
                  <a:gd name="connsiteY1" fmla="*/ 1605826 h 1660606"/>
                  <a:gd name="connsiteX2" fmla="*/ 221149 w 414189"/>
                  <a:gd name="connsiteY2" fmla="*/ 394246 h 1660606"/>
                  <a:gd name="connsiteX3" fmla="*/ 297349 w 414189"/>
                  <a:gd name="connsiteY3" fmla="*/ 345986 h 1660606"/>
                  <a:gd name="connsiteX4" fmla="*/ 414189 w 414189"/>
                  <a:gd name="connsiteY4" fmla="*/ 61506 h 1660606"/>
                  <a:gd name="connsiteX5" fmla="*/ 310049 w 414189"/>
                  <a:gd name="connsiteY5" fmla="*/ 18326 h 1660606"/>
                  <a:gd name="connsiteX6" fmla="*/ 190669 w 414189"/>
                  <a:gd name="connsiteY6" fmla="*/ 259626 h 1660606"/>
                  <a:gd name="connsiteX7" fmla="*/ 185589 w 414189"/>
                  <a:gd name="connsiteY7" fmla="*/ 376466 h 1660606"/>
                  <a:gd name="connsiteX8" fmla="*/ 5249 w 414189"/>
                  <a:gd name="connsiteY8" fmla="*/ 1344206 h 1660606"/>
                  <a:gd name="connsiteX0" fmla="*/ 0 w 408940"/>
                  <a:gd name="connsiteY0" fmla="*/ 1344206 h 1344213"/>
                  <a:gd name="connsiteX1" fmla="*/ 215900 w 408940"/>
                  <a:gd name="connsiteY1" fmla="*/ 394246 h 1344213"/>
                  <a:gd name="connsiteX2" fmla="*/ 292100 w 408940"/>
                  <a:gd name="connsiteY2" fmla="*/ 345986 h 1344213"/>
                  <a:gd name="connsiteX3" fmla="*/ 408940 w 408940"/>
                  <a:gd name="connsiteY3" fmla="*/ 61506 h 1344213"/>
                  <a:gd name="connsiteX4" fmla="*/ 304800 w 408940"/>
                  <a:gd name="connsiteY4" fmla="*/ 18326 h 1344213"/>
                  <a:gd name="connsiteX5" fmla="*/ 185420 w 408940"/>
                  <a:gd name="connsiteY5" fmla="*/ 259626 h 1344213"/>
                  <a:gd name="connsiteX6" fmla="*/ 180340 w 408940"/>
                  <a:gd name="connsiteY6" fmla="*/ 376466 h 1344213"/>
                  <a:gd name="connsiteX7" fmla="*/ 0 w 408940"/>
                  <a:gd name="connsiteY7" fmla="*/ 1344206 h 1344213"/>
                  <a:gd name="connsiteX0" fmla="*/ 19236 w 247836"/>
                  <a:gd name="connsiteY0" fmla="*/ 376466 h 396892"/>
                  <a:gd name="connsiteX1" fmla="*/ 54796 w 247836"/>
                  <a:gd name="connsiteY1" fmla="*/ 394246 h 396892"/>
                  <a:gd name="connsiteX2" fmla="*/ 130996 w 247836"/>
                  <a:gd name="connsiteY2" fmla="*/ 345986 h 396892"/>
                  <a:gd name="connsiteX3" fmla="*/ 247836 w 247836"/>
                  <a:gd name="connsiteY3" fmla="*/ 61506 h 396892"/>
                  <a:gd name="connsiteX4" fmla="*/ 143696 w 247836"/>
                  <a:gd name="connsiteY4" fmla="*/ 18326 h 396892"/>
                  <a:gd name="connsiteX5" fmla="*/ 24316 w 247836"/>
                  <a:gd name="connsiteY5" fmla="*/ 259626 h 396892"/>
                  <a:gd name="connsiteX6" fmla="*/ 19236 w 247836"/>
                  <a:gd name="connsiteY6" fmla="*/ 376466 h 396892"/>
                  <a:gd name="connsiteX0" fmla="*/ 19235 w 247835"/>
                  <a:gd name="connsiteY0" fmla="*/ 376466 h 395016"/>
                  <a:gd name="connsiteX1" fmla="*/ 54795 w 247835"/>
                  <a:gd name="connsiteY1" fmla="*/ 394246 h 395016"/>
                  <a:gd name="connsiteX2" fmla="*/ 130995 w 247835"/>
                  <a:gd name="connsiteY2" fmla="*/ 345986 h 395016"/>
                  <a:gd name="connsiteX3" fmla="*/ 247835 w 247835"/>
                  <a:gd name="connsiteY3" fmla="*/ 61506 h 395016"/>
                  <a:gd name="connsiteX4" fmla="*/ 143695 w 247835"/>
                  <a:gd name="connsiteY4" fmla="*/ 18326 h 395016"/>
                  <a:gd name="connsiteX5" fmla="*/ 24315 w 247835"/>
                  <a:gd name="connsiteY5" fmla="*/ 259626 h 395016"/>
                  <a:gd name="connsiteX6" fmla="*/ 19235 w 247835"/>
                  <a:gd name="connsiteY6" fmla="*/ 376466 h 395016"/>
                  <a:gd name="connsiteX0" fmla="*/ 19235 w 247835"/>
                  <a:gd name="connsiteY0" fmla="*/ 376466 h 395016"/>
                  <a:gd name="connsiteX1" fmla="*/ 54795 w 247835"/>
                  <a:gd name="connsiteY1" fmla="*/ 394246 h 395016"/>
                  <a:gd name="connsiteX2" fmla="*/ 130995 w 247835"/>
                  <a:gd name="connsiteY2" fmla="*/ 345986 h 395016"/>
                  <a:gd name="connsiteX3" fmla="*/ 247835 w 247835"/>
                  <a:gd name="connsiteY3" fmla="*/ 61506 h 395016"/>
                  <a:gd name="connsiteX4" fmla="*/ 143695 w 247835"/>
                  <a:gd name="connsiteY4" fmla="*/ 18326 h 395016"/>
                  <a:gd name="connsiteX5" fmla="*/ 24315 w 247835"/>
                  <a:gd name="connsiteY5" fmla="*/ 259626 h 395016"/>
                  <a:gd name="connsiteX6" fmla="*/ 19235 w 247835"/>
                  <a:gd name="connsiteY6" fmla="*/ 376466 h 395016"/>
                  <a:gd name="connsiteX0" fmla="*/ 20523 w 249123"/>
                  <a:gd name="connsiteY0" fmla="*/ 376466 h 395016"/>
                  <a:gd name="connsiteX1" fmla="*/ 56083 w 249123"/>
                  <a:gd name="connsiteY1" fmla="*/ 394246 h 395016"/>
                  <a:gd name="connsiteX2" fmla="*/ 132283 w 249123"/>
                  <a:gd name="connsiteY2" fmla="*/ 345986 h 395016"/>
                  <a:gd name="connsiteX3" fmla="*/ 249123 w 249123"/>
                  <a:gd name="connsiteY3" fmla="*/ 61506 h 395016"/>
                  <a:gd name="connsiteX4" fmla="*/ 144983 w 249123"/>
                  <a:gd name="connsiteY4" fmla="*/ 18326 h 395016"/>
                  <a:gd name="connsiteX5" fmla="*/ 25603 w 249123"/>
                  <a:gd name="connsiteY5" fmla="*/ 259626 h 395016"/>
                  <a:gd name="connsiteX6" fmla="*/ 20523 w 249123"/>
                  <a:gd name="connsiteY6" fmla="*/ 376466 h 395016"/>
                  <a:gd name="connsiteX0" fmla="*/ 20523 w 249123"/>
                  <a:gd name="connsiteY0" fmla="*/ 376466 h 402776"/>
                  <a:gd name="connsiteX1" fmla="*/ 56083 w 249123"/>
                  <a:gd name="connsiteY1" fmla="*/ 394246 h 402776"/>
                  <a:gd name="connsiteX2" fmla="*/ 132283 w 249123"/>
                  <a:gd name="connsiteY2" fmla="*/ 345986 h 402776"/>
                  <a:gd name="connsiteX3" fmla="*/ 249123 w 249123"/>
                  <a:gd name="connsiteY3" fmla="*/ 61506 h 402776"/>
                  <a:gd name="connsiteX4" fmla="*/ 144983 w 249123"/>
                  <a:gd name="connsiteY4" fmla="*/ 18326 h 402776"/>
                  <a:gd name="connsiteX5" fmla="*/ 25603 w 249123"/>
                  <a:gd name="connsiteY5" fmla="*/ 259626 h 402776"/>
                  <a:gd name="connsiteX6" fmla="*/ 20523 w 249123"/>
                  <a:gd name="connsiteY6" fmla="*/ 376466 h 402776"/>
                  <a:gd name="connsiteX0" fmla="*/ 20523 w 249123"/>
                  <a:gd name="connsiteY0" fmla="*/ 376466 h 400588"/>
                  <a:gd name="connsiteX1" fmla="*/ 56083 w 249123"/>
                  <a:gd name="connsiteY1" fmla="*/ 394246 h 400588"/>
                  <a:gd name="connsiteX2" fmla="*/ 132283 w 249123"/>
                  <a:gd name="connsiteY2" fmla="*/ 345986 h 400588"/>
                  <a:gd name="connsiteX3" fmla="*/ 249123 w 249123"/>
                  <a:gd name="connsiteY3" fmla="*/ 61506 h 400588"/>
                  <a:gd name="connsiteX4" fmla="*/ 144983 w 249123"/>
                  <a:gd name="connsiteY4" fmla="*/ 18326 h 400588"/>
                  <a:gd name="connsiteX5" fmla="*/ 25603 w 249123"/>
                  <a:gd name="connsiteY5" fmla="*/ 259626 h 400588"/>
                  <a:gd name="connsiteX6" fmla="*/ 20523 w 249123"/>
                  <a:gd name="connsiteY6" fmla="*/ 376466 h 400588"/>
                  <a:gd name="connsiteX0" fmla="*/ 20523 w 249123"/>
                  <a:gd name="connsiteY0" fmla="*/ 376466 h 400588"/>
                  <a:gd name="connsiteX1" fmla="*/ 56083 w 249123"/>
                  <a:gd name="connsiteY1" fmla="*/ 394246 h 400588"/>
                  <a:gd name="connsiteX2" fmla="*/ 132283 w 249123"/>
                  <a:gd name="connsiteY2" fmla="*/ 345986 h 400588"/>
                  <a:gd name="connsiteX3" fmla="*/ 249123 w 249123"/>
                  <a:gd name="connsiteY3" fmla="*/ 61506 h 400588"/>
                  <a:gd name="connsiteX4" fmla="*/ 144983 w 249123"/>
                  <a:gd name="connsiteY4" fmla="*/ 18326 h 400588"/>
                  <a:gd name="connsiteX5" fmla="*/ 25603 w 249123"/>
                  <a:gd name="connsiteY5" fmla="*/ 259626 h 400588"/>
                  <a:gd name="connsiteX6" fmla="*/ 20523 w 249123"/>
                  <a:gd name="connsiteY6" fmla="*/ 376466 h 400588"/>
                  <a:gd name="connsiteX0" fmla="*/ 20523 w 249123"/>
                  <a:gd name="connsiteY0" fmla="*/ 376466 h 400588"/>
                  <a:gd name="connsiteX1" fmla="*/ 56083 w 249123"/>
                  <a:gd name="connsiteY1" fmla="*/ 394246 h 400588"/>
                  <a:gd name="connsiteX2" fmla="*/ 132283 w 249123"/>
                  <a:gd name="connsiteY2" fmla="*/ 345986 h 400588"/>
                  <a:gd name="connsiteX3" fmla="*/ 249123 w 249123"/>
                  <a:gd name="connsiteY3" fmla="*/ 61506 h 400588"/>
                  <a:gd name="connsiteX4" fmla="*/ 144983 w 249123"/>
                  <a:gd name="connsiteY4" fmla="*/ 18326 h 400588"/>
                  <a:gd name="connsiteX5" fmla="*/ 25603 w 249123"/>
                  <a:gd name="connsiteY5" fmla="*/ 259626 h 400588"/>
                  <a:gd name="connsiteX6" fmla="*/ 20523 w 249123"/>
                  <a:gd name="connsiteY6" fmla="*/ 376466 h 400588"/>
                  <a:gd name="connsiteX0" fmla="*/ 20747 w 249347"/>
                  <a:gd name="connsiteY0" fmla="*/ 376466 h 400588"/>
                  <a:gd name="connsiteX1" fmla="*/ 56307 w 249347"/>
                  <a:gd name="connsiteY1" fmla="*/ 394246 h 400588"/>
                  <a:gd name="connsiteX2" fmla="*/ 132507 w 249347"/>
                  <a:gd name="connsiteY2" fmla="*/ 345986 h 400588"/>
                  <a:gd name="connsiteX3" fmla="*/ 249347 w 249347"/>
                  <a:gd name="connsiteY3" fmla="*/ 61506 h 400588"/>
                  <a:gd name="connsiteX4" fmla="*/ 145207 w 249347"/>
                  <a:gd name="connsiteY4" fmla="*/ 18326 h 400588"/>
                  <a:gd name="connsiteX5" fmla="*/ 25827 w 249347"/>
                  <a:gd name="connsiteY5" fmla="*/ 259626 h 400588"/>
                  <a:gd name="connsiteX6" fmla="*/ 20747 w 249347"/>
                  <a:gd name="connsiteY6" fmla="*/ 376466 h 400588"/>
                  <a:gd name="connsiteX0" fmla="*/ 20747 w 249347"/>
                  <a:gd name="connsiteY0" fmla="*/ 376466 h 400588"/>
                  <a:gd name="connsiteX1" fmla="*/ 56307 w 249347"/>
                  <a:gd name="connsiteY1" fmla="*/ 394246 h 400588"/>
                  <a:gd name="connsiteX2" fmla="*/ 132507 w 249347"/>
                  <a:gd name="connsiteY2" fmla="*/ 345986 h 400588"/>
                  <a:gd name="connsiteX3" fmla="*/ 249347 w 249347"/>
                  <a:gd name="connsiteY3" fmla="*/ 61506 h 400588"/>
                  <a:gd name="connsiteX4" fmla="*/ 145207 w 249347"/>
                  <a:gd name="connsiteY4" fmla="*/ 18326 h 400588"/>
                  <a:gd name="connsiteX5" fmla="*/ 25827 w 249347"/>
                  <a:gd name="connsiteY5" fmla="*/ 259626 h 400588"/>
                  <a:gd name="connsiteX6" fmla="*/ 20747 w 249347"/>
                  <a:gd name="connsiteY6" fmla="*/ 376466 h 400588"/>
                  <a:gd name="connsiteX0" fmla="*/ 20747 w 249347"/>
                  <a:gd name="connsiteY0" fmla="*/ 376466 h 404052"/>
                  <a:gd name="connsiteX1" fmla="*/ 56307 w 249347"/>
                  <a:gd name="connsiteY1" fmla="*/ 394246 h 404052"/>
                  <a:gd name="connsiteX2" fmla="*/ 132507 w 249347"/>
                  <a:gd name="connsiteY2" fmla="*/ 345986 h 404052"/>
                  <a:gd name="connsiteX3" fmla="*/ 249347 w 249347"/>
                  <a:gd name="connsiteY3" fmla="*/ 61506 h 404052"/>
                  <a:gd name="connsiteX4" fmla="*/ 145207 w 249347"/>
                  <a:gd name="connsiteY4" fmla="*/ 18326 h 404052"/>
                  <a:gd name="connsiteX5" fmla="*/ 25827 w 249347"/>
                  <a:gd name="connsiteY5" fmla="*/ 259626 h 404052"/>
                  <a:gd name="connsiteX6" fmla="*/ 20747 w 249347"/>
                  <a:gd name="connsiteY6" fmla="*/ 376466 h 404052"/>
                  <a:gd name="connsiteX0" fmla="*/ 20747 w 249347"/>
                  <a:gd name="connsiteY0" fmla="*/ 376466 h 404052"/>
                  <a:gd name="connsiteX1" fmla="*/ 56307 w 249347"/>
                  <a:gd name="connsiteY1" fmla="*/ 394246 h 404052"/>
                  <a:gd name="connsiteX2" fmla="*/ 132507 w 249347"/>
                  <a:gd name="connsiteY2" fmla="*/ 345986 h 404052"/>
                  <a:gd name="connsiteX3" fmla="*/ 249347 w 249347"/>
                  <a:gd name="connsiteY3" fmla="*/ 61506 h 404052"/>
                  <a:gd name="connsiteX4" fmla="*/ 145207 w 249347"/>
                  <a:gd name="connsiteY4" fmla="*/ 18326 h 404052"/>
                  <a:gd name="connsiteX5" fmla="*/ 25827 w 249347"/>
                  <a:gd name="connsiteY5" fmla="*/ 259626 h 404052"/>
                  <a:gd name="connsiteX6" fmla="*/ 20747 w 249347"/>
                  <a:gd name="connsiteY6" fmla="*/ 376466 h 404052"/>
                  <a:gd name="connsiteX0" fmla="*/ 20747 w 249347"/>
                  <a:gd name="connsiteY0" fmla="*/ 376466 h 404052"/>
                  <a:gd name="connsiteX1" fmla="*/ 56307 w 249347"/>
                  <a:gd name="connsiteY1" fmla="*/ 394246 h 404052"/>
                  <a:gd name="connsiteX2" fmla="*/ 132507 w 249347"/>
                  <a:gd name="connsiteY2" fmla="*/ 345986 h 404052"/>
                  <a:gd name="connsiteX3" fmla="*/ 249347 w 249347"/>
                  <a:gd name="connsiteY3" fmla="*/ 61506 h 404052"/>
                  <a:gd name="connsiteX4" fmla="*/ 145207 w 249347"/>
                  <a:gd name="connsiteY4" fmla="*/ 18326 h 404052"/>
                  <a:gd name="connsiteX5" fmla="*/ 25827 w 249347"/>
                  <a:gd name="connsiteY5" fmla="*/ 259626 h 404052"/>
                  <a:gd name="connsiteX6" fmla="*/ 20747 w 249347"/>
                  <a:gd name="connsiteY6" fmla="*/ 376466 h 404052"/>
                  <a:gd name="connsiteX0" fmla="*/ 20747 w 249347"/>
                  <a:gd name="connsiteY0" fmla="*/ 376466 h 404052"/>
                  <a:gd name="connsiteX1" fmla="*/ 56307 w 249347"/>
                  <a:gd name="connsiteY1" fmla="*/ 394246 h 404052"/>
                  <a:gd name="connsiteX2" fmla="*/ 132507 w 249347"/>
                  <a:gd name="connsiteY2" fmla="*/ 345986 h 404052"/>
                  <a:gd name="connsiteX3" fmla="*/ 249347 w 249347"/>
                  <a:gd name="connsiteY3" fmla="*/ 61506 h 404052"/>
                  <a:gd name="connsiteX4" fmla="*/ 145207 w 249347"/>
                  <a:gd name="connsiteY4" fmla="*/ 18326 h 404052"/>
                  <a:gd name="connsiteX5" fmla="*/ 25827 w 249347"/>
                  <a:gd name="connsiteY5" fmla="*/ 259626 h 404052"/>
                  <a:gd name="connsiteX6" fmla="*/ 20747 w 249347"/>
                  <a:gd name="connsiteY6" fmla="*/ 376466 h 404052"/>
                  <a:gd name="connsiteX0" fmla="*/ 20747 w 249347"/>
                  <a:gd name="connsiteY0" fmla="*/ 376466 h 405997"/>
                  <a:gd name="connsiteX1" fmla="*/ 56307 w 249347"/>
                  <a:gd name="connsiteY1" fmla="*/ 394246 h 405997"/>
                  <a:gd name="connsiteX2" fmla="*/ 132507 w 249347"/>
                  <a:gd name="connsiteY2" fmla="*/ 345986 h 405997"/>
                  <a:gd name="connsiteX3" fmla="*/ 249347 w 249347"/>
                  <a:gd name="connsiteY3" fmla="*/ 61506 h 405997"/>
                  <a:gd name="connsiteX4" fmla="*/ 145207 w 249347"/>
                  <a:gd name="connsiteY4" fmla="*/ 18326 h 405997"/>
                  <a:gd name="connsiteX5" fmla="*/ 25827 w 249347"/>
                  <a:gd name="connsiteY5" fmla="*/ 259626 h 405997"/>
                  <a:gd name="connsiteX6" fmla="*/ 20747 w 249347"/>
                  <a:gd name="connsiteY6" fmla="*/ 376466 h 405997"/>
                  <a:gd name="connsiteX0" fmla="*/ 20747 w 249347"/>
                  <a:gd name="connsiteY0" fmla="*/ 378410 h 407941"/>
                  <a:gd name="connsiteX1" fmla="*/ 56307 w 249347"/>
                  <a:gd name="connsiteY1" fmla="*/ 396190 h 407941"/>
                  <a:gd name="connsiteX2" fmla="*/ 132507 w 249347"/>
                  <a:gd name="connsiteY2" fmla="*/ 347930 h 407941"/>
                  <a:gd name="connsiteX3" fmla="*/ 249347 w 249347"/>
                  <a:gd name="connsiteY3" fmla="*/ 63450 h 407941"/>
                  <a:gd name="connsiteX4" fmla="*/ 145207 w 249347"/>
                  <a:gd name="connsiteY4" fmla="*/ 20270 h 407941"/>
                  <a:gd name="connsiteX5" fmla="*/ 25827 w 249347"/>
                  <a:gd name="connsiteY5" fmla="*/ 261570 h 407941"/>
                  <a:gd name="connsiteX6" fmla="*/ 20747 w 249347"/>
                  <a:gd name="connsiteY6" fmla="*/ 378410 h 407941"/>
                  <a:gd name="connsiteX0" fmla="*/ 20747 w 251332"/>
                  <a:gd name="connsiteY0" fmla="*/ 378488 h 408019"/>
                  <a:gd name="connsiteX1" fmla="*/ 56307 w 251332"/>
                  <a:gd name="connsiteY1" fmla="*/ 396268 h 408019"/>
                  <a:gd name="connsiteX2" fmla="*/ 132507 w 251332"/>
                  <a:gd name="connsiteY2" fmla="*/ 348008 h 408019"/>
                  <a:gd name="connsiteX3" fmla="*/ 249347 w 251332"/>
                  <a:gd name="connsiteY3" fmla="*/ 63528 h 408019"/>
                  <a:gd name="connsiteX4" fmla="*/ 145207 w 251332"/>
                  <a:gd name="connsiteY4" fmla="*/ 20348 h 408019"/>
                  <a:gd name="connsiteX5" fmla="*/ 25827 w 251332"/>
                  <a:gd name="connsiteY5" fmla="*/ 261648 h 408019"/>
                  <a:gd name="connsiteX6" fmla="*/ 20747 w 251332"/>
                  <a:gd name="connsiteY6" fmla="*/ 378488 h 408019"/>
                  <a:gd name="connsiteX0" fmla="*/ 20747 w 252106"/>
                  <a:gd name="connsiteY0" fmla="*/ 379205 h 408736"/>
                  <a:gd name="connsiteX1" fmla="*/ 56307 w 252106"/>
                  <a:gd name="connsiteY1" fmla="*/ 396985 h 408736"/>
                  <a:gd name="connsiteX2" fmla="*/ 132507 w 252106"/>
                  <a:gd name="connsiteY2" fmla="*/ 348725 h 408736"/>
                  <a:gd name="connsiteX3" fmla="*/ 249347 w 252106"/>
                  <a:gd name="connsiteY3" fmla="*/ 64245 h 408736"/>
                  <a:gd name="connsiteX4" fmla="*/ 145207 w 252106"/>
                  <a:gd name="connsiteY4" fmla="*/ 21065 h 408736"/>
                  <a:gd name="connsiteX5" fmla="*/ 25827 w 252106"/>
                  <a:gd name="connsiteY5" fmla="*/ 262365 h 408736"/>
                  <a:gd name="connsiteX6" fmla="*/ 20747 w 252106"/>
                  <a:gd name="connsiteY6" fmla="*/ 379205 h 408736"/>
                  <a:gd name="connsiteX0" fmla="*/ 20747 w 251778"/>
                  <a:gd name="connsiteY0" fmla="*/ 378814 h 408345"/>
                  <a:gd name="connsiteX1" fmla="*/ 56307 w 251778"/>
                  <a:gd name="connsiteY1" fmla="*/ 396594 h 408345"/>
                  <a:gd name="connsiteX2" fmla="*/ 132507 w 251778"/>
                  <a:gd name="connsiteY2" fmla="*/ 348334 h 408345"/>
                  <a:gd name="connsiteX3" fmla="*/ 249347 w 251778"/>
                  <a:gd name="connsiteY3" fmla="*/ 63854 h 408345"/>
                  <a:gd name="connsiteX4" fmla="*/ 145207 w 251778"/>
                  <a:gd name="connsiteY4" fmla="*/ 20674 h 408345"/>
                  <a:gd name="connsiteX5" fmla="*/ 25827 w 251778"/>
                  <a:gd name="connsiteY5" fmla="*/ 261974 h 408345"/>
                  <a:gd name="connsiteX6" fmla="*/ 20747 w 251778"/>
                  <a:gd name="connsiteY6" fmla="*/ 378814 h 408345"/>
                  <a:gd name="connsiteX0" fmla="*/ 20747 w 254028"/>
                  <a:gd name="connsiteY0" fmla="*/ 381476 h 411007"/>
                  <a:gd name="connsiteX1" fmla="*/ 56307 w 254028"/>
                  <a:gd name="connsiteY1" fmla="*/ 399256 h 411007"/>
                  <a:gd name="connsiteX2" fmla="*/ 132507 w 254028"/>
                  <a:gd name="connsiteY2" fmla="*/ 350996 h 411007"/>
                  <a:gd name="connsiteX3" fmla="*/ 249347 w 254028"/>
                  <a:gd name="connsiteY3" fmla="*/ 66516 h 411007"/>
                  <a:gd name="connsiteX4" fmla="*/ 145207 w 254028"/>
                  <a:gd name="connsiteY4" fmla="*/ 23336 h 411007"/>
                  <a:gd name="connsiteX5" fmla="*/ 25827 w 254028"/>
                  <a:gd name="connsiteY5" fmla="*/ 264636 h 411007"/>
                  <a:gd name="connsiteX6" fmla="*/ 20747 w 254028"/>
                  <a:gd name="connsiteY6" fmla="*/ 381476 h 4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28" h="411007">
                    <a:moveTo>
                      <a:pt x="20747" y="381476"/>
                    </a:moveTo>
                    <a:cubicBezTo>
                      <a:pt x="48330" y="391161"/>
                      <a:pt x="39459" y="389827"/>
                      <a:pt x="56307" y="399256"/>
                    </a:cubicBezTo>
                    <a:cubicBezTo>
                      <a:pt x="71263" y="407626"/>
                      <a:pt x="89327" y="437356"/>
                      <a:pt x="132507" y="350996"/>
                    </a:cubicBezTo>
                    <a:lnTo>
                      <a:pt x="249347" y="66516"/>
                    </a:lnTo>
                    <a:cubicBezTo>
                      <a:pt x="277683" y="11429"/>
                      <a:pt x="169107" y="-26797"/>
                      <a:pt x="145207" y="23336"/>
                    </a:cubicBezTo>
                    <a:lnTo>
                      <a:pt x="25827" y="264636"/>
                    </a:lnTo>
                    <a:cubicBezTo>
                      <a:pt x="-26666" y="392483"/>
                      <a:pt x="16382" y="376002"/>
                      <a:pt x="20747" y="381476"/>
                    </a:cubicBezTo>
                    <a:close/>
                  </a:path>
                </a:pathLst>
              </a:custGeom>
              <a:solidFill>
                <a:srgbClr val="8E736A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Freihandform 215">
                <a:extLst>
                  <a:ext uri="{FF2B5EF4-FFF2-40B4-BE49-F238E27FC236}">
                    <a16:creationId xmlns:a16="http://schemas.microsoft.com/office/drawing/2014/main" id="{B5962052-911C-4968-991F-310B8EDEE489}"/>
                  </a:ext>
                </a:extLst>
              </p:cNvPr>
              <p:cNvSpPr/>
              <p:nvPr/>
            </p:nvSpPr>
            <p:spPr>
              <a:xfrm rot="320770">
                <a:off x="2209622" y="4954316"/>
                <a:ext cx="37242" cy="326601"/>
              </a:xfrm>
              <a:custGeom>
                <a:avLst/>
                <a:gdLst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269892 w 417212"/>
                  <a:gd name="connsiteY0" fmla="*/ 859262 h 884662"/>
                  <a:gd name="connsiteX1" fmla="*/ 417212 w 417212"/>
                  <a:gd name="connsiteY1" fmla="*/ 884662 h 884662"/>
                  <a:gd name="connsiteX2" fmla="*/ 652 w 417212"/>
                  <a:gd name="connsiteY2" fmla="*/ 5822 h 884662"/>
                  <a:gd name="connsiteX3" fmla="*/ 269892 w 417212"/>
                  <a:gd name="connsiteY3" fmla="*/ 859262 h 884662"/>
                  <a:gd name="connsiteX0" fmla="*/ 26989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69892 w 417212"/>
                  <a:gd name="connsiteY3" fmla="*/ 915142 h 915142"/>
                  <a:gd name="connsiteX0" fmla="*/ 29021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90212 w 417212"/>
                  <a:gd name="connsiteY3" fmla="*/ 915142 h 915142"/>
                  <a:gd name="connsiteX0" fmla="*/ 290142 w 442542"/>
                  <a:gd name="connsiteY0" fmla="*/ 916252 h 916252"/>
                  <a:gd name="connsiteX1" fmla="*/ 442542 w 442542"/>
                  <a:gd name="connsiteY1" fmla="*/ 880692 h 916252"/>
                  <a:gd name="connsiteX2" fmla="*/ 582 w 442542"/>
                  <a:gd name="connsiteY2" fmla="*/ 6932 h 916252"/>
                  <a:gd name="connsiteX3" fmla="*/ 290142 w 442542"/>
                  <a:gd name="connsiteY3" fmla="*/ 916252 h 916252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0 w 222315"/>
                  <a:gd name="connsiteY0" fmla="*/ 649126 h 649126"/>
                  <a:gd name="connsiteX1" fmla="*/ 152400 w 222315"/>
                  <a:gd name="connsiteY1" fmla="*/ 613566 h 649126"/>
                  <a:gd name="connsiteX2" fmla="*/ 26236 w 222315"/>
                  <a:gd name="connsiteY2" fmla="*/ 38187 h 649126"/>
                  <a:gd name="connsiteX3" fmla="*/ 0 w 222315"/>
                  <a:gd name="connsiteY3" fmla="*/ 649126 h 649126"/>
                  <a:gd name="connsiteX0" fmla="*/ 0 w 178654"/>
                  <a:gd name="connsiteY0" fmla="*/ 649126 h 649126"/>
                  <a:gd name="connsiteX1" fmla="*/ 152400 w 178654"/>
                  <a:gd name="connsiteY1" fmla="*/ 613566 h 649126"/>
                  <a:gd name="connsiteX2" fmla="*/ 26236 w 178654"/>
                  <a:gd name="connsiteY2" fmla="*/ 38187 h 649126"/>
                  <a:gd name="connsiteX3" fmla="*/ 0 w 178654"/>
                  <a:gd name="connsiteY3" fmla="*/ 649126 h 649126"/>
                  <a:gd name="connsiteX0" fmla="*/ 0 w 190787"/>
                  <a:gd name="connsiteY0" fmla="*/ 610940 h 610940"/>
                  <a:gd name="connsiteX1" fmla="*/ 152400 w 190787"/>
                  <a:gd name="connsiteY1" fmla="*/ 575380 h 610940"/>
                  <a:gd name="connsiteX2" fmla="*/ 26236 w 190787"/>
                  <a:gd name="connsiteY2" fmla="*/ 1 h 610940"/>
                  <a:gd name="connsiteX3" fmla="*/ 0 w 190787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1" h="610940">
                    <a:moveTo>
                      <a:pt x="0" y="610940"/>
                    </a:moveTo>
                    <a:lnTo>
                      <a:pt x="152400" y="575380"/>
                    </a:lnTo>
                    <a:cubicBezTo>
                      <a:pt x="80912" y="135538"/>
                      <a:pt x="86994" y="227924"/>
                      <a:pt x="26236" y="1"/>
                    </a:cubicBezTo>
                    <a:cubicBezTo>
                      <a:pt x="38379" y="280043"/>
                      <a:pt x="52493" y="311220"/>
                      <a:pt x="0" y="610940"/>
                    </a:cubicBezTo>
                    <a:close/>
                  </a:path>
                </a:pathLst>
              </a:custGeom>
              <a:solidFill>
                <a:srgbClr val="D2DA7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4" name="Freihandform 160">
                <a:extLst>
                  <a:ext uri="{FF2B5EF4-FFF2-40B4-BE49-F238E27FC236}">
                    <a16:creationId xmlns:a16="http://schemas.microsoft.com/office/drawing/2014/main" id="{54D34C0B-2979-4C56-9BB9-4C8D50C3C035}"/>
                  </a:ext>
                </a:extLst>
              </p:cNvPr>
              <p:cNvSpPr/>
              <p:nvPr/>
            </p:nvSpPr>
            <p:spPr>
              <a:xfrm flipH="1">
                <a:off x="2176348" y="5013176"/>
                <a:ext cx="36000" cy="231529"/>
              </a:xfrm>
              <a:custGeom>
                <a:avLst/>
                <a:gdLst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269892 w 417212"/>
                  <a:gd name="connsiteY0" fmla="*/ 859262 h 884662"/>
                  <a:gd name="connsiteX1" fmla="*/ 417212 w 417212"/>
                  <a:gd name="connsiteY1" fmla="*/ 884662 h 884662"/>
                  <a:gd name="connsiteX2" fmla="*/ 652 w 417212"/>
                  <a:gd name="connsiteY2" fmla="*/ 5822 h 884662"/>
                  <a:gd name="connsiteX3" fmla="*/ 269892 w 417212"/>
                  <a:gd name="connsiteY3" fmla="*/ 859262 h 884662"/>
                  <a:gd name="connsiteX0" fmla="*/ 26989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69892 w 417212"/>
                  <a:gd name="connsiteY3" fmla="*/ 915142 h 915142"/>
                  <a:gd name="connsiteX0" fmla="*/ 29021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90212 w 417212"/>
                  <a:gd name="connsiteY3" fmla="*/ 915142 h 915142"/>
                  <a:gd name="connsiteX0" fmla="*/ 290142 w 442542"/>
                  <a:gd name="connsiteY0" fmla="*/ 916252 h 916252"/>
                  <a:gd name="connsiteX1" fmla="*/ 442542 w 442542"/>
                  <a:gd name="connsiteY1" fmla="*/ 880692 h 916252"/>
                  <a:gd name="connsiteX2" fmla="*/ 582 w 442542"/>
                  <a:gd name="connsiteY2" fmla="*/ 6932 h 916252"/>
                  <a:gd name="connsiteX3" fmla="*/ 290142 w 442542"/>
                  <a:gd name="connsiteY3" fmla="*/ 916252 h 916252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0 w 222315"/>
                  <a:gd name="connsiteY0" fmla="*/ 649126 h 649126"/>
                  <a:gd name="connsiteX1" fmla="*/ 152400 w 222315"/>
                  <a:gd name="connsiteY1" fmla="*/ 613566 h 649126"/>
                  <a:gd name="connsiteX2" fmla="*/ 26236 w 222315"/>
                  <a:gd name="connsiteY2" fmla="*/ 38187 h 649126"/>
                  <a:gd name="connsiteX3" fmla="*/ 0 w 222315"/>
                  <a:gd name="connsiteY3" fmla="*/ 649126 h 649126"/>
                  <a:gd name="connsiteX0" fmla="*/ 0 w 178654"/>
                  <a:gd name="connsiteY0" fmla="*/ 649126 h 649126"/>
                  <a:gd name="connsiteX1" fmla="*/ 152400 w 178654"/>
                  <a:gd name="connsiteY1" fmla="*/ 613566 h 649126"/>
                  <a:gd name="connsiteX2" fmla="*/ 26236 w 178654"/>
                  <a:gd name="connsiteY2" fmla="*/ 38187 h 649126"/>
                  <a:gd name="connsiteX3" fmla="*/ 0 w 178654"/>
                  <a:gd name="connsiteY3" fmla="*/ 649126 h 649126"/>
                  <a:gd name="connsiteX0" fmla="*/ 0 w 190787"/>
                  <a:gd name="connsiteY0" fmla="*/ 610940 h 610940"/>
                  <a:gd name="connsiteX1" fmla="*/ 152400 w 190787"/>
                  <a:gd name="connsiteY1" fmla="*/ 575380 h 610940"/>
                  <a:gd name="connsiteX2" fmla="*/ 26236 w 190787"/>
                  <a:gd name="connsiteY2" fmla="*/ 1 h 610940"/>
                  <a:gd name="connsiteX3" fmla="*/ 0 w 190787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1" h="581102">
                    <a:moveTo>
                      <a:pt x="0" y="581102"/>
                    </a:moveTo>
                    <a:lnTo>
                      <a:pt x="152400" y="545542"/>
                    </a:lnTo>
                    <a:cubicBezTo>
                      <a:pt x="80912" y="105700"/>
                      <a:pt x="100926" y="252789"/>
                      <a:pt x="63388" y="0"/>
                    </a:cubicBezTo>
                    <a:cubicBezTo>
                      <a:pt x="56955" y="285015"/>
                      <a:pt x="52493" y="281382"/>
                      <a:pt x="0" y="581102"/>
                    </a:cubicBezTo>
                    <a:close/>
                  </a:path>
                </a:pathLst>
              </a:custGeom>
              <a:solidFill>
                <a:srgbClr val="494E16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Freihandform 169">
                <a:extLst>
                  <a:ext uri="{FF2B5EF4-FFF2-40B4-BE49-F238E27FC236}">
                    <a16:creationId xmlns:a16="http://schemas.microsoft.com/office/drawing/2014/main" id="{37271161-768D-4CA9-B635-6F198CC87A5C}"/>
                  </a:ext>
                </a:extLst>
              </p:cNvPr>
              <p:cNvSpPr/>
              <p:nvPr/>
            </p:nvSpPr>
            <p:spPr>
              <a:xfrm rot="1548073">
                <a:off x="2231116" y="4993667"/>
                <a:ext cx="45719" cy="288000"/>
              </a:xfrm>
              <a:custGeom>
                <a:avLst/>
                <a:gdLst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269892 w 417212"/>
                  <a:gd name="connsiteY0" fmla="*/ 859262 h 884662"/>
                  <a:gd name="connsiteX1" fmla="*/ 417212 w 417212"/>
                  <a:gd name="connsiteY1" fmla="*/ 884662 h 884662"/>
                  <a:gd name="connsiteX2" fmla="*/ 652 w 417212"/>
                  <a:gd name="connsiteY2" fmla="*/ 5822 h 884662"/>
                  <a:gd name="connsiteX3" fmla="*/ 269892 w 417212"/>
                  <a:gd name="connsiteY3" fmla="*/ 859262 h 884662"/>
                  <a:gd name="connsiteX0" fmla="*/ 26989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69892 w 417212"/>
                  <a:gd name="connsiteY3" fmla="*/ 915142 h 915142"/>
                  <a:gd name="connsiteX0" fmla="*/ 29021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90212 w 417212"/>
                  <a:gd name="connsiteY3" fmla="*/ 915142 h 915142"/>
                  <a:gd name="connsiteX0" fmla="*/ 290142 w 442542"/>
                  <a:gd name="connsiteY0" fmla="*/ 916252 h 916252"/>
                  <a:gd name="connsiteX1" fmla="*/ 442542 w 442542"/>
                  <a:gd name="connsiteY1" fmla="*/ 880692 h 916252"/>
                  <a:gd name="connsiteX2" fmla="*/ 582 w 442542"/>
                  <a:gd name="connsiteY2" fmla="*/ 6932 h 916252"/>
                  <a:gd name="connsiteX3" fmla="*/ 290142 w 442542"/>
                  <a:gd name="connsiteY3" fmla="*/ 916252 h 916252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0 w 222315"/>
                  <a:gd name="connsiteY0" fmla="*/ 649126 h 649126"/>
                  <a:gd name="connsiteX1" fmla="*/ 152400 w 222315"/>
                  <a:gd name="connsiteY1" fmla="*/ 613566 h 649126"/>
                  <a:gd name="connsiteX2" fmla="*/ 26236 w 222315"/>
                  <a:gd name="connsiteY2" fmla="*/ 38187 h 649126"/>
                  <a:gd name="connsiteX3" fmla="*/ 0 w 222315"/>
                  <a:gd name="connsiteY3" fmla="*/ 649126 h 649126"/>
                  <a:gd name="connsiteX0" fmla="*/ 0 w 178654"/>
                  <a:gd name="connsiteY0" fmla="*/ 649126 h 649126"/>
                  <a:gd name="connsiteX1" fmla="*/ 152400 w 178654"/>
                  <a:gd name="connsiteY1" fmla="*/ 613566 h 649126"/>
                  <a:gd name="connsiteX2" fmla="*/ 26236 w 178654"/>
                  <a:gd name="connsiteY2" fmla="*/ 38187 h 649126"/>
                  <a:gd name="connsiteX3" fmla="*/ 0 w 178654"/>
                  <a:gd name="connsiteY3" fmla="*/ 649126 h 649126"/>
                  <a:gd name="connsiteX0" fmla="*/ 0 w 190787"/>
                  <a:gd name="connsiteY0" fmla="*/ 610940 h 610940"/>
                  <a:gd name="connsiteX1" fmla="*/ 152400 w 190787"/>
                  <a:gd name="connsiteY1" fmla="*/ 575380 h 610940"/>
                  <a:gd name="connsiteX2" fmla="*/ 26236 w 190787"/>
                  <a:gd name="connsiteY2" fmla="*/ 1 h 610940"/>
                  <a:gd name="connsiteX3" fmla="*/ 0 w 190787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1" h="610940">
                    <a:moveTo>
                      <a:pt x="0" y="610940"/>
                    </a:moveTo>
                    <a:lnTo>
                      <a:pt x="152400" y="575380"/>
                    </a:lnTo>
                    <a:cubicBezTo>
                      <a:pt x="80912" y="135538"/>
                      <a:pt x="86994" y="227924"/>
                      <a:pt x="26236" y="1"/>
                    </a:cubicBezTo>
                    <a:cubicBezTo>
                      <a:pt x="38379" y="280043"/>
                      <a:pt x="52493" y="311220"/>
                      <a:pt x="0" y="610940"/>
                    </a:cubicBezTo>
                    <a:close/>
                  </a:path>
                </a:pathLst>
              </a:custGeom>
              <a:solidFill>
                <a:srgbClr val="D2DA7A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6" name="Freihandform 170">
                <a:extLst>
                  <a:ext uri="{FF2B5EF4-FFF2-40B4-BE49-F238E27FC236}">
                    <a16:creationId xmlns:a16="http://schemas.microsoft.com/office/drawing/2014/main" id="{751D177B-B4B6-461F-8127-3B55BBA1F79F}"/>
                  </a:ext>
                </a:extLst>
              </p:cNvPr>
              <p:cNvSpPr/>
              <p:nvPr/>
            </p:nvSpPr>
            <p:spPr>
              <a:xfrm rot="1317321">
                <a:off x="2272367" y="4990809"/>
                <a:ext cx="45719" cy="252000"/>
              </a:xfrm>
              <a:custGeom>
                <a:avLst/>
                <a:gdLst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269892 w 417212"/>
                  <a:gd name="connsiteY0" fmla="*/ 859262 h 884662"/>
                  <a:gd name="connsiteX1" fmla="*/ 417212 w 417212"/>
                  <a:gd name="connsiteY1" fmla="*/ 884662 h 884662"/>
                  <a:gd name="connsiteX2" fmla="*/ 652 w 417212"/>
                  <a:gd name="connsiteY2" fmla="*/ 5822 h 884662"/>
                  <a:gd name="connsiteX3" fmla="*/ 269892 w 417212"/>
                  <a:gd name="connsiteY3" fmla="*/ 859262 h 884662"/>
                  <a:gd name="connsiteX0" fmla="*/ 26989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69892 w 417212"/>
                  <a:gd name="connsiteY3" fmla="*/ 915142 h 915142"/>
                  <a:gd name="connsiteX0" fmla="*/ 29021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90212 w 417212"/>
                  <a:gd name="connsiteY3" fmla="*/ 915142 h 915142"/>
                  <a:gd name="connsiteX0" fmla="*/ 290142 w 442542"/>
                  <a:gd name="connsiteY0" fmla="*/ 916252 h 916252"/>
                  <a:gd name="connsiteX1" fmla="*/ 442542 w 442542"/>
                  <a:gd name="connsiteY1" fmla="*/ 880692 h 916252"/>
                  <a:gd name="connsiteX2" fmla="*/ 582 w 442542"/>
                  <a:gd name="connsiteY2" fmla="*/ 6932 h 916252"/>
                  <a:gd name="connsiteX3" fmla="*/ 290142 w 442542"/>
                  <a:gd name="connsiteY3" fmla="*/ 916252 h 916252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0 w 222315"/>
                  <a:gd name="connsiteY0" fmla="*/ 649126 h 649126"/>
                  <a:gd name="connsiteX1" fmla="*/ 152400 w 222315"/>
                  <a:gd name="connsiteY1" fmla="*/ 613566 h 649126"/>
                  <a:gd name="connsiteX2" fmla="*/ 26236 w 222315"/>
                  <a:gd name="connsiteY2" fmla="*/ 38187 h 649126"/>
                  <a:gd name="connsiteX3" fmla="*/ 0 w 222315"/>
                  <a:gd name="connsiteY3" fmla="*/ 649126 h 649126"/>
                  <a:gd name="connsiteX0" fmla="*/ 0 w 178654"/>
                  <a:gd name="connsiteY0" fmla="*/ 649126 h 649126"/>
                  <a:gd name="connsiteX1" fmla="*/ 152400 w 178654"/>
                  <a:gd name="connsiteY1" fmla="*/ 613566 h 649126"/>
                  <a:gd name="connsiteX2" fmla="*/ 26236 w 178654"/>
                  <a:gd name="connsiteY2" fmla="*/ 38187 h 649126"/>
                  <a:gd name="connsiteX3" fmla="*/ 0 w 178654"/>
                  <a:gd name="connsiteY3" fmla="*/ 649126 h 649126"/>
                  <a:gd name="connsiteX0" fmla="*/ 0 w 190787"/>
                  <a:gd name="connsiteY0" fmla="*/ 610940 h 610940"/>
                  <a:gd name="connsiteX1" fmla="*/ 152400 w 190787"/>
                  <a:gd name="connsiteY1" fmla="*/ 575380 h 610940"/>
                  <a:gd name="connsiteX2" fmla="*/ 26236 w 190787"/>
                  <a:gd name="connsiteY2" fmla="*/ 1 h 610940"/>
                  <a:gd name="connsiteX3" fmla="*/ 0 w 190787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  <a:gd name="connsiteX0" fmla="*/ 0 w 152401"/>
                  <a:gd name="connsiteY0" fmla="*/ 581102 h 581102"/>
                  <a:gd name="connsiteX1" fmla="*/ 152400 w 152401"/>
                  <a:gd name="connsiteY1" fmla="*/ 545542 h 581102"/>
                  <a:gd name="connsiteX2" fmla="*/ 63388 w 152401"/>
                  <a:gd name="connsiteY2" fmla="*/ 0 h 581102"/>
                  <a:gd name="connsiteX3" fmla="*/ 0 w 152401"/>
                  <a:gd name="connsiteY3" fmla="*/ 581102 h 58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1" h="581102">
                    <a:moveTo>
                      <a:pt x="0" y="581102"/>
                    </a:moveTo>
                    <a:lnTo>
                      <a:pt x="152400" y="545542"/>
                    </a:lnTo>
                    <a:cubicBezTo>
                      <a:pt x="80912" y="105700"/>
                      <a:pt x="100926" y="252789"/>
                      <a:pt x="63388" y="0"/>
                    </a:cubicBezTo>
                    <a:cubicBezTo>
                      <a:pt x="56955" y="285015"/>
                      <a:pt x="52493" y="281382"/>
                      <a:pt x="0" y="581102"/>
                    </a:cubicBezTo>
                    <a:close/>
                  </a:path>
                </a:pathLst>
              </a:custGeom>
              <a:solidFill>
                <a:srgbClr val="D2DA7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7" name="Freihandform 186">
                <a:extLst>
                  <a:ext uri="{FF2B5EF4-FFF2-40B4-BE49-F238E27FC236}">
                    <a16:creationId xmlns:a16="http://schemas.microsoft.com/office/drawing/2014/main" id="{C3192FC0-F107-46CD-AD70-1785FF0B3D9F}"/>
                  </a:ext>
                </a:extLst>
              </p:cNvPr>
              <p:cNvSpPr/>
              <p:nvPr/>
            </p:nvSpPr>
            <p:spPr>
              <a:xfrm rot="21155508">
                <a:off x="2133854" y="4961492"/>
                <a:ext cx="36000" cy="252000"/>
              </a:xfrm>
              <a:custGeom>
                <a:avLst/>
                <a:gdLst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6880 w 584200"/>
                  <a:gd name="connsiteY0" fmla="*/ 1112520 h 1137920"/>
                  <a:gd name="connsiteX1" fmla="*/ 584200 w 584200"/>
                  <a:gd name="connsiteY1" fmla="*/ 1137920 h 1137920"/>
                  <a:gd name="connsiteX2" fmla="*/ 0 w 584200"/>
                  <a:gd name="connsiteY2" fmla="*/ 0 h 1137920"/>
                  <a:gd name="connsiteX3" fmla="*/ 436880 w 584200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437244 w 584564"/>
                  <a:gd name="connsiteY0" fmla="*/ 1112520 h 1137920"/>
                  <a:gd name="connsiteX1" fmla="*/ 584564 w 584564"/>
                  <a:gd name="connsiteY1" fmla="*/ 1137920 h 1137920"/>
                  <a:gd name="connsiteX2" fmla="*/ 364 w 584564"/>
                  <a:gd name="connsiteY2" fmla="*/ 0 h 1137920"/>
                  <a:gd name="connsiteX3" fmla="*/ 437244 w 584564"/>
                  <a:gd name="connsiteY3" fmla="*/ 1112520 h 1137920"/>
                  <a:gd name="connsiteX0" fmla="*/ 269892 w 417212"/>
                  <a:gd name="connsiteY0" fmla="*/ 859262 h 884662"/>
                  <a:gd name="connsiteX1" fmla="*/ 417212 w 417212"/>
                  <a:gd name="connsiteY1" fmla="*/ 884662 h 884662"/>
                  <a:gd name="connsiteX2" fmla="*/ 652 w 417212"/>
                  <a:gd name="connsiteY2" fmla="*/ 5822 h 884662"/>
                  <a:gd name="connsiteX3" fmla="*/ 269892 w 417212"/>
                  <a:gd name="connsiteY3" fmla="*/ 859262 h 884662"/>
                  <a:gd name="connsiteX0" fmla="*/ 26989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69892 w 417212"/>
                  <a:gd name="connsiteY3" fmla="*/ 915142 h 915142"/>
                  <a:gd name="connsiteX0" fmla="*/ 290212 w 417212"/>
                  <a:gd name="connsiteY0" fmla="*/ 915142 h 915142"/>
                  <a:gd name="connsiteX1" fmla="*/ 417212 w 417212"/>
                  <a:gd name="connsiteY1" fmla="*/ 884662 h 915142"/>
                  <a:gd name="connsiteX2" fmla="*/ 652 w 417212"/>
                  <a:gd name="connsiteY2" fmla="*/ 5822 h 915142"/>
                  <a:gd name="connsiteX3" fmla="*/ 290212 w 417212"/>
                  <a:gd name="connsiteY3" fmla="*/ 915142 h 915142"/>
                  <a:gd name="connsiteX0" fmla="*/ 290142 w 442542"/>
                  <a:gd name="connsiteY0" fmla="*/ 916252 h 916252"/>
                  <a:gd name="connsiteX1" fmla="*/ 442542 w 442542"/>
                  <a:gd name="connsiteY1" fmla="*/ 880692 h 916252"/>
                  <a:gd name="connsiteX2" fmla="*/ 582 w 442542"/>
                  <a:gd name="connsiteY2" fmla="*/ 6932 h 916252"/>
                  <a:gd name="connsiteX3" fmla="*/ 290142 w 442542"/>
                  <a:gd name="connsiteY3" fmla="*/ 916252 h 916252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289802 w 455311"/>
                  <a:gd name="connsiteY0" fmla="*/ 909320 h 909320"/>
                  <a:gd name="connsiteX1" fmla="*/ 442202 w 455311"/>
                  <a:gd name="connsiteY1" fmla="*/ 873760 h 909320"/>
                  <a:gd name="connsiteX2" fmla="*/ 242 w 455311"/>
                  <a:gd name="connsiteY2" fmla="*/ 0 h 909320"/>
                  <a:gd name="connsiteX3" fmla="*/ 289802 w 455311"/>
                  <a:gd name="connsiteY3" fmla="*/ 909320 h 909320"/>
                  <a:gd name="connsiteX0" fmla="*/ 0 w 222315"/>
                  <a:gd name="connsiteY0" fmla="*/ 649126 h 649126"/>
                  <a:gd name="connsiteX1" fmla="*/ 152400 w 222315"/>
                  <a:gd name="connsiteY1" fmla="*/ 613566 h 649126"/>
                  <a:gd name="connsiteX2" fmla="*/ 26236 w 222315"/>
                  <a:gd name="connsiteY2" fmla="*/ 38187 h 649126"/>
                  <a:gd name="connsiteX3" fmla="*/ 0 w 222315"/>
                  <a:gd name="connsiteY3" fmla="*/ 649126 h 649126"/>
                  <a:gd name="connsiteX0" fmla="*/ 0 w 178654"/>
                  <a:gd name="connsiteY0" fmla="*/ 649126 h 649126"/>
                  <a:gd name="connsiteX1" fmla="*/ 152400 w 178654"/>
                  <a:gd name="connsiteY1" fmla="*/ 613566 h 649126"/>
                  <a:gd name="connsiteX2" fmla="*/ 26236 w 178654"/>
                  <a:gd name="connsiteY2" fmla="*/ 38187 h 649126"/>
                  <a:gd name="connsiteX3" fmla="*/ 0 w 178654"/>
                  <a:gd name="connsiteY3" fmla="*/ 649126 h 649126"/>
                  <a:gd name="connsiteX0" fmla="*/ 0 w 190787"/>
                  <a:gd name="connsiteY0" fmla="*/ 610940 h 610940"/>
                  <a:gd name="connsiteX1" fmla="*/ 152400 w 190787"/>
                  <a:gd name="connsiteY1" fmla="*/ 575380 h 610940"/>
                  <a:gd name="connsiteX2" fmla="*/ 26236 w 190787"/>
                  <a:gd name="connsiteY2" fmla="*/ 1 h 610940"/>
                  <a:gd name="connsiteX3" fmla="*/ 0 w 190787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  <a:gd name="connsiteX0" fmla="*/ 0 w 152401"/>
                  <a:gd name="connsiteY0" fmla="*/ 610940 h 610940"/>
                  <a:gd name="connsiteX1" fmla="*/ 152400 w 152401"/>
                  <a:gd name="connsiteY1" fmla="*/ 575380 h 610940"/>
                  <a:gd name="connsiteX2" fmla="*/ 26236 w 152401"/>
                  <a:gd name="connsiteY2" fmla="*/ 1 h 610940"/>
                  <a:gd name="connsiteX3" fmla="*/ 0 w 152401"/>
                  <a:gd name="connsiteY3" fmla="*/ 610940 h 61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1" h="610940">
                    <a:moveTo>
                      <a:pt x="0" y="610940"/>
                    </a:moveTo>
                    <a:lnTo>
                      <a:pt x="152400" y="575380"/>
                    </a:lnTo>
                    <a:cubicBezTo>
                      <a:pt x="80912" y="135538"/>
                      <a:pt x="86994" y="227924"/>
                      <a:pt x="26236" y="1"/>
                    </a:cubicBezTo>
                    <a:cubicBezTo>
                      <a:pt x="38379" y="280043"/>
                      <a:pt x="52493" y="311220"/>
                      <a:pt x="0" y="610940"/>
                    </a:cubicBezTo>
                    <a:close/>
                  </a:path>
                </a:pathLst>
              </a:custGeom>
              <a:solidFill>
                <a:srgbClr val="62691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8" name="Gruppieren 527">
              <a:extLst>
                <a:ext uri="{FF2B5EF4-FFF2-40B4-BE49-F238E27FC236}">
                  <a16:creationId xmlns:a16="http://schemas.microsoft.com/office/drawing/2014/main" id="{4A785800-8A69-4D69-9433-8ACB4453A299}"/>
                </a:ext>
              </a:extLst>
            </p:cNvPr>
            <p:cNvGrpSpPr/>
            <p:nvPr/>
          </p:nvGrpSpPr>
          <p:grpSpPr>
            <a:xfrm>
              <a:off x="-5187120" y="9557441"/>
              <a:ext cx="1282857" cy="585441"/>
              <a:chOff x="7883246" y="2618033"/>
              <a:chExt cx="5732154" cy="775006"/>
            </a:xfrm>
          </p:grpSpPr>
          <p:sp>
            <p:nvSpPr>
              <p:cNvPr id="529" name="Freihandform 53">
                <a:extLst>
                  <a:ext uri="{FF2B5EF4-FFF2-40B4-BE49-F238E27FC236}">
                    <a16:creationId xmlns:a16="http://schemas.microsoft.com/office/drawing/2014/main" id="{68D06879-2017-4BBC-91A8-C60D8456C5BA}"/>
                  </a:ext>
                </a:extLst>
              </p:cNvPr>
              <p:cNvSpPr/>
              <p:nvPr/>
            </p:nvSpPr>
            <p:spPr>
              <a:xfrm>
                <a:off x="7883246" y="2618033"/>
                <a:ext cx="2285277" cy="775006"/>
              </a:xfrm>
              <a:custGeom>
                <a:avLst/>
                <a:gdLst>
                  <a:gd name="connsiteX0" fmla="*/ 1940560 w 4064000"/>
                  <a:gd name="connsiteY0" fmla="*/ 0 h 2839720"/>
                  <a:gd name="connsiteX1" fmla="*/ 111760 w 4064000"/>
                  <a:gd name="connsiteY1" fmla="*/ 325120 h 2839720"/>
                  <a:gd name="connsiteX2" fmla="*/ 0 w 4064000"/>
                  <a:gd name="connsiteY2" fmla="*/ 838200 h 2839720"/>
                  <a:gd name="connsiteX3" fmla="*/ 2159000 w 4064000"/>
                  <a:gd name="connsiteY3" fmla="*/ 1407160 h 2839720"/>
                  <a:gd name="connsiteX4" fmla="*/ 2174240 w 4064000"/>
                  <a:gd name="connsiteY4" fmla="*/ 1676400 h 2839720"/>
                  <a:gd name="connsiteX5" fmla="*/ 1935480 w 4064000"/>
                  <a:gd name="connsiteY5" fmla="*/ 1778000 h 2839720"/>
                  <a:gd name="connsiteX6" fmla="*/ 1910080 w 4064000"/>
                  <a:gd name="connsiteY6" fmla="*/ 2260600 h 2839720"/>
                  <a:gd name="connsiteX7" fmla="*/ 4064000 w 4064000"/>
                  <a:gd name="connsiteY7" fmla="*/ 2839720 h 2839720"/>
                  <a:gd name="connsiteX8" fmla="*/ 1991360 w 4064000"/>
                  <a:gd name="connsiteY8" fmla="*/ 2225040 h 2839720"/>
                  <a:gd name="connsiteX9" fmla="*/ 2021840 w 4064000"/>
                  <a:gd name="connsiteY9" fmla="*/ 1803400 h 2839720"/>
                  <a:gd name="connsiteX10" fmla="*/ 2286000 w 4064000"/>
                  <a:gd name="connsiteY10" fmla="*/ 1727200 h 2839720"/>
                  <a:gd name="connsiteX11" fmla="*/ 2275840 w 4064000"/>
                  <a:gd name="connsiteY11" fmla="*/ 1361440 h 2839720"/>
                  <a:gd name="connsiteX12" fmla="*/ 187960 w 4064000"/>
                  <a:gd name="connsiteY12" fmla="*/ 756920 h 2839720"/>
                  <a:gd name="connsiteX13" fmla="*/ 213360 w 4064000"/>
                  <a:gd name="connsiteY13" fmla="*/ 381000 h 2839720"/>
                  <a:gd name="connsiteX14" fmla="*/ 1940560 w 4064000"/>
                  <a:gd name="connsiteY14" fmla="*/ 0 h 2839720"/>
                  <a:gd name="connsiteX0" fmla="*/ 2141934 w 4265374"/>
                  <a:gd name="connsiteY0" fmla="*/ 321 h 2840041"/>
                  <a:gd name="connsiteX1" fmla="*/ 313134 w 4265374"/>
                  <a:gd name="connsiteY1" fmla="*/ 325441 h 2840041"/>
                  <a:gd name="connsiteX2" fmla="*/ 201374 w 4265374"/>
                  <a:gd name="connsiteY2" fmla="*/ 838521 h 2840041"/>
                  <a:gd name="connsiteX3" fmla="*/ 2360374 w 4265374"/>
                  <a:gd name="connsiteY3" fmla="*/ 1407481 h 2840041"/>
                  <a:gd name="connsiteX4" fmla="*/ 2375614 w 4265374"/>
                  <a:gd name="connsiteY4" fmla="*/ 1676721 h 2840041"/>
                  <a:gd name="connsiteX5" fmla="*/ 2136854 w 4265374"/>
                  <a:gd name="connsiteY5" fmla="*/ 1778321 h 2840041"/>
                  <a:gd name="connsiteX6" fmla="*/ 2111454 w 4265374"/>
                  <a:gd name="connsiteY6" fmla="*/ 2260921 h 2840041"/>
                  <a:gd name="connsiteX7" fmla="*/ 4265374 w 4265374"/>
                  <a:gd name="connsiteY7" fmla="*/ 2840041 h 2840041"/>
                  <a:gd name="connsiteX8" fmla="*/ 2192734 w 4265374"/>
                  <a:gd name="connsiteY8" fmla="*/ 2225361 h 2840041"/>
                  <a:gd name="connsiteX9" fmla="*/ 2223214 w 4265374"/>
                  <a:gd name="connsiteY9" fmla="*/ 1803721 h 2840041"/>
                  <a:gd name="connsiteX10" fmla="*/ 2487374 w 4265374"/>
                  <a:gd name="connsiteY10" fmla="*/ 1727521 h 2840041"/>
                  <a:gd name="connsiteX11" fmla="*/ 2477214 w 4265374"/>
                  <a:gd name="connsiteY11" fmla="*/ 1361761 h 2840041"/>
                  <a:gd name="connsiteX12" fmla="*/ 389334 w 4265374"/>
                  <a:gd name="connsiteY12" fmla="*/ 757241 h 2840041"/>
                  <a:gd name="connsiteX13" fmla="*/ 414734 w 4265374"/>
                  <a:gd name="connsiteY13" fmla="*/ 381321 h 2840041"/>
                  <a:gd name="connsiteX14" fmla="*/ 2141934 w 4265374"/>
                  <a:gd name="connsiteY14" fmla="*/ 321 h 2840041"/>
                  <a:gd name="connsiteX0" fmla="*/ 2141934 w 4265374"/>
                  <a:gd name="connsiteY0" fmla="*/ 321 h 2840041"/>
                  <a:gd name="connsiteX1" fmla="*/ 313134 w 4265374"/>
                  <a:gd name="connsiteY1" fmla="*/ 325441 h 2840041"/>
                  <a:gd name="connsiteX2" fmla="*/ 201374 w 4265374"/>
                  <a:gd name="connsiteY2" fmla="*/ 838521 h 2840041"/>
                  <a:gd name="connsiteX3" fmla="*/ 2360374 w 4265374"/>
                  <a:gd name="connsiteY3" fmla="*/ 1407481 h 2840041"/>
                  <a:gd name="connsiteX4" fmla="*/ 2375614 w 4265374"/>
                  <a:gd name="connsiteY4" fmla="*/ 1676721 h 2840041"/>
                  <a:gd name="connsiteX5" fmla="*/ 2136854 w 4265374"/>
                  <a:gd name="connsiteY5" fmla="*/ 1778321 h 2840041"/>
                  <a:gd name="connsiteX6" fmla="*/ 2111454 w 4265374"/>
                  <a:gd name="connsiteY6" fmla="*/ 2260921 h 2840041"/>
                  <a:gd name="connsiteX7" fmla="*/ 4265374 w 4265374"/>
                  <a:gd name="connsiteY7" fmla="*/ 2840041 h 2840041"/>
                  <a:gd name="connsiteX8" fmla="*/ 2192734 w 4265374"/>
                  <a:gd name="connsiteY8" fmla="*/ 2225361 h 2840041"/>
                  <a:gd name="connsiteX9" fmla="*/ 2223214 w 4265374"/>
                  <a:gd name="connsiteY9" fmla="*/ 1803721 h 2840041"/>
                  <a:gd name="connsiteX10" fmla="*/ 2487374 w 4265374"/>
                  <a:gd name="connsiteY10" fmla="*/ 1727521 h 2840041"/>
                  <a:gd name="connsiteX11" fmla="*/ 2477214 w 4265374"/>
                  <a:gd name="connsiteY11" fmla="*/ 1361761 h 2840041"/>
                  <a:gd name="connsiteX12" fmla="*/ 389334 w 4265374"/>
                  <a:gd name="connsiteY12" fmla="*/ 757241 h 2840041"/>
                  <a:gd name="connsiteX13" fmla="*/ 414734 w 4265374"/>
                  <a:gd name="connsiteY13" fmla="*/ 381321 h 2840041"/>
                  <a:gd name="connsiteX14" fmla="*/ 2141934 w 4265374"/>
                  <a:gd name="connsiteY14" fmla="*/ 321 h 2840041"/>
                  <a:gd name="connsiteX0" fmla="*/ 2141934 w 4265374"/>
                  <a:gd name="connsiteY0" fmla="*/ 321 h 2840041"/>
                  <a:gd name="connsiteX1" fmla="*/ 313134 w 4265374"/>
                  <a:gd name="connsiteY1" fmla="*/ 325441 h 2840041"/>
                  <a:gd name="connsiteX2" fmla="*/ 201374 w 4265374"/>
                  <a:gd name="connsiteY2" fmla="*/ 838521 h 2840041"/>
                  <a:gd name="connsiteX3" fmla="*/ 2360374 w 4265374"/>
                  <a:gd name="connsiteY3" fmla="*/ 1407481 h 2840041"/>
                  <a:gd name="connsiteX4" fmla="*/ 2375614 w 4265374"/>
                  <a:gd name="connsiteY4" fmla="*/ 1676721 h 2840041"/>
                  <a:gd name="connsiteX5" fmla="*/ 2136854 w 4265374"/>
                  <a:gd name="connsiteY5" fmla="*/ 1778321 h 2840041"/>
                  <a:gd name="connsiteX6" fmla="*/ 2111454 w 4265374"/>
                  <a:gd name="connsiteY6" fmla="*/ 2260921 h 2840041"/>
                  <a:gd name="connsiteX7" fmla="*/ 4265374 w 4265374"/>
                  <a:gd name="connsiteY7" fmla="*/ 2840041 h 2840041"/>
                  <a:gd name="connsiteX8" fmla="*/ 2192734 w 4265374"/>
                  <a:gd name="connsiteY8" fmla="*/ 2225361 h 2840041"/>
                  <a:gd name="connsiteX9" fmla="*/ 2223214 w 4265374"/>
                  <a:gd name="connsiteY9" fmla="*/ 1803721 h 2840041"/>
                  <a:gd name="connsiteX10" fmla="*/ 2487374 w 4265374"/>
                  <a:gd name="connsiteY10" fmla="*/ 1727521 h 2840041"/>
                  <a:gd name="connsiteX11" fmla="*/ 2477214 w 4265374"/>
                  <a:gd name="connsiteY11" fmla="*/ 1361761 h 2840041"/>
                  <a:gd name="connsiteX12" fmla="*/ 389334 w 4265374"/>
                  <a:gd name="connsiteY12" fmla="*/ 757241 h 2840041"/>
                  <a:gd name="connsiteX13" fmla="*/ 414734 w 4265374"/>
                  <a:gd name="connsiteY13" fmla="*/ 381321 h 2840041"/>
                  <a:gd name="connsiteX14" fmla="*/ 2141934 w 4265374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076"/>
                  <a:gd name="connsiteY0" fmla="*/ 321 h 2840041"/>
                  <a:gd name="connsiteX1" fmla="*/ 326836 w 4279076"/>
                  <a:gd name="connsiteY1" fmla="*/ 325441 h 2840041"/>
                  <a:gd name="connsiteX2" fmla="*/ 215076 w 4279076"/>
                  <a:gd name="connsiteY2" fmla="*/ 838521 h 2840041"/>
                  <a:gd name="connsiteX3" fmla="*/ 2374076 w 4279076"/>
                  <a:gd name="connsiteY3" fmla="*/ 1407481 h 2840041"/>
                  <a:gd name="connsiteX4" fmla="*/ 2389316 w 4279076"/>
                  <a:gd name="connsiteY4" fmla="*/ 1676721 h 2840041"/>
                  <a:gd name="connsiteX5" fmla="*/ 2150556 w 4279076"/>
                  <a:gd name="connsiteY5" fmla="*/ 1778321 h 2840041"/>
                  <a:gd name="connsiteX6" fmla="*/ 2125156 w 4279076"/>
                  <a:gd name="connsiteY6" fmla="*/ 2260921 h 2840041"/>
                  <a:gd name="connsiteX7" fmla="*/ 4279076 w 4279076"/>
                  <a:gd name="connsiteY7" fmla="*/ 2840041 h 2840041"/>
                  <a:gd name="connsiteX8" fmla="*/ 2206436 w 4279076"/>
                  <a:gd name="connsiteY8" fmla="*/ 2225361 h 2840041"/>
                  <a:gd name="connsiteX9" fmla="*/ 2236916 w 4279076"/>
                  <a:gd name="connsiteY9" fmla="*/ 1803721 h 2840041"/>
                  <a:gd name="connsiteX10" fmla="*/ 2501076 w 4279076"/>
                  <a:gd name="connsiteY10" fmla="*/ 1727521 h 2840041"/>
                  <a:gd name="connsiteX11" fmla="*/ 2490916 w 4279076"/>
                  <a:gd name="connsiteY11" fmla="*/ 1361761 h 2840041"/>
                  <a:gd name="connsiteX12" fmla="*/ 403036 w 4279076"/>
                  <a:gd name="connsiteY12" fmla="*/ 757241 h 2840041"/>
                  <a:gd name="connsiteX13" fmla="*/ 428436 w 4279076"/>
                  <a:gd name="connsiteY13" fmla="*/ 381321 h 2840041"/>
                  <a:gd name="connsiteX14" fmla="*/ 2155636 w 4279076"/>
                  <a:gd name="connsiteY14" fmla="*/ 321 h 2840041"/>
                  <a:gd name="connsiteX0" fmla="*/ 2155636 w 4279154"/>
                  <a:gd name="connsiteY0" fmla="*/ 321 h 2840041"/>
                  <a:gd name="connsiteX1" fmla="*/ 326836 w 4279154"/>
                  <a:gd name="connsiteY1" fmla="*/ 325441 h 2840041"/>
                  <a:gd name="connsiteX2" fmla="*/ 215076 w 4279154"/>
                  <a:gd name="connsiteY2" fmla="*/ 838521 h 2840041"/>
                  <a:gd name="connsiteX3" fmla="*/ 2374076 w 4279154"/>
                  <a:gd name="connsiteY3" fmla="*/ 1407481 h 2840041"/>
                  <a:gd name="connsiteX4" fmla="*/ 2389316 w 4279154"/>
                  <a:gd name="connsiteY4" fmla="*/ 1676721 h 2840041"/>
                  <a:gd name="connsiteX5" fmla="*/ 2150556 w 4279154"/>
                  <a:gd name="connsiteY5" fmla="*/ 1778321 h 2840041"/>
                  <a:gd name="connsiteX6" fmla="*/ 2125156 w 4279154"/>
                  <a:gd name="connsiteY6" fmla="*/ 2260921 h 2840041"/>
                  <a:gd name="connsiteX7" fmla="*/ 4279076 w 4279154"/>
                  <a:gd name="connsiteY7" fmla="*/ 2840041 h 2840041"/>
                  <a:gd name="connsiteX8" fmla="*/ 2206436 w 4279154"/>
                  <a:gd name="connsiteY8" fmla="*/ 2225361 h 2840041"/>
                  <a:gd name="connsiteX9" fmla="*/ 2236916 w 4279154"/>
                  <a:gd name="connsiteY9" fmla="*/ 1803721 h 2840041"/>
                  <a:gd name="connsiteX10" fmla="*/ 2501076 w 4279154"/>
                  <a:gd name="connsiteY10" fmla="*/ 1727521 h 2840041"/>
                  <a:gd name="connsiteX11" fmla="*/ 2490916 w 4279154"/>
                  <a:gd name="connsiteY11" fmla="*/ 1361761 h 2840041"/>
                  <a:gd name="connsiteX12" fmla="*/ 403036 w 4279154"/>
                  <a:gd name="connsiteY12" fmla="*/ 757241 h 2840041"/>
                  <a:gd name="connsiteX13" fmla="*/ 428436 w 4279154"/>
                  <a:gd name="connsiteY13" fmla="*/ 381321 h 2840041"/>
                  <a:gd name="connsiteX14" fmla="*/ 2155636 w 4279154"/>
                  <a:gd name="connsiteY14" fmla="*/ 321 h 2840041"/>
                  <a:gd name="connsiteX0" fmla="*/ 2155636 w 4279154"/>
                  <a:gd name="connsiteY0" fmla="*/ 321 h 2840041"/>
                  <a:gd name="connsiteX1" fmla="*/ 326836 w 4279154"/>
                  <a:gd name="connsiteY1" fmla="*/ 325441 h 2840041"/>
                  <a:gd name="connsiteX2" fmla="*/ 215076 w 4279154"/>
                  <a:gd name="connsiteY2" fmla="*/ 838521 h 2840041"/>
                  <a:gd name="connsiteX3" fmla="*/ 2374076 w 4279154"/>
                  <a:gd name="connsiteY3" fmla="*/ 1407481 h 2840041"/>
                  <a:gd name="connsiteX4" fmla="*/ 2389316 w 4279154"/>
                  <a:gd name="connsiteY4" fmla="*/ 1676721 h 2840041"/>
                  <a:gd name="connsiteX5" fmla="*/ 2150556 w 4279154"/>
                  <a:gd name="connsiteY5" fmla="*/ 1778321 h 2840041"/>
                  <a:gd name="connsiteX6" fmla="*/ 2125156 w 4279154"/>
                  <a:gd name="connsiteY6" fmla="*/ 2260921 h 2840041"/>
                  <a:gd name="connsiteX7" fmla="*/ 4279076 w 4279154"/>
                  <a:gd name="connsiteY7" fmla="*/ 2840041 h 2840041"/>
                  <a:gd name="connsiteX8" fmla="*/ 2206436 w 4279154"/>
                  <a:gd name="connsiteY8" fmla="*/ 2225361 h 2840041"/>
                  <a:gd name="connsiteX9" fmla="*/ 2236916 w 4279154"/>
                  <a:gd name="connsiteY9" fmla="*/ 1803721 h 2840041"/>
                  <a:gd name="connsiteX10" fmla="*/ 2501076 w 4279154"/>
                  <a:gd name="connsiteY10" fmla="*/ 1727521 h 2840041"/>
                  <a:gd name="connsiteX11" fmla="*/ 2490916 w 4279154"/>
                  <a:gd name="connsiteY11" fmla="*/ 1361761 h 2840041"/>
                  <a:gd name="connsiteX12" fmla="*/ 403036 w 4279154"/>
                  <a:gd name="connsiteY12" fmla="*/ 757241 h 2840041"/>
                  <a:gd name="connsiteX13" fmla="*/ 428436 w 4279154"/>
                  <a:gd name="connsiteY13" fmla="*/ 381321 h 2840041"/>
                  <a:gd name="connsiteX14" fmla="*/ 2155636 w 4279154"/>
                  <a:gd name="connsiteY14" fmla="*/ 321 h 2840041"/>
                  <a:gd name="connsiteX0" fmla="*/ 2155636 w 4279154"/>
                  <a:gd name="connsiteY0" fmla="*/ 321 h 2840041"/>
                  <a:gd name="connsiteX1" fmla="*/ 326836 w 4279154"/>
                  <a:gd name="connsiteY1" fmla="*/ 325441 h 2840041"/>
                  <a:gd name="connsiteX2" fmla="*/ 215076 w 4279154"/>
                  <a:gd name="connsiteY2" fmla="*/ 838521 h 2840041"/>
                  <a:gd name="connsiteX3" fmla="*/ 2374076 w 4279154"/>
                  <a:gd name="connsiteY3" fmla="*/ 1407481 h 2840041"/>
                  <a:gd name="connsiteX4" fmla="*/ 2389316 w 4279154"/>
                  <a:gd name="connsiteY4" fmla="*/ 1676721 h 2840041"/>
                  <a:gd name="connsiteX5" fmla="*/ 2150556 w 4279154"/>
                  <a:gd name="connsiteY5" fmla="*/ 1778321 h 2840041"/>
                  <a:gd name="connsiteX6" fmla="*/ 2125156 w 4279154"/>
                  <a:gd name="connsiteY6" fmla="*/ 2260921 h 2840041"/>
                  <a:gd name="connsiteX7" fmla="*/ 4279076 w 4279154"/>
                  <a:gd name="connsiteY7" fmla="*/ 2840041 h 2840041"/>
                  <a:gd name="connsiteX8" fmla="*/ 2206436 w 4279154"/>
                  <a:gd name="connsiteY8" fmla="*/ 2225361 h 2840041"/>
                  <a:gd name="connsiteX9" fmla="*/ 2236916 w 4279154"/>
                  <a:gd name="connsiteY9" fmla="*/ 1803721 h 2840041"/>
                  <a:gd name="connsiteX10" fmla="*/ 2501076 w 4279154"/>
                  <a:gd name="connsiteY10" fmla="*/ 1727521 h 2840041"/>
                  <a:gd name="connsiteX11" fmla="*/ 2749996 w 4279154"/>
                  <a:gd name="connsiteY11" fmla="*/ 1549722 h 2840041"/>
                  <a:gd name="connsiteX12" fmla="*/ 2490916 w 4279154"/>
                  <a:gd name="connsiteY12" fmla="*/ 1361761 h 2840041"/>
                  <a:gd name="connsiteX13" fmla="*/ 403036 w 4279154"/>
                  <a:gd name="connsiteY13" fmla="*/ 757241 h 2840041"/>
                  <a:gd name="connsiteX14" fmla="*/ 428436 w 4279154"/>
                  <a:gd name="connsiteY14" fmla="*/ 381321 h 2840041"/>
                  <a:gd name="connsiteX15" fmla="*/ 2155636 w 4279154"/>
                  <a:gd name="connsiteY15" fmla="*/ 321 h 2840041"/>
                  <a:gd name="connsiteX0" fmla="*/ 2155636 w 4279154"/>
                  <a:gd name="connsiteY0" fmla="*/ 321 h 2840041"/>
                  <a:gd name="connsiteX1" fmla="*/ 326836 w 4279154"/>
                  <a:gd name="connsiteY1" fmla="*/ 325441 h 2840041"/>
                  <a:gd name="connsiteX2" fmla="*/ 215076 w 4279154"/>
                  <a:gd name="connsiteY2" fmla="*/ 838521 h 2840041"/>
                  <a:gd name="connsiteX3" fmla="*/ 2374076 w 4279154"/>
                  <a:gd name="connsiteY3" fmla="*/ 1407481 h 2840041"/>
                  <a:gd name="connsiteX4" fmla="*/ 2389316 w 4279154"/>
                  <a:gd name="connsiteY4" fmla="*/ 1676721 h 2840041"/>
                  <a:gd name="connsiteX5" fmla="*/ 2150556 w 4279154"/>
                  <a:gd name="connsiteY5" fmla="*/ 1778321 h 2840041"/>
                  <a:gd name="connsiteX6" fmla="*/ 2125156 w 4279154"/>
                  <a:gd name="connsiteY6" fmla="*/ 2260921 h 2840041"/>
                  <a:gd name="connsiteX7" fmla="*/ 4279076 w 4279154"/>
                  <a:gd name="connsiteY7" fmla="*/ 2840041 h 2840041"/>
                  <a:gd name="connsiteX8" fmla="*/ 2206436 w 4279154"/>
                  <a:gd name="connsiteY8" fmla="*/ 2225361 h 2840041"/>
                  <a:gd name="connsiteX9" fmla="*/ 2236916 w 4279154"/>
                  <a:gd name="connsiteY9" fmla="*/ 1803721 h 2840041"/>
                  <a:gd name="connsiteX10" fmla="*/ 2501076 w 4279154"/>
                  <a:gd name="connsiteY10" fmla="*/ 1727521 h 2840041"/>
                  <a:gd name="connsiteX11" fmla="*/ 2749996 w 4279154"/>
                  <a:gd name="connsiteY11" fmla="*/ 1549722 h 2840041"/>
                  <a:gd name="connsiteX12" fmla="*/ 2490916 w 4279154"/>
                  <a:gd name="connsiteY12" fmla="*/ 1361761 h 2840041"/>
                  <a:gd name="connsiteX13" fmla="*/ 403036 w 4279154"/>
                  <a:gd name="connsiteY13" fmla="*/ 757241 h 2840041"/>
                  <a:gd name="connsiteX14" fmla="*/ 428436 w 4279154"/>
                  <a:gd name="connsiteY14" fmla="*/ 381321 h 2840041"/>
                  <a:gd name="connsiteX15" fmla="*/ 2155636 w 4279154"/>
                  <a:gd name="connsiteY15" fmla="*/ 321 h 2840041"/>
                  <a:gd name="connsiteX0" fmla="*/ 2155636 w 4279154"/>
                  <a:gd name="connsiteY0" fmla="*/ 321 h 2840041"/>
                  <a:gd name="connsiteX1" fmla="*/ 326836 w 4279154"/>
                  <a:gd name="connsiteY1" fmla="*/ 325441 h 2840041"/>
                  <a:gd name="connsiteX2" fmla="*/ 215076 w 4279154"/>
                  <a:gd name="connsiteY2" fmla="*/ 838521 h 2840041"/>
                  <a:gd name="connsiteX3" fmla="*/ 2374076 w 4279154"/>
                  <a:gd name="connsiteY3" fmla="*/ 1407481 h 2840041"/>
                  <a:gd name="connsiteX4" fmla="*/ 2389316 w 4279154"/>
                  <a:gd name="connsiteY4" fmla="*/ 1676721 h 2840041"/>
                  <a:gd name="connsiteX5" fmla="*/ 2150556 w 4279154"/>
                  <a:gd name="connsiteY5" fmla="*/ 1778321 h 2840041"/>
                  <a:gd name="connsiteX6" fmla="*/ 2125156 w 4279154"/>
                  <a:gd name="connsiteY6" fmla="*/ 2260921 h 2840041"/>
                  <a:gd name="connsiteX7" fmla="*/ 4279076 w 4279154"/>
                  <a:gd name="connsiteY7" fmla="*/ 2840041 h 2840041"/>
                  <a:gd name="connsiteX8" fmla="*/ 2206436 w 4279154"/>
                  <a:gd name="connsiteY8" fmla="*/ 2225361 h 2840041"/>
                  <a:gd name="connsiteX9" fmla="*/ 2236916 w 4279154"/>
                  <a:gd name="connsiteY9" fmla="*/ 1803721 h 2840041"/>
                  <a:gd name="connsiteX10" fmla="*/ 2501076 w 4279154"/>
                  <a:gd name="connsiteY10" fmla="*/ 1727521 h 2840041"/>
                  <a:gd name="connsiteX11" fmla="*/ 2749996 w 4279154"/>
                  <a:gd name="connsiteY11" fmla="*/ 1549722 h 2840041"/>
                  <a:gd name="connsiteX12" fmla="*/ 2490916 w 4279154"/>
                  <a:gd name="connsiteY12" fmla="*/ 1361761 h 2840041"/>
                  <a:gd name="connsiteX13" fmla="*/ 403036 w 4279154"/>
                  <a:gd name="connsiteY13" fmla="*/ 757241 h 2840041"/>
                  <a:gd name="connsiteX14" fmla="*/ 428436 w 4279154"/>
                  <a:gd name="connsiteY14" fmla="*/ 381321 h 2840041"/>
                  <a:gd name="connsiteX15" fmla="*/ 2155636 w 4279154"/>
                  <a:gd name="connsiteY15" fmla="*/ 321 h 2840041"/>
                  <a:gd name="connsiteX0" fmla="*/ 2155636 w 4290267"/>
                  <a:gd name="connsiteY0" fmla="*/ 321 h 2842478"/>
                  <a:gd name="connsiteX1" fmla="*/ 326836 w 4290267"/>
                  <a:gd name="connsiteY1" fmla="*/ 325441 h 2842478"/>
                  <a:gd name="connsiteX2" fmla="*/ 215076 w 4290267"/>
                  <a:gd name="connsiteY2" fmla="*/ 838521 h 2842478"/>
                  <a:gd name="connsiteX3" fmla="*/ 2374076 w 4290267"/>
                  <a:gd name="connsiteY3" fmla="*/ 1407481 h 2842478"/>
                  <a:gd name="connsiteX4" fmla="*/ 2389316 w 4290267"/>
                  <a:gd name="connsiteY4" fmla="*/ 1676721 h 2842478"/>
                  <a:gd name="connsiteX5" fmla="*/ 2150556 w 4290267"/>
                  <a:gd name="connsiteY5" fmla="*/ 1778321 h 2842478"/>
                  <a:gd name="connsiteX6" fmla="*/ 2125156 w 4290267"/>
                  <a:gd name="connsiteY6" fmla="*/ 2260921 h 2842478"/>
                  <a:gd name="connsiteX7" fmla="*/ 4279076 w 4290267"/>
                  <a:gd name="connsiteY7" fmla="*/ 2840041 h 2842478"/>
                  <a:gd name="connsiteX8" fmla="*/ 3136076 w 4290267"/>
                  <a:gd name="connsiteY8" fmla="*/ 2459042 h 2842478"/>
                  <a:gd name="connsiteX9" fmla="*/ 2206436 w 4290267"/>
                  <a:gd name="connsiteY9" fmla="*/ 2225361 h 2842478"/>
                  <a:gd name="connsiteX10" fmla="*/ 2236916 w 4290267"/>
                  <a:gd name="connsiteY10" fmla="*/ 1803721 h 2842478"/>
                  <a:gd name="connsiteX11" fmla="*/ 2501076 w 4290267"/>
                  <a:gd name="connsiteY11" fmla="*/ 1727521 h 2842478"/>
                  <a:gd name="connsiteX12" fmla="*/ 2749996 w 4290267"/>
                  <a:gd name="connsiteY12" fmla="*/ 1549722 h 2842478"/>
                  <a:gd name="connsiteX13" fmla="*/ 2490916 w 4290267"/>
                  <a:gd name="connsiteY13" fmla="*/ 1361761 h 2842478"/>
                  <a:gd name="connsiteX14" fmla="*/ 403036 w 4290267"/>
                  <a:gd name="connsiteY14" fmla="*/ 757241 h 2842478"/>
                  <a:gd name="connsiteX15" fmla="*/ 428436 w 4290267"/>
                  <a:gd name="connsiteY15" fmla="*/ 381321 h 2842478"/>
                  <a:gd name="connsiteX16" fmla="*/ 2155636 w 4290267"/>
                  <a:gd name="connsiteY16" fmla="*/ 321 h 2842478"/>
                  <a:gd name="connsiteX0" fmla="*/ 2155636 w 4290267"/>
                  <a:gd name="connsiteY0" fmla="*/ 321 h 2842478"/>
                  <a:gd name="connsiteX1" fmla="*/ 326836 w 4290267"/>
                  <a:gd name="connsiteY1" fmla="*/ 325441 h 2842478"/>
                  <a:gd name="connsiteX2" fmla="*/ 215076 w 4290267"/>
                  <a:gd name="connsiteY2" fmla="*/ 838521 h 2842478"/>
                  <a:gd name="connsiteX3" fmla="*/ 2374076 w 4290267"/>
                  <a:gd name="connsiteY3" fmla="*/ 1407481 h 2842478"/>
                  <a:gd name="connsiteX4" fmla="*/ 2389316 w 4290267"/>
                  <a:gd name="connsiteY4" fmla="*/ 1676721 h 2842478"/>
                  <a:gd name="connsiteX5" fmla="*/ 2150556 w 4290267"/>
                  <a:gd name="connsiteY5" fmla="*/ 1778321 h 2842478"/>
                  <a:gd name="connsiteX6" fmla="*/ 2125156 w 4290267"/>
                  <a:gd name="connsiteY6" fmla="*/ 2260921 h 2842478"/>
                  <a:gd name="connsiteX7" fmla="*/ 2851596 w 4290267"/>
                  <a:gd name="connsiteY7" fmla="*/ 2601281 h 2842478"/>
                  <a:gd name="connsiteX8" fmla="*/ 4279076 w 4290267"/>
                  <a:gd name="connsiteY8" fmla="*/ 2840041 h 2842478"/>
                  <a:gd name="connsiteX9" fmla="*/ 3136076 w 4290267"/>
                  <a:gd name="connsiteY9" fmla="*/ 2459042 h 2842478"/>
                  <a:gd name="connsiteX10" fmla="*/ 2206436 w 4290267"/>
                  <a:gd name="connsiteY10" fmla="*/ 2225361 h 2842478"/>
                  <a:gd name="connsiteX11" fmla="*/ 2236916 w 4290267"/>
                  <a:gd name="connsiteY11" fmla="*/ 1803721 h 2842478"/>
                  <a:gd name="connsiteX12" fmla="*/ 2501076 w 4290267"/>
                  <a:gd name="connsiteY12" fmla="*/ 1727521 h 2842478"/>
                  <a:gd name="connsiteX13" fmla="*/ 2749996 w 4290267"/>
                  <a:gd name="connsiteY13" fmla="*/ 1549722 h 2842478"/>
                  <a:gd name="connsiteX14" fmla="*/ 2490916 w 4290267"/>
                  <a:gd name="connsiteY14" fmla="*/ 1361761 h 2842478"/>
                  <a:gd name="connsiteX15" fmla="*/ 403036 w 4290267"/>
                  <a:gd name="connsiteY15" fmla="*/ 757241 h 2842478"/>
                  <a:gd name="connsiteX16" fmla="*/ 428436 w 4290267"/>
                  <a:gd name="connsiteY16" fmla="*/ 381321 h 2842478"/>
                  <a:gd name="connsiteX17" fmla="*/ 2155636 w 4290267"/>
                  <a:gd name="connsiteY17" fmla="*/ 321 h 2842478"/>
                  <a:gd name="connsiteX0" fmla="*/ 2155636 w 4290267"/>
                  <a:gd name="connsiteY0" fmla="*/ 321 h 2842478"/>
                  <a:gd name="connsiteX1" fmla="*/ 326836 w 4290267"/>
                  <a:gd name="connsiteY1" fmla="*/ 325441 h 2842478"/>
                  <a:gd name="connsiteX2" fmla="*/ 215076 w 4290267"/>
                  <a:gd name="connsiteY2" fmla="*/ 838521 h 2842478"/>
                  <a:gd name="connsiteX3" fmla="*/ 2374076 w 4290267"/>
                  <a:gd name="connsiteY3" fmla="*/ 1407481 h 2842478"/>
                  <a:gd name="connsiteX4" fmla="*/ 2389316 w 4290267"/>
                  <a:gd name="connsiteY4" fmla="*/ 1676721 h 2842478"/>
                  <a:gd name="connsiteX5" fmla="*/ 2150556 w 4290267"/>
                  <a:gd name="connsiteY5" fmla="*/ 1778321 h 2842478"/>
                  <a:gd name="connsiteX6" fmla="*/ 2125156 w 4290267"/>
                  <a:gd name="connsiteY6" fmla="*/ 2260921 h 2842478"/>
                  <a:gd name="connsiteX7" fmla="*/ 2851596 w 4290267"/>
                  <a:gd name="connsiteY7" fmla="*/ 2601281 h 2842478"/>
                  <a:gd name="connsiteX8" fmla="*/ 4279076 w 4290267"/>
                  <a:gd name="connsiteY8" fmla="*/ 2840041 h 2842478"/>
                  <a:gd name="connsiteX9" fmla="*/ 3136076 w 4290267"/>
                  <a:gd name="connsiteY9" fmla="*/ 2459042 h 2842478"/>
                  <a:gd name="connsiteX10" fmla="*/ 2206436 w 4290267"/>
                  <a:gd name="connsiteY10" fmla="*/ 2225361 h 2842478"/>
                  <a:gd name="connsiteX11" fmla="*/ 2236916 w 4290267"/>
                  <a:gd name="connsiteY11" fmla="*/ 1803721 h 2842478"/>
                  <a:gd name="connsiteX12" fmla="*/ 2501076 w 4290267"/>
                  <a:gd name="connsiteY12" fmla="*/ 1727521 h 2842478"/>
                  <a:gd name="connsiteX13" fmla="*/ 2749996 w 4290267"/>
                  <a:gd name="connsiteY13" fmla="*/ 1549722 h 2842478"/>
                  <a:gd name="connsiteX14" fmla="*/ 2490916 w 4290267"/>
                  <a:gd name="connsiteY14" fmla="*/ 1361761 h 2842478"/>
                  <a:gd name="connsiteX15" fmla="*/ 403036 w 4290267"/>
                  <a:gd name="connsiteY15" fmla="*/ 757241 h 2842478"/>
                  <a:gd name="connsiteX16" fmla="*/ 428436 w 4290267"/>
                  <a:gd name="connsiteY16" fmla="*/ 381321 h 2842478"/>
                  <a:gd name="connsiteX17" fmla="*/ 2155636 w 4290267"/>
                  <a:gd name="connsiteY17" fmla="*/ 321 h 2842478"/>
                  <a:gd name="connsiteX0" fmla="*/ 2155636 w 4288442"/>
                  <a:gd name="connsiteY0" fmla="*/ 321 h 2843188"/>
                  <a:gd name="connsiteX1" fmla="*/ 326836 w 4288442"/>
                  <a:gd name="connsiteY1" fmla="*/ 325441 h 2843188"/>
                  <a:gd name="connsiteX2" fmla="*/ 215076 w 4288442"/>
                  <a:gd name="connsiteY2" fmla="*/ 838521 h 2843188"/>
                  <a:gd name="connsiteX3" fmla="*/ 2374076 w 4288442"/>
                  <a:gd name="connsiteY3" fmla="*/ 1407481 h 2843188"/>
                  <a:gd name="connsiteX4" fmla="*/ 2389316 w 4288442"/>
                  <a:gd name="connsiteY4" fmla="*/ 1676721 h 2843188"/>
                  <a:gd name="connsiteX5" fmla="*/ 2150556 w 4288442"/>
                  <a:gd name="connsiteY5" fmla="*/ 1778321 h 2843188"/>
                  <a:gd name="connsiteX6" fmla="*/ 2125156 w 4288442"/>
                  <a:gd name="connsiteY6" fmla="*/ 2260921 h 2843188"/>
                  <a:gd name="connsiteX7" fmla="*/ 2851596 w 4288442"/>
                  <a:gd name="connsiteY7" fmla="*/ 2601281 h 2843188"/>
                  <a:gd name="connsiteX8" fmla="*/ 4279076 w 4288442"/>
                  <a:gd name="connsiteY8" fmla="*/ 2840041 h 2843188"/>
                  <a:gd name="connsiteX9" fmla="*/ 2937956 w 4288442"/>
                  <a:gd name="connsiteY9" fmla="*/ 2535242 h 2843188"/>
                  <a:gd name="connsiteX10" fmla="*/ 2206436 w 4288442"/>
                  <a:gd name="connsiteY10" fmla="*/ 2225361 h 2843188"/>
                  <a:gd name="connsiteX11" fmla="*/ 2236916 w 4288442"/>
                  <a:gd name="connsiteY11" fmla="*/ 1803721 h 2843188"/>
                  <a:gd name="connsiteX12" fmla="*/ 2501076 w 4288442"/>
                  <a:gd name="connsiteY12" fmla="*/ 1727521 h 2843188"/>
                  <a:gd name="connsiteX13" fmla="*/ 2749996 w 4288442"/>
                  <a:gd name="connsiteY13" fmla="*/ 1549722 h 2843188"/>
                  <a:gd name="connsiteX14" fmla="*/ 2490916 w 4288442"/>
                  <a:gd name="connsiteY14" fmla="*/ 1361761 h 2843188"/>
                  <a:gd name="connsiteX15" fmla="*/ 403036 w 4288442"/>
                  <a:gd name="connsiteY15" fmla="*/ 757241 h 2843188"/>
                  <a:gd name="connsiteX16" fmla="*/ 428436 w 4288442"/>
                  <a:gd name="connsiteY16" fmla="*/ 381321 h 2843188"/>
                  <a:gd name="connsiteX17" fmla="*/ 2155636 w 4288442"/>
                  <a:gd name="connsiteY17" fmla="*/ 321 h 2843188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51596 w 4288639"/>
                  <a:gd name="connsiteY7" fmla="*/ 260128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275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49996 w 4288639"/>
                  <a:gd name="connsiteY13" fmla="*/ 154972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34756 w 4288639"/>
                  <a:gd name="connsiteY13" fmla="*/ 159036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34756 w 4288639"/>
                  <a:gd name="connsiteY13" fmla="*/ 159036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34756 w 4288639"/>
                  <a:gd name="connsiteY13" fmla="*/ 159036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34756 w 4288639"/>
                  <a:gd name="connsiteY13" fmla="*/ 159036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501076 w 4288639"/>
                  <a:gd name="connsiteY12" fmla="*/ 1702121 h 2842966"/>
                  <a:gd name="connsiteX13" fmla="*/ 2734756 w 4288639"/>
                  <a:gd name="connsiteY13" fmla="*/ 1590362 h 2842966"/>
                  <a:gd name="connsiteX14" fmla="*/ 2490916 w 4288639"/>
                  <a:gd name="connsiteY14" fmla="*/ 1361761 h 2842966"/>
                  <a:gd name="connsiteX15" fmla="*/ 403036 w 4288639"/>
                  <a:gd name="connsiteY15" fmla="*/ 757241 h 2842966"/>
                  <a:gd name="connsiteX16" fmla="*/ 428436 w 4288639"/>
                  <a:gd name="connsiteY16" fmla="*/ 381321 h 2842966"/>
                  <a:gd name="connsiteX17" fmla="*/ 2155636 w 4288639"/>
                  <a:gd name="connsiteY17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734756 w 4288639"/>
                  <a:gd name="connsiteY12" fmla="*/ 1590362 h 2842966"/>
                  <a:gd name="connsiteX13" fmla="*/ 2490916 w 4288639"/>
                  <a:gd name="connsiteY13" fmla="*/ 1361761 h 2842966"/>
                  <a:gd name="connsiteX14" fmla="*/ 403036 w 4288639"/>
                  <a:gd name="connsiteY14" fmla="*/ 757241 h 2842966"/>
                  <a:gd name="connsiteX15" fmla="*/ 428436 w 4288639"/>
                  <a:gd name="connsiteY15" fmla="*/ 381321 h 2842966"/>
                  <a:gd name="connsiteX16" fmla="*/ 2155636 w 4288639"/>
                  <a:gd name="connsiteY16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389316 w 4288639"/>
                  <a:gd name="connsiteY4" fmla="*/ 16767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734756 w 4288639"/>
                  <a:gd name="connsiteY12" fmla="*/ 1590362 h 2842966"/>
                  <a:gd name="connsiteX13" fmla="*/ 2490916 w 4288639"/>
                  <a:gd name="connsiteY13" fmla="*/ 1361761 h 2842966"/>
                  <a:gd name="connsiteX14" fmla="*/ 403036 w 4288639"/>
                  <a:gd name="connsiteY14" fmla="*/ 757241 h 2842966"/>
                  <a:gd name="connsiteX15" fmla="*/ 428436 w 4288639"/>
                  <a:gd name="connsiteY15" fmla="*/ 381321 h 2842966"/>
                  <a:gd name="connsiteX16" fmla="*/ 2155636 w 4288639"/>
                  <a:gd name="connsiteY16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435036 w 4288639"/>
                  <a:gd name="connsiteY4" fmla="*/ 166656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734756 w 4288639"/>
                  <a:gd name="connsiteY12" fmla="*/ 1590362 h 2842966"/>
                  <a:gd name="connsiteX13" fmla="*/ 2490916 w 4288639"/>
                  <a:gd name="connsiteY13" fmla="*/ 1361761 h 2842966"/>
                  <a:gd name="connsiteX14" fmla="*/ 403036 w 4288639"/>
                  <a:gd name="connsiteY14" fmla="*/ 757241 h 2842966"/>
                  <a:gd name="connsiteX15" fmla="*/ 428436 w 4288639"/>
                  <a:gd name="connsiteY15" fmla="*/ 381321 h 2842966"/>
                  <a:gd name="connsiteX16" fmla="*/ 2155636 w 4288639"/>
                  <a:gd name="connsiteY16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475676 w 4288639"/>
                  <a:gd name="connsiteY4" fmla="*/ 16513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734756 w 4288639"/>
                  <a:gd name="connsiteY12" fmla="*/ 1590362 h 2842966"/>
                  <a:gd name="connsiteX13" fmla="*/ 2490916 w 4288639"/>
                  <a:gd name="connsiteY13" fmla="*/ 1361761 h 2842966"/>
                  <a:gd name="connsiteX14" fmla="*/ 403036 w 4288639"/>
                  <a:gd name="connsiteY14" fmla="*/ 757241 h 2842966"/>
                  <a:gd name="connsiteX15" fmla="*/ 428436 w 4288639"/>
                  <a:gd name="connsiteY15" fmla="*/ 381321 h 2842966"/>
                  <a:gd name="connsiteX16" fmla="*/ 2155636 w 4288639"/>
                  <a:gd name="connsiteY16" fmla="*/ 321 h 2842966"/>
                  <a:gd name="connsiteX0" fmla="*/ 2155636 w 4288639"/>
                  <a:gd name="connsiteY0" fmla="*/ 321 h 2842966"/>
                  <a:gd name="connsiteX1" fmla="*/ 326836 w 4288639"/>
                  <a:gd name="connsiteY1" fmla="*/ 325441 h 2842966"/>
                  <a:gd name="connsiteX2" fmla="*/ 215076 w 4288639"/>
                  <a:gd name="connsiteY2" fmla="*/ 838521 h 2842966"/>
                  <a:gd name="connsiteX3" fmla="*/ 2374076 w 4288639"/>
                  <a:gd name="connsiteY3" fmla="*/ 1407481 h 2842966"/>
                  <a:gd name="connsiteX4" fmla="*/ 2475676 w 4288639"/>
                  <a:gd name="connsiteY4" fmla="*/ 1651321 h 2842966"/>
                  <a:gd name="connsiteX5" fmla="*/ 2150556 w 4288639"/>
                  <a:gd name="connsiteY5" fmla="*/ 1778321 h 2842966"/>
                  <a:gd name="connsiteX6" fmla="*/ 2125156 w 4288639"/>
                  <a:gd name="connsiteY6" fmla="*/ 2260921 h 2842966"/>
                  <a:gd name="connsiteX7" fmla="*/ 2871916 w 4288639"/>
                  <a:gd name="connsiteY7" fmla="*/ 2586041 h 2842966"/>
                  <a:gd name="connsiteX8" fmla="*/ 4279076 w 4288639"/>
                  <a:gd name="connsiteY8" fmla="*/ 2840041 h 2842966"/>
                  <a:gd name="connsiteX9" fmla="*/ 2937956 w 4288639"/>
                  <a:gd name="connsiteY9" fmla="*/ 2535242 h 2842966"/>
                  <a:gd name="connsiteX10" fmla="*/ 2206436 w 4288639"/>
                  <a:gd name="connsiteY10" fmla="*/ 2225361 h 2842966"/>
                  <a:gd name="connsiteX11" fmla="*/ 2236916 w 4288639"/>
                  <a:gd name="connsiteY11" fmla="*/ 1803721 h 2842966"/>
                  <a:gd name="connsiteX12" fmla="*/ 2734756 w 4288639"/>
                  <a:gd name="connsiteY12" fmla="*/ 1590362 h 2842966"/>
                  <a:gd name="connsiteX13" fmla="*/ 2490916 w 4288639"/>
                  <a:gd name="connsiteY13" fmla="*/ 1361761 h 2842966"/>
                  <a:gd name="connsiteX14" fmla="*/ 403036 w 4288639"/>
                  <a:gd name="connsiteY14" fmla="*/ 757241 h 2842966"/>
                  <a:gd name="connsiteX15" fmla="*/ 428436 w 4288639"/>
                  <a:gd name="connsiteY15" fmla="*/ 381321 h 2842966"/>
                  <a:gd name="connsiteX16" fmla="*/ 2155636 w 4288639"/>
                  <a:gd name="connsiteY16" fmla="*/ 321 h 2842966"/>
                  <a:gd name="connsiteX0" fmla="*/ 2047906 w 4180909"/>
                  <a:gd name="connsiteY0" fmla="*/ 321 h 2842966"/>
                  <a:gd name="connsiteX1" fmla="*/ 219106 w 4180909"/>
                  <a:gd name="connsiteY1" fmla="*/ 325441 h 2842966"/>
                  <a:gd name="connsiteX2" fmla="*/ 107346 w 4180909"/>
                  <a:gd name="connsiteY2" fmla="*/ 838521 h 2842966"/>
                  <a:gd name="connsiteX3" fmla="*/ 889666 w 4180909"/>
                  <a:gd name="connsiteY3" fmla="*/ 1128081 h 2842966"/>
                  <a:gd name="connsiteX4" fmla="*/ 2266346 w 4180909"/>
                  <a:gd name="connsiteY4" fmla="*/ 1407481 h 2842966"/>
                  <a:gd name="connsiteX5" fmla="*/ 2367946 w 4180909"/>
                  <a:gd name="connsiteY5" fmla="*/ 1651321 h 2842966"/>
                  <a:gd name="connsiteX6" fmla="*/ 2042826 w 4180909"/>
                  <a:gd name="connsiteY6" fmla="*/ 1778321 h 2842966"/>
                  <a:gd name="connsiteX7" fmla="*/ 2017426 w 4180909"/>
                  <a:gd name="connsiteY7" fmla="*/ 2260921 h 2842966"/>
                  <a:gd name="connsiteX8" fmla="*/ 2764186 w 4180909"/>
                  <a:gd name="connsiteY8" fmla="*/ 2586041 h 2842966"/>
                  <a:gd name="connsiteX9" fmla="*/ 4171346 w 4180909"/>
                  <a:gd name="connsiteY9" fmla="*/ 2840041 h 2842966"/>
                  <a:gd name="connsiteX10" fmla="*/ 2830226 w 4180909"/>
                  <a:gd name="connsiteY10" fmla="*/ 2535242 h 2842966"/>
                  <a:gd name="connsiteX11" fmla="*/ 2098706 w 4180909"/>
                  <a:gd name="connsiteY11" fmla="*/ 2225361 h 2842966"/>
                  <a:gd name="connsiteX12" fmla="*/ 2129186 w 4180909"/>
                  <a:gd name="connsiteY12" fmla="*/ 1803721 h 2842966"/>
                  <a:gd name="connsiteX13" fmla="*/ 2627026 w 4180909"/>
                  <a:gd name="connsiteY13" fmla="*/ 1590362 h 2842966"/>
                  <a:gd name="connsiteX14" fmla="*/ 2383186 w 4180909"/>
                  <a:gd name="connsiteY14" fmla="*/ 1361761 h 2842966"/>
                  <a:gd name="connsiteX15" fmla="*/ 295306 w 4180909"/>
                  <a:gd name="connsiteY15" fmla="*/ 757241 h 2842966"/>
                  <a:gd name="connsiteX16" fmla="*/ 320706 w 4180909"/>
                  <a:gd name="connsiteY16" fmla="*/ 381321 h 2842966"/>
                  <a:gd name="connsiteX17" fmla="*/ 2047906 w 4180909"/>
                  <a:gd name="connsiteY17" fmla="*/ 321 h 2842966"/>
                  <a:gd name="connsiteX0" fmla="*/ 2041532 w 4174535"/>
                  <a:gd name="connsiteY0" fmla="*/ 321 h 2842966"/>
                  <a:gd name="connsiteX1" fmla="*/ 212732 w 4174535"/>
                  <a:gd name="connsiteY1" fmla="*/ 325441 h 2842966"/>
                  <a:gd name="connsiteX2" fmla="*/ 100972 w 4174535"/>
                  <a:gd name="connsiteY2" fmla="*/ 838521 h 2842966"/>
                  <a:gd name="connsiteX3" fmla="*/ 781692 w 4174535"/>
                  <a:gd name="connsiteY3" fmla="*/ 1046801 h 2842966"/>
                  <a:gd name="connsiteX4" fmla="*/ 2259972 w 4174535"/>
                  <a:gd name="connsiteY4" fmla="*/ 1407481 h 2842966"/>
                  <a:gd name="connsiteX5" fmla="*/ 2361572 w 4174535"/>
                  <a:gd name="connsiteY5" fmla="*/ 1651321 h 2842966"/>
                  <a:gd name="connsiteX6" fmla="*/ 2036452 w 4174535"/>
                  <a:gd name="connsiteY6" fmla="*/ 1778321 h 2842966"/>
                  <a:gd name="connsiteX7" fmla="*/ 2011052 w 4174535"/>
                  <a:gd name="connsiteY7" fmla="*/ 2260921 h 2842966"/>
                  <a:gd name="connsiteX8" fmla="*/ 2757812 w 4174535"/>
                  <a:gd name="connsiteY8" fmla="*/ 2586041 h 2842966"/>
                  <a:gd name="connsiteX9" fmla="*/ 4164972 w 4174535"/>
                  <a:gd name="connsiteY9" fmla="*/ 2840041 h 2842966"/>
                  <a:gd name="connsiteX10" fmla="*/ 2823852 w 4174535"/>
                  <a:gd name="connsiteY10" fmla="*/ 2535242 h 2842966"/>
                  <a:gd name="connsiteX11" fmla="*/ 2092332 w 4174535"/>
                  <a:gd name="connsiteY11" fmla="*/ 2225361 h 2842966"/>
                  <a:gd name="connsiteX12" fmla="*/ 2122812 w 4174535"/>
                  <a:gd name="connsiteY12" fmla="*/ 1803721 h 2842966"/>
                  <a:gd name="connsiteX13" fmla="*/ 2620652 w 4174535"/>
                  <a:gd name="connsiteY13" fmla="*/ 1590362 h 2842966"/>
                  <a:gd name="connsiteX14" fmla="*/ 2376812 w 4174535"/>
                  <a:gd name="connsiteY14" fmla="*/ 1361761 h 2842966"/>
                  <a:gd name="connsiteX15" fmla="*/ 288932 w 4174535"/>
                  <a:gd name="connsiteY15" fmla="*/ 757241 h 2842966"/>
                  <a:gd name="connsiteX16" fmla="*/ 314332 w 4174535"/>
                  <a:gd name="connsiteY16" fmla="*/ 381321 h 2842966"/>
                  <a:gd name="connsiteX17" fmla="*/ 2041532 w 4174535"/>
                  <a:gd name="connsiteY17" fmla="*/ 321 h 2842966"/>
                  <a:gd name="connsiteX0" fmla="*/ 2085104 w 4218107"/>
                  <a:gd name="connsiteY0" fmla="*/ 299 h 2842944"/>
                  <a:gd name="connsiteX1" fmla="*/ 256304 w 4218107"/>
                  <a:gd name="connsiteY1" fmla="*/ 325419 h 2842944"/>
                  <a:gd name="connsiteX2" fmla="*/ 73424 w 4218107"/>
                  <a:gd name="connsiteY2" fmla="*/ 741979 h 2842944"/>
                  <a:gd name="connsiteX3" fmla="*/ 825264 w 4218107"/>
                  <a:gd name="connsiteY3" fmla="*/ 1046779 h 2842944"/>
                  <a:gd name="connsiteX4" fmla="*/ 2303544 w 4218107"/>
                  <a:gd name="connsiteY4" fmla="*/ 1407459 h 2842944"/>
                  <a:gd name="connsiteX5" fmla="*/ 2405144 w 4218107"/>
                  <a:gd name="connsiteY5" fmla="*/ 1651299 h 2842944"/>
                  <a:gd name="connsiteX6" fmla="*/ 2080024 w 4218107"/>
                  <a:gd name="connsiteY6" fmla="*/ 1778299 h 2842944"/>
                  <a:gd name="connsiteX7" fmla="*/ 2054624 w 4218107"/>
                  <a:gd name="connsiteY7" fmla="*/ 2260899 h 2842944"/>
                  <a:gd name="connsiteX8" fmla="*/ 2801384 w 4218107"/>
                  <a:gd name="connsiteY8" fmla="*/ 2586019 h 2842944"/>
                  <a:gd name="connsiteX9" fmla="*/ 4208544 w 4218107"/>
                  <a:gd name="connsiteY9" fmla="*/ 2840019 h 2842944"/>
                  <a:gd name="connsiteX10" fmla="*/ 2867424 w 4218107"/>
                  <a:gd name="connsiteY10" fmla="*/ 2535220 h 2842944"/>
                  <a:gd name="connsiteX11" fmla="*/ 2135904 w 4218107"/>
                  <a:gd name="connsiteY11" fmla="*/ 2225339 h 2842944"/>
                  <a:gd name="connsiteX12" fmla="*/ 2166384 w 4218107"/>
                  <a:gd name="connsiteY12" fmla="*/ 1803699 h 2842944"/>
                  <a:gd name="connsiteX13" fmla="*/ 2664224 w 4218107"/>
                  <a:gd name="connsiteY13" fmla="*/ 1590340 h 2842944"/>
                  <a:gd name="connsiteX14" fmla="*/ 2420384 w 4218107"/>
                  <a:gd name="connsiteY14" fmla="*/ 1361739 h 2842944"/>
                  <a:gd name="connsiteX15" fmla="*/ 332504 w 4218107"/>
                  <a:gd name="connsiteY15" fmla="*/ 757219 h 2842944"/>
                  <a:gd name="connsiteX16" fmla="*/ 357904 w 4218107"/>
                  <a:gd name="connsiteY16" fmla="*/ 381299 h 2842944"/>
                  <a:gd name="connsiteX17" fmla="*/ 2085104 w 421810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331074 w 4216677"/>
                  <a:gd name="connsiteY15" fmla="*/ 757219 h 2842944"/>
                  <a:gd name="connsiteX16" fmla="*/ 356474 w 4216677"/>
                  <a:gd name="connsiteY16" fmla="*/ 3812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407274 w 4216677"/>
                  <a:gd name="connsiteY15" fmla="*/ 935019 h 2842944"/>
                  <a:gd name="connsiteX16" fmla="*/ 356474 w 4216677"/>
                  <a:gd name="connsiteY16" fmla="*/ 3812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407274 w 4216677"/>
                  <a:gd name="connsiteY15" fmla="*/ 935019 h 2842944"/>
                  <a:gd name="connsiteX16" fmla="*/ 356474 w 4216677"/>
                  <a:gd name="connsiteY16" fmla="*/ 3812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407274 w 4216677"/>
                  <a:gd name="connsiteY15" fmla="*/ 935019 h 2842944"/>
                  <a:gd name="connsiteX16" fmla="*/ 356474 w 4216677"/>
                  <a:gd name="connsiteY16" fmla="*/ 3812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407274 w 4216677"/>
                  <a:gd name="connsiteY15" fmla="*/ 935019 h 2842944"/>
                  <a:gd name="connsiteX16" fmla="*/ 422514 w 4216677"/>
                  <a:gd name="connsiteY16" fmla="*/ 3304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392034 w 4216677"/>
                  <a:gd name="connsiteY15" fmla="*/ 889299 h 2842944"/>
                  <a:gd name="connsiteX16" fmla="*/ 422514 w 4216677"/>
                  <a:gd name="connsiteY16" fmla="*/ 3304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361739 h 2842944"/>
                  <a:gd name="connsiteX15" fmla="*/ 386954 w 4216677"/>
                  <a:gd name="connsiteY15" fmla="*/ 909619 h 2842944"/>
                  <a:gd name="connsiteX16" fmla="*/ 422514 w 4216677"/>
                  <a:gd name="connsiteY16" fmla="*/ 330499 h 2842944"/>
                  <a:gd name="connsiteX17" fmla="*/ 2083674 w 4216677"/>
                  <a:gd name="connsiteY17" fmla="*/ 299 h 2842944"/>
                  <a:gd name="connsiteX0" fmla="*/ 2083674 w 4216677"/>
                  <a:gd name="connsiteY0" fmla="*/ 299 h 2842944"/>
                  <a:gd name="connsiteX1" fmla="*/ 254874 w 4216677"/>
                  <a:gd name="connsiteY1" fmla="*/ 325419 h 2842944"/>
                  <a:gd name="connsiteX2" fmla="*/ 71994 w 4216677"/>
                  <a:gd name="connsiteY2" fmla="*/ 741979 h 2842944"/>
                  <a:gd name="connsiteX3" fmla="*/ 803514 w 4216677"/>
                  <a:gd name="connsiteY3" fmla="*/ 1138219 h 2842944"/>
                  <a:gd name="connsiteX4" fmla="*/ 2302114 w 4216677"/>
                  <a:gd name="connsiteY4" fmla="*/ 1407459 h 2842944"/>
                  <a:gd name="connsiteX5" fmla="*/ 2403714 w 4216677"/>
                  <a:gd name="connsiteY5" fmla="*/ 1651299 h 2842944"/>
                  <a:gd name="connsiteX6" fmla="*/ 2078594 w 4216677"/>
                  <a:gd name="connsiteY6" fmla="*/ 1778299 h 2842944"/>
                  <a:gd name="connsiteX7" fmla="*/ 2053194 w 4216677"/>
                  <a:gd name="connsiteY7" fmla="*/ 2260899 h 2842944"/>
                  <a:gd name="connsiteX8" fmla="*/ 2799954 w 4216677"/>
                  <a:gd name="connsiteY8" fmla="*/ 2586019 h 2842944"/>
                  <a:gd name="connsiteX9" fmla="*/ 4207114 w 4216677"/>
                  <a:gd name="connsiteY9" fmla="*/ 2840019 h 2842944"/>
                  <a:gd name="connsiteX10" fmla="*/ 2865994 w 4216677"/>
                  <a:gd name="connsiteY10" fmla="*/ 2535220 h 2842944"/>
                  <a:gd name="connsiteX11" fmla="*/ 2134474 w 4216677"/>
                  <a:gd name="connsiteY11" fmla="*/ 2225339 h 2842944"/>
                  <a:gd name="connsiteX12" fmla="*/ 2164954 w 4216677"/>
                  <a:gd name="connsiteY12" fmla="*/ 1803699 h 2842944"/>
                  <a:gd name="connsiteX13" fmla="*/ 2662794 w 4216677"/>
                  <a:gd name="connsiteY13" fmla="*/ 1590340 h 2842944"/>
                  <a:gd name="connsiteX14" fmla="*/ 2418954 w 4216677"/>
                  <a:gd name="connsiteY14" fmla="*/ 1402379 h 2842944"/>
                  <a:gd name="connsiteX15" fmla="*/ 386954 w 4216677"/>
                  <a:gd name="connsiteY15" fmla="*/ 909619 h 2842944"/>
                  <a:gd name="connsiteX16" fmla="*/ 422514 w 4216677"/>
                  <a:gd name="connsiteY16" fmla="*/ 330499 h 2842944"/>
                  <a:gd name="connsiteX17" fmla="*/ 2083674 w 4216677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01042 w 4215605"/>
                  <a:gd name="connsiteY4" fmla="*/ 140745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40237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40237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382322 w 4215605"/>
                  <a:gd name="connsiteY14" fmla="*/ 143285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382322 w 4215605"/>
                  <a:gd name="connsiteY14" fmla="*/ 143285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33402 w 4215605"/>
                  <a:gd name="connsiteY11" fmla="*/ 22253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397562 w 4215605"/>
                  <a:gd name="connsiteY13" fmla="*/ 17224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194362 w 4215605"/>
                  <a:gd name="connsiteY11" fmla="*/ 225073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372162 w 4215605"/>
                  <a:gd name="connsiteY13" fmla="*/ 169701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417882 w 4215605"/>
                  <a:gd name="connsiteY13" fmla="*/ 1717339 h 2842944"/>
                  <a:gd name="connsiteX14" fmla="*/ 2661722 w 4215605"/>
                  <a:gd name="connsiteY14" fmla="*/ 1590340 h 2842944"/>
                  <a:gd name="connsiteX15" fmla="*/ 2417882 w 4215605"/>
                  <a:gd name="connsiteY15" fmla="*/ 1392219 h 2842944"/>
                  <a:gd name="connsiteX16" fmla="*/ 385882 w 4215605"/>
                  <a:gd name="connsiteY16" fmla="*/ 909619 h 2842944"/>
                  <a:gd name="connsiteX17" fmla="*/ 421442 w 4215605"/>
                  <a:gd name="connsiteY17" fmla="*/ 330499 h 2842944"/>
                  <a:gd name="connsiteX18" fmla="*/ 2082602 w 4215605"/>
                  <a:gd name="connsiteY18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0369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2401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3417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605"/>
                  <a:gd name="connsiteY0" fmla="*/ 299 h 2842944"/>
                  <a:gd name="connsiteX1" fmla="*/ 253802 w 4215605"/>
                  <a:gd name="connsiteY1" fmla="*/ 325419 h 2842944"/>
                  <a:gd name="connsiteX2" fmla="*/ 70922 w 4215605"/>
                  <a:gd name="connsiteY2" fmla="*/ 741979 h 2842944"/>
                  <a:gd name="connsiteX3" fmla="*/ 787202 w 4215605"/>
                  <a:gd name="connsiteY3" fmla="*/ 1183939 h 2842944"/>
                  <a:gd name="connsiteX4" fmla="*/ 2311202 w 4215605"/>
                  <a:gd name="connsiteY4" fmla="*/ 1468419 h 2842944"/>
                  <a:gd name="connsiteX5" fmla="*/ 2402642 w 4215605"/>
                  <a:gd name="connsiteY5" fmla="*/ 1651299 h 2842944"/>
                  <a:gd name="connsiteX6" fmla="*/ 2077522 w 4215605"/>
                  <a:gd name="connsiteY6" fmla="*/ 1778299 h 2842944"/>
                  <a:gd name="connsiteX7" fmla="*/ 2052122 w 4215605"/>
                  <a:gd name="connsiteY7" fmla="*/ 2260899 h 2842944"/>
                  <a:gd name="connsiteX8" fmla="*/ 2798882 w 4215605"/>
                  <a:gd name="connsiteY8" fmla="*/ 2586019 h 2842944"/>
                  <a:gd name="connsiteX9" fmla="*/ 4206042 w 4215605"/>
                  <a:gd name="connsiteY9" fmla="*/ 2840019 h 2842944"/>
                  <a:gd name="connsiteX10" fmla="*/ 2864922 w 4215605"/>
                  <a:gd name="connsiteY10" fmla="*/ 2535220 h 2842944"/>
                  <a:gd name="connsiteX11" fmla="*/ 2214682 w 4215605"/>
                  <a:gd name="connsiteY11" fmla="*/ 2306619 h 2842944"/>
                  <a:gd name="connsiteX12" fmla="*/ 2163882 w 4215605"/>
                  <a:gd name="connsiteY12" fmla="*/ 1834179 h 2842944"/>
                  <a:gd name="connsiteX13" fmla="*/ 2661722 w 4215605"/>
                  <a:gd name="connsiteY13" fmla="*/ 1590340 h 2842944"/>
                  <a:gd name="connsiteX14" fmla="*/ 2417882 w 4215605"/>
                  <a:gd name="connsiteY14" fmla="*/ 1392219 h 2842944"/>
                  <a:gd name="connsiteX15" fmla="*/ 385882 w 4215605"/>
                  <a:gd name="connsiteY15" fmla="*/ 909619 h 2842944"/>
                  <a:gd name="connsiteX16" fmla="*/ 421442 w 4215605"/>
                  <a:gd name="connsiteY16" fmla="*/ 330499 h 2842944"/>
                  <a:gd name="connsiteX17" fmla="*/ 2082602 w 4215605"/>
                  <a:gd name="connsiteY17" fmla="*/ 299 h 2842944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02642 w 4215564"/>
                  <a:gd name="connsiteY5" fmla="*/ 16512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98882 w 4215564"/>
                  <a:gd name="connsiteY8" fmla="*/ 258601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02642 w 4215564"/>
                  <a:gd name="connsiteY5" fmla="*/ 16512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02642 w 4215564"/>
                  <a:gd name="connsiteY5" fmla="*/ 16512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12802 w 4215564"/>
                  <a:gd name="connsiteY5" fmla="*/ 1620819 h 2843111"/>
                  <a:gd name="connsiteX6" fmla="*/ 2402642 w 4215564"/>
                  <a:gd name="connsiteY6" fmla="*/ 1651299 h 2843111"/>
                  <a:gd name="connsiteX7" fmla="*/ 2077522 w 4215564"/>
                  <a:gd name="connsiteY7" fmla="*/ 1778299 h 2843111"/>
                  <a:gd name="connsiteX8" fmla="*/ 2052122 w 4215564"/>
                  <a:gd name="connsiteY8" fmla="*/ 2260899 h 2843111"/>
                  <a:gd name="connsiteX9" fmla="*/ 2778562 w 4215564"/>
                  <a:gd name="connsiteY9" fmla="*/ 2591099 h 2843111"/>
                  <a:gd name="connsiteX10" fmla="*/ 4206042 w 4215564"/>
                  <a:gd name="connsiteY10" fmla="*/ 2840019 h 2843111"/>
                  <a:gd name="connsiteX11" fmla="*/ 2859842 w 4215564"/>
                  <a:gd name="connsiteY11" fmla="*/ 2550460 h 2843111"/>
                  <a:gd name="connsiteX12" fmla="*/ 2214682 w 4215564"/>
                  <a:gd name="connsiteY12" fmla="*/ 2306619 h 2843111"/>
                  <a:gd name="connsiteX13" fmla="*/ 2163882 w 4215564"/>
                  <a:gd name="connsiteY13" fmla="*/ 1834179 h 2843111"/>
                  <a:gd name="connsiteX14" fmla="*/ 2661722 w 4215564"/>
                  <a:gd name="connsiteY14" fmla="*/ 1590340 h 2843111"/>
                  <a:gd name="connsiteX15" fmla="*/ 2417882 w 4215564"/>
                  <a:gd name="connsiteY15" fmla="*/ 1392219 h 2843111"/>
                  <a:gd name="connsiteX16" fmla="*/ 385882 w 4215564"/>
                  <a:gd name="connsiteY16" fmla="*/ 909619 h 2843111"/>
                  <a:gd name="connsiteX17" fmla="*/ 421442 w 4215564"/>
                  <a:gd name="connsiteY17" fmla="*/ 330499 h 2843111"/>
                  <a:gd name="connsiteX18" fmla="*/ 2082602 w 4215564"/>
                  <a:gd name="connsiteY18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12802 w 4215564"/>
                  <a:gd name="connsiteY5" fmla="*/ 1620819 h 2843111"/>
                  <a:gd name="connsiteX6" fmla="*/ 2341682 w 4215564"/>
                  <a:gd name="connsiteY6" fmla="*/ 1651299 h 2843111"/>
                  <a:gd name="connsiteX7" fmla="*/ 2077522 w 4215564"/>
                  <a:gd name="connsiteY7" fmla="*/ 1778299 h 2843111"/>
                  <a:gd name="connsiteX8" fmla="*/ 2052122 w 4215564"/>
                  <a:gd name="connsiteY8" fmla="*/ 2260899 h 2843111"/>
                  <a:gd name="connsiteX9" fmla="*/ 2778562 w 4215564"/>
                  <a:gd name="connsiteY9" fmla="*/ 2591099 h 2843111"/>
                  <a:gd name="connsiteX10" fmla="*/ 4206042 w 4215564"/>
                  <a:gd name="connsiteY10" fmla="*/ 2840019 h 2843111"/>
                  <a:gd name="connsiteX11" fmla="*/ 2859842 w 4215564"/>
                  <a:gd name="connsiteY11" fmla="*/ 2550460 h 2843111"/>
                  <a:gd name="connsiteX12" fmla="*/ 2214682 w 4215564"/>
                  <a:gd name="connsiteY12" fmla="*/ 2306619 h 2843111"/>
                  <a:gd name="connsiteX13" fmla="*/ 2163882 w 4215564"/>
                  <a:gd name="connsiteY13" fmla="*/ 1834179 h 2843111"/>
                  <a:gd name="connsiteX14" fmla="*/ 2661722 w 4215564"/>
                  <a:gd name="connsiteY14" fmla="*/ 1590340 h 2843111"/>
                  <a:gd name="connsiteX15" fmla="*/ 2417882 w 4215564"/>
                  <a:gd name="connsiteY15" fmla="*/ 1392219 h 2843111"/>
                  <a:gd name="connsiteX16" fmla="*/ 385882 w 4215564"/>
                  <a:gd name="connsiteY16" fmla="*/ 909619 h 2843111"/>
                  <a:gd name="connsiteX17" fmla="*/ 421442 w 4215564"/>
                  <a:gd name="connsiteY17" fmla="*/ 330499 h 2843111"/>
                  <a:gd name="connsiteX18" fmla="*/ 2082602 w 4215564"/>
                  <a:gd name="connsiteY18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41682 w 4215564"/>
                  <a:gd name="connsiteY5" fmla="*/ 16512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99162 w 4215564"/>
                  <a:gd name="connsiteY5" fmla="*/ 1564939 h 2843111"/>
                  <a:gd name="connsiteX6" fmla="*/ 2387402 w 4215564"/>
                  <a:gd name="connsiteY6" fmla="*/ 1625899 h 2843111"/>
                  <a:gd name="connsiteX7" fmla="*/ 2077522 w 4215564"/>
                  <a:gd name="connsiteY7" fmla="*/ 1778299 h 2843111"/>
                  <a:gd name="connsiteX8" fmla="*/ 2052122 w 4215564"/>
                  <a:gd name="connsiteY8" fmla="*/ 2260899 h 2843111"/>
                  <a:gd name="connsiteX9" fmla="*/ 2778562 w 4215564"/>
                  <a:gd name="connsiteY9" fmla="*/ 2591099 h 2843111"/>
                  <a:gd name="connsiteX10" fmla="*/ 4206042 w 4215564"/>
                  <a:gd name="connsiteY10" fmla="*/ 2840019 h 2843111"/>
                  <a:gd name="connsiteX11" fmla="*/ 2859842 w 4215564"/>
                  <a:gd name="connsiteY11" fmla="*/ 2550460 h 2843111"/>
                  <a:gd name="connsiteX12" fmla="*/ 2214682 w 4215564"/>
                  <a:gd name="connsiteY12" fmla="*/ 2306619 h 2843111"/>
                  <a:gd name="connsiteX13" fmla="*/ 2163882 w 4215564"/>
                  <a:gd name="connsiteY13" fmla="*/ 1834179 h 2843111"/>
                  <a:gd name="connsiteX14" fmla="*/ 2661722 w 4215564"/>
                  <a:gd name="connsiteY14" fmla="*/ 1590340 h 2843111"/>
                  <a:gd name="connsiteX15" fmla="*/ 2417882 w 4215564"/>
                  <a:gd name="connsiteY15" fmla="*/ 1392219 h 2843111"/>
                  <a:gd name="connsiteX16" fmla="*/ 385882 w 4215564"/>
                  <a:gd name="connsiteY16" fmla="*/ 909619 h 2843111"/>
                  <a:gd name="connsiteX17" fmla="*/ 421442 w 4215564"/>
                  <a:gd name="connsiteY17" fmla="*/ 330499 h 2843111"/>
                  <a:gd name="connsiteX18" fmla="*/ 2082602 w 4215564"/>
                  <a:gd name="connsiteY18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99162 w 4215564"/>
                  <a:gd name="connsiteY5" fmla="*/ 1564939 h 2843111"/>
                  <a:gd name="connsiteX6" fmla="*/ 2387402 w 4215564"/>
                  <a:gd name="connsiteY6" fmla="*/ 1625899 h 2843111"/>
                  <a:gd name="connsiteX7" fmla="*/ 2077522 w 4215564"/>
                  <a:gd name="connsiteY7" fmla="*/ 1778299 h 2843111"/>
                  <a:gd name="connsiteX8" fmla="*/ 2052122 w 4215564"/>
                  <a:gd name="connsiteY8" fmla="*/ 2260899 h 2843111"/>
                  <a:gd name="connsiteX9" fmla="*/ 2778562 w 4215564"/>
                  <a:gd name="connsiteY9" fmla="*/ 2591099 h 2843111"/>
                  <a:gd name="connsiteX10" fmla="*/ 4206042 w 4215564"/>
                  <a:gd name="connsiteY10" fmla="*/ 2840019 h 2843111"/>
                  <a:gd name="connsiteX11" fmla="*/ 2859842 w 4215564"/>
                  <a:gd name="connsiteY11" fmla="*/ 2550460 h 2843111"/>
                  <a:gd name="connsiteX12" fmla="*/ 2214682 w 4215564"/>
                  <a:gd name="connsiteY12" fmla="*/ 2306619 h 2843111"/>
                  <a:gd name="connsiteX13" fmla="*/ 2163882 w 4215564"/>
                  <a:gd name="connsiteY13" fmla="*/ 1834179 h 2843111"/>
                  <a:gd name="connsiteX14" fmla="*/ 2661722 w 4215564"/>
                  <a:gd name="connsiteY14" fmla="*/ 1590340 h 2843111"/>
                  <a:gd name="connsiteX15" fmla="*/ 2417882 w 4215564"/>
                  <a:gd name="connsiteY15" fmla="*/ 1392219 h 2843111"/>
                  <a:gd name="connsiteX16" fmla="*/ 385882 w 4215564"/>
                  <a:gd name="connsiteY16" fmla="*/ 909619 h 2843111"/>
                  <a:gd name="connsiteX17" fmla="*/ 421442 w 4215564"/>
                  <a:gd name="connsiteY17" fmla="*/ 330499 h 2843111"/>
                  <a:gd name="connsiteX18" fmla="*/ 2082602 w 4215564"/>
                  <a:gd name="connsiteY18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499162 w 4215564"/>
                  <a:gd name="connsiteY5" fmla="*/ 1564939 h 2843111"/>
                  <a:gd name="connsiteX6" fmla="*/ 2387402 w 4215564"/>
                  <a:gd name="connsiteY6" fmla="*/ 1625899 h 2843111"/>
                  <a:gd name="connsiteX7" fmla="*/ 2077522 w 4215564"/>
                  <a:gd name="connsiteY7" fmla="*/ 1778299 h 2843111"/>
                  <a:gd name="connsiteX8" fmla="*/ 2052122 w 4215564"/>
                  <a:gd name="connsiteY8" fmla="*/ 2260899 h 2843111"/>
                  <a:gd name="connsiteX9" fmla="*/ 2778562 w 4215564"/>
                  <a:gd name="connsiteY9" fmla="*/ 2591099 h 2843111"/>
                  <a:gd name="connsiteX10" fmla="*/ 4206042 w 4215564"/>
                  <a:gd name="connsiteY10" fmla="*/ 2840019 h 2843111"/>
                  <a:gd name="connsiteX11" fmla="*/ 2859842 w 4215564"/>
                  <a:gd name="connsiteY11" fmla="*/ 2550460 h 2843111"/>
                  <a:gd name="connsiteX12" fmla="*/ 2214682 w 4215564"/>
                  <a:gd name="connsiteY12" fmla="*/ 2306619 h 2843111"/>
                  <a:gd name="connsiteX13" fmla="*/ 2163882 w 4215564"/>
                  <a:gd name="connsiteY13" fmla="*/ 1834179 h 2843111"/>
                  <a:gd name="connsiteX14" fmla="*/ 2661722 w 4215564"/>
                  <a:gd name="connsiteY14" fmla="*/ 1590340 h 2843111"/>
                  <a:gd name="connsiteX15" fmla="*/ 2417882 w 4215564"/>
                  <a:gd name="connsiteY15" fmla="*/ 1392219 h 2843111"/>
                  <a:gd name="connsiteX16" fmla="*/ 385882 w 4215564"/>
                  <a:gd name="connsiteY16" fmla="*/ 909619 h 2843111"/>
                  <a:gd name="connsiteX17" fmla="*/ 421442 w 4215564"/>
                  <a:gd name="connsiteY17" fmla="*/ 330499 h 2843111"/>
                  <a:gd name="connsiteX18" fmla="*/ 2082602 w 4215564"/>
                  <a:gd name="connsiteY18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82602 w 4215564"/>
                  <a:gd name="connsiteY0" fmla="*/ 299 h 2843111"/>
                  <a:gd name="connsiteX1" fmla="*/ 253802 w 4215564"/>
                  <a:gd name="connsiteY1" fmla="*/ 325419 h 2843111"/>
                  <a:gd name="connsiteX2" fmla="*/ 70922 w 4215564"/>
                  <a:gd name="connsiteY2" fmla="*/ 741979 h 2843111"/>
                  <a:gd name="connsiteX3" fmla="*/ 787202 w 4215564"/>
                  <a:gd name="connsiteY3" fmla="*/ 1183939 h 2843111"/>
                  <a:gd name="connsiteX4" fmla="*/ 2311202 w 4215564"/>
                  <a:gd name="connsiteY4" fmla="*/ 1468419 h 2843111"/>
                  <a:gd name="connsiteX5" fmla="*/ 2387402 w 4215564"/>
                  <a:gd name="connsiteY5" fmla="*/ 1625899 h 2843111"/>
                  <a:gd name="connsiteX6" fmla="*/ 2077522 w 4215564"/>
                  <a:gd name="connsiteY6" fmla="*/ 1778299 h 2843111"/>
                  <a:gd name="connsiteX7" fmla="*/ 2052122 w 4215564"/>
                  <a:gd name="connsiteY7" fmla="*/ 2260899 h 2843111"/>
                  <a:gd name="connsiteX8" fmla="*/ 2778562 w 4215564"/>
                  <a:gd name="connsiteY8" fmla="*/ 2591099 h 2843111"/>
                  <a:gd name="connsiteX9" fmla="*/ 4206042 w 4215564"/>
                  <a:gd name="connsiteY9" fmla="*/ 2840019 h 2843111"/>
                  <a:gd name="connsiteX10" fmla="*/ 2859842 w 4215564"/>
                  <a:gd name="connsiteY10" fmla="*/ 2550460 h 2843111"/>
                  <a:gd name="connsiteX11" fmla="*/ 2214682 w 4215564"/>
                  <a:gd name="connsiteY11" fmla="*/ 2306619 h 2843111"/>
                  <a:gd name="connsiteX12" fmla="*/ 2163882 w 4215564"/>
                  <a:gd name="connsiteY12" fmla="*/ 1834179 h 2843111"/>
                  <a:gd name="connsiteX13" fmla="*/ 2661722 w 4215564"/>
                  <a:gd name="connsiteY13" fmla="*/ 1590340 h 2843111"/>
                  <a:gd name="connsiteX14" fmla="*/ 2417882 w 4215564"/>
                  <a:gd name="connsiteY14" fmla="*/ 1392219 h 2843111"/>
                  <a:gd name="connsiteX15" fmla="*/ 385882 w 4215564"/>
                  <a:gd name="connsiteY15" fmla="*/ 909619 h 2843111"/>
                  <a:gd name="connsiteX16" fmla="*/ 421442 w 4215564"/>
                  <a:gd name="connsiteY16" fmla="*/ 330499 h 2843111"/>
                  <a:gd name="connsiteX17" fmla="*/ 2082602 w 4215564"/>
                  <a:gd name="connsiteY17" fmla="*/ 299 h 2843111"/>
                  <a:gd name="connsiteX0" fmla="*/ 2072385 w 4205347"/>
                  <a:gd name="connsiteY0" fmla="*/ 299 h 2843111"/>
                  <a:gd name="connsiteX1" fmla="*/ 243585 w 4205347"/>
                  <a:gd name="connsiteY1" fmla="*/ 325419 h 2843111"/>
                  <a:gd name="connsiteX2" fmla="*/ 60705 w 4205347"/>
                  <a:gd name="connsiteY2" fmla="*/ 741979 h 2843111"/>
                  <a:gd name="connsiteX3" fmla="*/ 630681 w 4205347"/>
                  <a:gd name="connsiteY3" fmla="*/ 1098595 h 2843111"/>
                  <a:gd name="connsiteX4" fmla="*/ 2300985 w 4205347"/>
                  <a:gd name="connsiteY4" fmla="*/ 1468419 h 2843111"/>
                  <a:gd name="connsiteX5" fmla="*/ 2377185 w 4205347"/>
                  <a:gd name="connsiteY5" fmla="*/ 1625899 h 2843111"/>
                  <a:gd name="connsiteX6" fmla="*/ 2067305 w 4205347"/>
                  <a:gd name="connsiteY6" fmla="*/ 1778299 h 2843111"/>
                  <a:gd name="connsiteX7" fmla="*/ 2041905 w 4205347"/>
                  <a:gd name="connsiteY7" fmla="*/ 2260899 h 2843111"/>
                  <a:gd name="connsiteX8" fmla="*/ 2768345 w 4205347"/>
                  <a:gd name="connsiteY8" fmla="*/ 2591099 h 2843111"/>
                  <a:gd name="connsiteX9" fmla="*/ 4195825 w 4205347"/>
                  <a:gd name="connsiteY9" fmla="*/ 2840019 h 2843111"/>
                  <a:gd name="connsiteX10" fmla="*/ 2849625 w 4205347"/>
                  <a:gd name="connsiteY10" fmla="*/ 2550460 h 2843111"/>
                  <a:gd name="connsiteX11" fmla="*/ 2204465 w 4205347"/>
                  <a:gd name="connsiteY11" fmla="*/ 2306619 h 2843111"/>
                  <a:gd name="connsiteX12" fmla="*/ 2153665 w 4205347"/>
                  <a:gd name="connsiteY12" fmla="*/ 1834179 h 2843111"/>
                  <a:gd name="connsiteX13" fmla="*/ 2651505 w 4205347"/>
                  <a:gd name="connsiteY13" fmla="*/ 1590340 h 2843111"/>
                  <a:gd name="connsiteX14" fmla="*/ 2407665 w 4205347"/>
                  <a:gd name="connsiteY14" fmla="*/ 1392219 h 2843111"/>
                  <a:gd name="connsiteX15" fmla="*/ 375665 w 4205347"/>
                  <a:gd name="connsiteY15" fmla="*/ 909619 h 2843111"/>
                  <a:gd name="connsiteX16" fmla="*/ 411225 w 4205347"/>
                  <a:gd name="connsiteY16" fmla="*/ 330499 h 2843111"/>
                  <a:gd name="connsiteX17" fmla="*/ 2072385 w 4205347"/>
                  <a:gd name="connsiteY17" fmla="*/ 299 h 2843111"/>
                  <a:gd name="connsiteX0" fmla="*/ 2070696 w 4203658"/>
                  <a:gd name="connsiteY0" fmla="*/ 299 h 2843111"/>
                  <a:gd name="connsiteX1" fmla="*/ 241896 w 4203658"/>
                  <a:gd name="connsiteY1" fmla="*/ 325419 h 2843111"/>
                  <a:gd name="connsiteX2" fmla="*/ 59016 w 4203658"/>
                  <a:gd name="connsiteY2" fmla="*/ 741979 h 2843111"/>
                  <a:gd name="connsiteX3" fmla="*/ 604608 w 4203658"/>
                  <a:gd name="connsiteY3" fmla="*/ 1104691 h 2843111"/>
                  <a:gd name="connsiteX4" fmla="*/ 2299296 w 4203658"/>
                  <a:gd name="connsiteY4" fmla="*/ 1468419 h 2843111"/>
                  <a:gd name="connsiteX5" fmla="*/ 2375496 w 4203658"/>
                  <a:gd name="connsiteY5" fmla="*/ 1625899 h 2843111"/>
                  <a:gd name="connsiteX6" fmla="*/ 2065616 w 4203658"/>
                  <a:gd name="connsiteY6" fmla="*/ 1778299 h 2843111"/>
                  <a:gd name="connsiteX7" fmla="*/ 2040216 w 4203658"/>
                  <a:gd name="connsiteY7" fmla="*/ 2260899 h 2843111"/>
                  <a:gd name="connsiteX8" fmla="*/ 2766656 w 4203658"/>
                  <a:gd name="connsiteY8" fmla="*/ 2591099 h 2843111"/>
                  <a:gd name="connsiteX9" fmla="*/ 4194136 w 4203658"/>
                  <a:gd name="connsiteY9" fmla="*/ 2840019 h 2843111"/>
                  <a:gd name="connsiteX10" fmla="*/ 2847936 w 4203658"/>
                  <a:gd name="connsiteY10" fmla="*/ 2550460 h 2843111"/>
                  <a:gd name="connsiteX11" fmla="*/ 2202776 w 4203658"/>
                  <a:gd name="connsiteY11" fmla="*/ 2306619 h 2843111"/>
                  <a:gd name="connsiteX12" fmla="*/ 2151976 w 4203658"/>
                  <a:gd name="connsiteY12" fmla="*/ 1834179 h 2843111"/>
                  <a:gd name="connsiteX13" fmla="*/ 2649816 w 4203658"/>
                  <a:gd name="connsiteY13" fmla="*/ 1590340 h 2843111"/>
                  <a:gd name="connsiteX14" fmla="*/ 2405976 w 4203658"/>
                  <a:gd name="connsiteY14" fmla="*/ 1392219 h 2843111"/>
                  <a:gd name="connsiteX15" fmla="*/ 373976 w 4203658"/>
                  <a:gd name="connsiteY15" fmla="*/ 909619 h 2843111"/>
                  <a:gd name="connsiteX16" fmla="*/ 409536 w 4203658"/>
                  <a:gd name="connsiteY16" fmla="*/ 330499 h 2843111"/>
                  <a:gd name="connsiteX17" fmla="*/ 2070696 w 4203658"/>
                  <a:gd name="connsiteY17" fmla="*/ 299 h 2843111"/>
                  <a:gd name="connsiteX0" fmla="*/ 2060667 w 4193629"/>
                  <a:gd name="connsiteY0" fmla="*/ 299 h 2843111"/>
                  <a:gd name="connsiteX1" fmla="*/ 231867 w 4193629"/>
                  <a:gd name="connsiteY1" fmla="*/ 325419 h 2843111"/>
                  <a:gd name="connsiteX2" fmla="*/ 48987 w 4193629"/>
                  <a:gd name="connsiteY2" fmla="*/ 741979 h 2843111"/>
                  <a:gd name="connsiteX3" fmla="*/ 448275 w 4193629"/>
                  <a:gd name="connsiteY3" fmla="*/ 1025443 h 2843111"/>
                  <a:gd name="connsiteX4" fmla="*/ 2289267 w 4193629"/>
                  <a:gd name="connsiteY4" fmla="*/ 1468419 h 2843111"/>
                  <a:gd name="connsiteX5" fmla="*/ 2365467 w 4193629"/>
                  <a:gd name="connsiteY5" fmla="*/ 1625899 h 2843111"/>
                  <a:gd name="connsiteX6" fmla="*/ 2055587 w 4193629"/>
                  <a:gd name="connsiteY6" fmla="*/ 1778299 h 2843111"/>
                  <a:gd name="connsiteX7" fmla="*/ 2030187 w 4193629"/>
                  <a:gd name="connsiteY7" fmla="*/ 2260899 h 2843111"/>
                  <a:gd name="connsiteX8" fmla="*/ 2756627 w 4193629"/>
                  <a:gd name="connsiteY8" fmla="*/ 2591099 h 2843111"/>
                  <a:gd name="connsiteX9" fmla="*/ 4184107 w 4193629"/>
                  <a:gd name="connsiteY9" fmla="*/ 2840019 h 2843111"/>
                  <a:gd name="connsiteX10" fmla="*/ 2837907 w 4193629"/>
                  <a:gd name="connsiteY10" fmla="*/ 2550460 h 2843111"/>
                  <a:gd name="connsiteX11" fmla="*/ 2192747 w 4193629"/>
                  <a:gd name="connsiteY11" fmla="*/ 2306619 h 2843111"/>
                  <a:gd name="connsiteX12" fmla="*/ 2141947 w 4193629"/>
                  <a:gd name="connsiteY12" fmla="*/ 1834179 h 2843111"/>
                  <a:gd name="connsiteX13" fmla="*/ 2639787 w 4193629"/>
                  <a:gd name="connsiteY13" fmla="*/ 1590340 h 2843111"/>
                  <a:gd name="connsiteX14" fmla="*/ 2395947 w 4193629"/>
                  <a:gd name="connsiteY14" fmla="*/ 1392219 h 2843111"/>
                  <a:gd name="connsiteX15" fmla="*/ 363947 w 4193629"/>
                  <a:gd name="connsiteY15" fmla="*/ 909619 h 2843111"/>
                  <a:gd name="connsiteX16" fmla="*/ 399507 w 4193629"/>
                  <a:gd name="connsiteY16" fmla="*/ 330499 h 2843111"/>
                  <a:gd name="connsiteX17" fmla="*/ 2060667 w 4193629"/>
                  <a:gd name="connsiteY17" fmla="*/ 299 h 2843111"/>
                  <a:gd name="connsiteX0" fmla="*/ 2068591 w 4201553"/>
                  <a:gd name="connsiteY0" fmla="*/ 299 h 2843111"/>
                  <a:gd name="connsiteX1" fmla="*/ 239791 w 4201553"/>
                  <a:gd name="connsiteY1" fmla="*/ 325419 h 2843111"/>
                  <a:gd name="connsiteX2" fmla="*/ 56911 w 4201553"/>
                  <a:gd name="connsiteY2" fmla="*/ 741979 h 2843111"/>
                  <a:gd name="connsiteX3" fmla="*/ 572023 w 4201553"/>
                  <a:gd name="connsiteY3" fmla="*/ 1068115 h 2843111"/>
                  <a:gd name="connsiteX4" fmla="*/ 2297191 w 4201553"/>
                  <a:gd name="connsiteY4" fmla="*/ 1468419 h 2843111"/>
                  <a:gd name="connsiteX5" fmla="*/ 2373391 w 4201553"/>
                  <a:gd name="connsiteY5" fmla="*/ 1625899 h 2843111"/>
                  <a:gd name="connsiteX6" fmla="*/ 2063511 w 4201553"/>
                  <a:gd name="connsiteY6" fmla="*/ 1778299 h 2843111"/>
                  <a:gd name="connsiteX7" fmla="*/ 2038111 w 4201553"/>
                  <a:gd name="connsiteY7" fmla="*/ 2260899 h 2843111"/>
                  <a:gd name="connsiteX8" fmla="*/ 2764551 w 4201553"/>
                  <a:gd name="connsiteY8" fmla="*/ 2591099 h 2843111"/>
                  <a:gd name="connsiteX9" fmla="*/ 4192031 w 4201553"/>
                  <a:gd name="connsiteY9" fmla="*/ 2840019 h 2843111"/>
                  <a:gd name="connsiteX10" fmla="*/ 2845831 w 4201553"/>
                  <a:gd name="connsiteY10" fmla="*/ 2550460 h 2843111"/>
                  <a:gd name="connsiteX11" fmla="*/ 2200671 w 4201553"/>
                  <a:gd name="connsiteY11" fmla="*/ 2306619 h 2843111"/>
                  <a:gd name="connsiteX12" fmla="*/ 2149871 w 4201553"/>
                  <a:gd name="connsiteY12" fmla="*/ 1834179 h 2843111"/>
                  <a:gd name="connsiteX13" fmla="*/ 2647711 w 4201553"/>
                  <a:gd name="connsiteY13" fmla="*/ 1590340 h 2843111"/>
                  <a:gd name="connsiteX14" fmla="*/ 2403871 w 4201553"/>
                  <a:gd name="connsiteY14" fmla="*/ 1392219 h 2843111"/>
                  <a:gd name="connsiteX15" fmla="*/ 371871 w 4201553"/>
                  <a:gd name="connsiteY15" fmla="*/ 909619 h 2843111"/>
                  <a:gd name="connsiteX16" fmla="*/ 407431 w 4201553"/>
                  <a:gd name="connsiteY16" fmla="*/ 330499 h 2843111"/>
                  <a:gd name="connsiteX17" fmla="*/ 2068591 w 4201553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5349 w 4208311"/>
                  <a:gd name="connsiteY0" fmla="*/ 299 h 2843111"/>
                  <a:gd name="connsiteX1" fmla="*/ 246549 w 4208311"/>
                  <a:gd name="connsiteY1" fmla="*/ 325419 h 2843111"/>
                  <a:gd name="connsiteX2" fmla="*/ 63669 w 4208311"/>
                  <a:gd name="connsiteY2" fmla="*/ 741979 h 2843111"/>
                  <a:gd name="connsiteX3" fmla="*/ 676317 w 4208311"/>
                  <a:gd name="connsiteY3" fmla="*/ 1104691 h 2843111"/>
                  <a:gd name="connsiteX4" fmla="*/ 2303949 w 4208311"/>
                  <a:gd name="connsiteY4" fmla="*/ 1468419 h 2843111"/>
                  <a:gd name="connsiteX5" fmla="*/ 2380149 w 4208311"/>
                  <a:gd name="connsiteY5" fmla="*/ 1625899 h 2843111"/>
                  <a:gd name="connsiteX6" fmla="*/ 2070269 w 4208311"/>
                  <a:gd name="connsiteY6" fmla="*/ 1778299 h 2843111"/>
                  <a:gd name="connsiteX7" fmla="*/ 2044869 w 4208311"/>
                  <a:gd name="connsiteY7" fmla="*/ 2260899 h 2843111"/>
                  <a:gd name="connsiteX8" fmla="*/ 2771309 w 4208311"/>
                  <a:gd name="connsiteY8" fmla="*/ 2591099 h 2843111"/>
                  <a:gd name="connsiteX9" fmla="*/ 4198789 w 4208311"/>
                  <a:gd name="connsiteY9" fmla="*/ 2840019 h 2843111"/>
                  <a:gd name="connsiteX10" fmla="*/ 2852589 w 4208311"/>
                  <a:gd name="connsiteY10" fmla="*/ 2550460 h 2843111"/>
                  <a:gd name="connsiteX11" fmla="*/ 2207429 w 4208311"/>
                  <a:gd name="connsiteY11" fmla="*/ 2306619 h 2843111"/>
                  <a:gd name="connsiteX12" fmla="*/ 2156629 w 4208311"/>
                  <a:gd name="connsiteY12" fmla="*/ 1834179 h 2843111"/>
                  <a:gd name="connsiteX13" fmla="*/ 2654469 w 4208311"/>
                  <a:gd name="connsiteY13" fmla="*/ 1590340 h 2843111"/>
                  <a:gd name="connsiteX14" fmla="*/ 2410629 w 4208311"/>
                  <a:gd name="connsiteY14" fmla="*/ 1392219 h 2843111"/>
                  <a:gd name="connsiteX15" fmla="*/ 378629 w 4208311"/>
                  <a:gd name="connsiteY15" fmla="*/ 909619 h 2843111"/>
                  <a:gd name="connsiteX16" fmla="*/ 414189 w 4208311"/>
                  <a:gd name="connsiteY16" fmla="*/ 330499 h 2843111"/>
                  <a:gd name="connsiteX17" fmla="*/ 2075349 w 4208311"/>
                  <a:gd name="connsiteY17" fmla="*/ 299 h 2843111"/>
                  <a:gd name="connsiteX0" fmla="*/ 2074926 w 4207888"/>
                  <a:gd name="connsiteY0" fmla="*/ 299 h 2843111"/>
                  <a:gd name="connsiteX1" fmla="*/ 246126 w 4207888"/>
                  <a:gd name="connsiteY1" fmla="*/ 325419 h 2843111"/>
                  <a:gd name="connsiteX2" fmla="*/ 63246 w 4207888"/>
                  <a:gd name="connsiteY2" fmla="*/ 741979 h 2843111"/>
                  <a:gd name="connsiteX3" fmla="*/ 669798 w 4207888"/>
                  <a:gd name="connsiteY3" fmla="*/ 1135171 h 2843111"/>
                  <a:gd name="connsiteX4" fmla="*/ 2303526 w 4207888"/>
                  <a:gd name="connsiteY4" fmla="*/ 1468419 h 2843111"/>
                  <a:gd name="connsiteX5" fmla="*/ 2379726 w 4207888"/>
                  <a:gd name="connsiteY5" fmla="*/ 1625899 h 2843111"/>
                  <a:gd name="connsiteX6" fmla="*/ 2069846 w 4207888"/>
                  <a:gd name="connsiteY6" fmla="*/ 1778299 h 2843111"/>
                  <a:gd name="connsiteX7" fmla="*/ 2044446 w 4207888"/>
                  <a:gd name="connsiteY7" fmla="*/ 2260899 h 2843111"/>
                  <a:gd name="connsiteX8" fmla="*/ 2770886 w 4207888"/>
                  <a:gd name="connsiteY8" fmla="*/ 2591099 h 2843111"/>
                  <a:gd name="connsiteX9" fmla="*/ 4198366 w 4207888"/>
                  <a:gd name="connsiteY9" fmla="*/ 2840019 h 2843111"/>
                  <a:gd name="connsiteX10" fmla="*/ 2852166 w 4207888"/>
                  <a:gd name="connsiteY10" fmla="*/ 2550460 h 2843111"/>
                  <a:gd name="connsiteX11" fmla="*/ 2207006 w 4207888"/>
                  <a:gd name="connsiteY11" fmla="*/ 2306619 h 2843111"/>
                  <a:gd name="connsiteX12" fmla="*/ 2156206 w 4207888"/>
                  <a:gd name="connsiteY12" fmla="*/ 1834179 h 2843111"/>
                  <a:gd name="connsiteX13" fmla="*/ 2654046 w 4207888"/>
                  <a:gd name="connsiteY13" fmla="*/ 1590340 h 2843111"/>
                  <a:gd name="connsiteX14" fmla="*/ 2410206 w 4207888"/>
                  <a:gd name="connsiteY14" fmla="*/ 1392219 h 2843111"/>
                  <a:gd name="connsiteX15" fmla="*/ 378206 w 4207888"/>
                  <a:gd name="connsiteY15" fmla="*/ 909619 h 2843111"/>
                  <a:gd name="connsiteX16" fmla="*/ 413766 w 4207888"/>
                  <a:gd name="connsiteY16" fmla="*/ 330499 h 2843111"/>
                  <a:gd name="connsiteX17" fmla="*/ 2074926 w 4207888"/>
                  <a:gd name="connsiteY17" fmla="*/ 299 h 2843111"/>
                  <a:gd name="connsiteX0" fmla="*/ 2066495 w 4199457"/>
                  <a:gd name="connsiteY0" fmla="*/ 299 h 2843111"/>
                  <a:gd name="connsiteX1" fmla="*/ 237695 w 4199457"/>
                  <a:gd name="connsiteY1" fmla="*/ 325419 h 2843111"/>
                  <a:gd name="connsiteX2" fmla="*/ 54815 w 4199457"/>
                  <a:gd name="connsiteY2" fmla="*/ 741979 h 2843111"/>
                  <a:gd name="connsiteX3" fmla="*/ 539447 w 4199457"/>
                  <a:gd name="connsiteY3" fmla="*/ 1068115 h 2843111"/>
                  <a:gd name="connsiteX4" fmla="*/ 2295095 w 4199457"/>
                  <a:gd name="connsiteY4" fmla="*/ 1468419 h 2843111"/>
                  <a:gd name="connsiteX5" fmla="*/ 2371295 w 4199457"/>
                  <a:gd name="connsiteY5" fmla="*/ 1625899 h 2843111"/>
                  <a:gd name="connsiteX6" fmla="*/ 2061415 w 4199457"/>
                  <a:gd name="connsiteY6" fmla="*/ 1778299 h 2843111"/>
                  <a:gd name="connsiteX7" fmla="*/ 2036015 w 4199457"/>
                  <a:gd name="connsiteY7" fmla="*/ 2260899 h 2843111"/>
                  <a:gd name="connsiteX8" fmla="*/ 2762455 w 4199457"/>
                  <a:gd name="connsiteY8" fmla="*/ 2591099 h 2843111"/>
                  <a:gd name="connsiteX9" fmla="*/ 4189935 w 4199457"/>
                  <a:gd name="connsiteY9" fmla="*/ 2840019 h 2843111"/>
                  <a:gd name="connsiteX10" fmla="*/ 2843735 w 4199457"/>
                  <a:gd name="connsiteY10" fmla="*/ 2550460 h 2843111"/>
                  <a:gd name="connsiteX11" fmla="*/ 2198575 w 4199457"/>
                  <a:gd name="connsiteY11" fmla="*/ 2306619 h 2843111"/>
                  <a:gd name="connsiteX12" fmla="*/ 2147775 w 4199457"/>
                  <a:gd name="connsiteY12" fmla="*/ 1834179 h 2843111"/>
                  <a:gd name="connsiteX13" fmla="*/ 2645615 w 4199457"/>
                  <a:gd name="connsiteY13" fmla="*/ 1590340 h 2843111"/>
                  <a:gd name="connsiteX14" fmla="*/ 2401775 w 4199457"/>
                  <a:gd name="connsiteY14" fmla="*/ 1392219 h 2843111"/>
                  <a:gd name="connsiteX15" fmla="*/ 369775 w 4199457"/>
                  <a:gd name="connsiteY15" fmla="*/ 909619 h 2843111"/>
                  <a:gd name="connsiteX16" fmla="*/ 405335 w 4199457"/>
                  <a:gd name="connsiteY16" fmla="*/ 330499 h 2843111"/>
                  <a:gd name="connsiteX17" fmla="*/ 2066495 w 4199457"/>
                  <a:gd name="connsiteY17" fmla="*/ 299 h 2843111"/>
                  <a:gd name="connsiteX0" fmla="*/ 2066912 w 4199874"/>
                  <a:gd name="connsiteY0" fmla="*/ 299 h 2843111"/>
                  <a:gd name="connsiteX1" fmla="*/ 238112 w 4199874"/>
                  <a:gd name="connsiteY1" fmla="*/ 325419 h 2843111"/>
                  <a:gd name="connsiteX2" fmla="*/ 55232 w 4199874"/>
                  <a:gd name="connsiteY2" fmla="*/ 741979 h 2843111"/>
                  <a:gd name="connsiteX3" fmla="*/ 545960 w 4199874"/>
                  <a:gd name="connsiteY3" fmla="*/ 1092499 h 2843111"/>
                  <a:gd name="connsiteX4" fmla="*/ 2295512 w 4199874"/>
                  <a:gd name="connsiteY4" fmla="*/ 1468419 h 2843111"/>
                  <a:gd name="connsiteX5" fmla="*/ 2371712 w 4199874"/>
                  <a:gd name="connsiteY5" fmla="*/ 1625899 h 2843111"/>
                  <a:gd name="connsiteX6" fmla="*/ 2061832 w 4199874"/>
                  <a:gd name="connsiteY6" fmla="*/ 1778299 h 2843111"/>
                  <a:gd name="connsiteX7" fmla="*/ 2036432 w 4199874"/>
                  <a:gd name="connsiteY7" fmla="*/ 2260899 h 2843111"/>
                  <a:gd name="connsiteX8" fmla="*/ 2762872 w 4199874"/>
                  <a:gd name="connsiteY8" fmla="*/ 2591099 h 2843111"/>
                  <a:gd name="connsiteX9" fmla="*/ 4190352 w 4199874"/>
                  <a:gd name="connsiteY9" fmla="*/ 2840019 h 2843111"/>
                  <a:gd name="connsiteX10" fmla="*/ 2844152 w 4199874"/>
                  <a:gd name="connsiteY10" fmla="*/ 2550460 h 2843111"/>
                  <a:gd name="connsiteX11" fmla="*/ 2198992 w 4199874"/>
                  <a:gd name="connsiteY11" fmla="*/ 2306619 h 2843111"/>
                  <a:gd name="connsiteX12" fmla="*/ 2148192 w 4199874"/>
                  <a:gd name="connsiteY12" fmla="*/ 1834179 h 2843111"/>
                  <a:gd name="connsiteX13" fmla="*/ 2646032 w 4199874"/>
                  <a:gd name="connsiteY13" fmla="*/ 1590340 h 2843111"/>
                  <a:gd name="connsiteX14" fmla="*/ 2402192 w 4199874"/>
                  <a:gd name="connsiteY14" fmla="*/ 1392219 h 2843111"/>
                  <a:gd name="connsiteX15" fmla="*/ 370192 w 4199874"/>
                  <a:gd name="connsiteY15" fmla="*/ 909619 h 2843111"/>
                  <a:gd name="connsiteX16" fmla="*/ 405752 w 4199874"/>
                  <a:gd name="connsiteY16" fmla="*/ 330499 h 2843111"/>
                  <a:gd name="connsiteX17" fmla="*/ 2066912 w 4199874"/>
                  <a:gd name="connsiteY17" fmla="*/ 299 h 2843111"/>
                  <a:gd name="connsiteX0" fmla="*/ 2066912 w 4199874"/>
                  <a:gd name="connsiteY0" fmla="*/ 299 h 2843111"/>
                  <a:gd name="connsiteX1" fmla="*/ 238112 w 4199874"/>
                  <a:gd name="connsiteY1" fmla="*/ 325419 h 2843111"/>
                  <a:gd name="connsiteX2" fmla="*/ 55232 w 4199874"/>
                  <a:gd name="connsiteY2" fmla="*/ 741979 h 2843111"/>
                  <a:gd name="connsiteX3" fmla="*/ 545960 w 4199874"/>
                  <a:gd name="connsiteY3" fmla="*/ 1092499 h 2843111"/>
                  <a:gd name="connsiteX4" fmla="*/ 2295512 w 4199874"/>
                  <a:gd name="connsiteY4" fmla="*/ 1468419 h 2843111"/>
                  <a:gd name="connsiteX5" fmla="*/ 2371712 w 4199874"/>
                  <a:gd name="connsiteY5" fmla="*/ 1625899 h 2843111"/>
                  <a:gd name="connsiteX6" fmla="*/ 2061832 w 4199874"/>
                  <a:gd name="connsiteY6" fmla="*/ 1778299 h 2843111"/>
                  <a:gd name="connsiteX7" fmla="*/ 2036432 w 4199874"/>
                  <a:gd name="connsiteY7" fmla="*/ 2260899 h 2843111"/>
                  <a:gd name="connsiteX8" fmla="*/ 2762872 w 4199874"/>
                  <a:gd name="connsiteY8" fmla="*/ 2591099 h 2843111"/>
                  <a:gd name="connsiteX9" fmla="*/ 4190352 w 4199874"/>
                  <a:gd name="connsiteY9" fmla="*/ 2840019 h 2843111"/>
                  <a:gd name="connsiteX10" fmla="*/ 2844152 w 4199874"/>
                  <a:gd name="connsiteY10" fmla="*/ 2550460 h 2843111"/>
                  <a:gd name="connsiteX11" fmla="*/ 2198992 w 4199874"/>
                  <a:gd name="connsiteY11" fmla="*/ 2306619 h 2843111"/>
                  <a:gd name="connsiteX12" fmla="*/ 2148192 w 4199874"/>
                  <a:gd name="connsiteY12" fmla="*/ 1834179 h 2843111"/>
                  <a:gd name="connsiteX13" fmla="*/ 2646032 w 4199874"/>
                  <a:gd name="connsiteY13" fmla="*/ 1590340 h 2843111"/>
                  <a:gd name="connsiteX14" fmla="*/ 2402192 w 4199874"/>
                  <a:gd name="connsiteY14" fmla="*/ 1392219 h 2843111"/>
                  <a:gd name="connsiteX15" fmla="*/ 370192 w 4199874"/>
                  <a:gd name="connsiteY15" fmla="*/ 909619 h 2843111"/>
                  <a:gd name="connsiteX16" fmla="*/ 405752 w 4199874"/>
                  <a:gd name="connsiteY16" fmla="*/ 330499 h 2843111"/>
                  <a:gd name="connsiteX17" fmla="*/ 2066912 w 4199874"/>
                  <a:gd name="connsiteY17" fmla="*/ 299 h 2843111"/>
                  <a:gd name="connsiteX0" fmla="*/ 2066912 w 4199874"/>
                  <a:gd name="connsiteY0" fmla="*/ 299 h 2843111"/>
                  <a:gd name="connsiteX1" fmla="*/ 238112 w 4199874"/>
                  <a:gd name="connsiteY1" fmla="*/ 325419 h 2843111"/>
                  <a:gd name="connsiteX2" fmla="*/ 55232 w 4199874"/>
                  <a:gd name="connsiteY2" fmla="*/ 741979 h 2843111"/>
                  <a:gd name="connsiteX3" fmla="*/ 545960 w 4199874"/>
                  <a:gd name="connsiteY3" fmla="*/ 1092499 h 2843111"/>
                  <a:gd name="connsiteX4" fmla="*/ 2295512 w 4199874"/>
                  <a:gd name="connsiteY4" fmla="*/ 1468419 h 2843111"/>
                  <a:gd name="connsiteX5" fmla="*/ 2371712 w 4199874"/>
                  <a:gd name="connsiteY5" fmla="*/ 1625899 h 2843111"/>
                  <a:gd name="connsiteX6" fmla="*/ 2061832 w 4199874"/>
                  <a:gd name="connsiteY6" fmla="*/ 1778299 h 2843111"/>
                  <a:gd name="connsiteX7" fmla="*/ 2036432 w 4199874"/>
                  <a:gd name="connsiteY7" fmla="*/ 2260899 h 2843111"/>
                  <a:gd name="connsiteX8" fmla="*/ 2762872 w 4199874"/>
                  <a:gd name="connsiteY8" fmla="*/ 2591099 h 2843111"/>
                  <a:gd name="connsiteX9" fmla="*/ 4190352 w 4199874"/>
                  <a:gd name="connsiteY9" fmla="*/ 2840019 h 2843111"/>
                  <a:gd name="connsiteX10" fmla="*/ 2844152 w 4199874"/>
                  <a:gd name="connsiteY10" fmla="*/ 2550460 h 2843111"/>
                  <a:gd name="connsiteX11" fmla="*/ 2198992 w 4199874"/>
                  <a:gd name="connsiteY11" fmla="*/ 2306619 h 2843111"/>
                  <a:gd name="connsiteX12" fmla="*/ 2148192 w 4199874"/>
                  <a:gd name="connsiteY12" fmla="*/ 1834179 h 2843111"/>
                  <a:gd name="connsiteX13" fmla="*/ 2646032 w 4199874"/>
                  <a:gd name="connsiteY13" fmla="*/ 1590340 h 2843111"/>
                  <a:gd name="connsiteX14" fmla="*/ 2402192 w 4199874"/>
                  <a:gd name="connsiteY14" fmla="*/ 1392219 h 2843111"/>
                  <a:gd name="connsiteX15" fmla="*/ 370192 w 4199874"/>
                  <a:gd name="connsiteY15" fmla="*/ 909619 h 2843111"/>
                  <a:gd name="connsiteX16" fmla="*/ 405752 w 4199874"/>
                  <a:gd name="connsiteY16" fmla="*/ 330499 h 2843111"/>
                  <a:gd name="connsiteX17" fmla="*/ 2066912 w 4199874"/>
                  <a:gd name="connsiteY17" fmla="*/ 299 h 2843111"/>
                  <a:gd name="connsiteX0" fmla="*/ 2074745 w 4207707"/>
                  <a:gd name="connsiteY0" fmla="*/ 299 h 2843111"/>
                  <a:gd name="connsiteX1" fmla="*/ 245945 w 4207707"/>
                  <a:gd name="connsiteY1" fmla="*/ 325419 h 2843111"/>
                  <a:gd name="connsiteX2" fmla="*/ 63065 w 4207707"/>
                  <a:gd name="connsiteY2" fmla="*/ 741979 h 2843111"/>
                  <a:gd name="connsiteX3" fmla="*/ 553793 w 4207707"/>
                  <a:gd name="connsiteY3" fmla="*/ 1092499 h 2843111"/>
                  <a:gd name="connsiteX4" fmla="*/ 2303345 w 4207707"/>
                  <a:gd name="connsiteY4" fmla="*/ 1468419 h 2843111"/>
                  <a:gd name="connsiteX5" fmla="*/ 2379545 w 4207707"/>
                  <a:gd name="connsiteY5" fmla="*/ 1625899 h 2843111"/>
                  <a:gd name="connsiteX6" fmla="*/ 2069665 w 4207707"/>
                  <a:gd name="connsiteY6" fmla="*/ 1778299 h 2843111"/>
                  <a:gd name="connsiteX7" fmla="*/ 2044265 w 4207707"/>
                  <a:gd name="connsiteY7" fmla="*/ 2260899 h 2843111"/>
                  <a:gd name="connsiteX8" fmla="*/ 2770705 w 4207707"/>
                  <a:gd name="connsiteY8" fmla="*/ 2591099 h 2843111"/>
                  <a:gd name="connsiteX9" fmla="*/ 4198185 w 4207707"/>
                  <a:gd name="connsiteY9" fmla="*/ 2840019 h 2843111"/>
                  <a:gd name="connsiteX10" fmla="*/ 2851985 w 4207707"/>
                  <a:gd name="connsiteY10" fmla="*/ 2550460 h 2843111"/>
                  <a:gd name="connsiteX11" fmla="*/ 2206825 w 4207707"/>
                  <a:gd name="connsiteY11" fmla="*/ 2306619 h 2843111"/>
                  <a:gd name="connsiteX12" fmla="*/ 2156025 w 4207707"/>
                  <a:gd name="connsiteY12" fmla="*/ 1834179 h 2843111"/>
                  <a:gd name="connsiteX13" fmla="*/ 2653865 w 4207707"/>
                  <a:gd name="connsiteY13" fmla="*/ 1590340 h 2843111"/>
                  <a:gd name="connsiteX14" fmla="*/ 2410025 w 4207707"/>
                  <a:gd name="connsiteY14" fmla="*/ 1392219 h 2843111"/>
                  <a:gd name="connsiteX15" fmla="*/ 378025 w 4207707"/>
                  <a:gd name="connsiteY15" fmla="*/ 909619 h 2843111"/>
                  <a:gd name="connsiteX16" fmla="*/ 413585 w 4207707"/>
                  <a:gd name="connsiteY16" fmla="*/ 330499 h 2843111"/>
                  <a:gd name="connsiteX17" fmla="*/ 2074745 w 4207707"/>
                  <a:gd name="connsiteY17" fmla="*/ 299 h 2843111"/>
                  <a:gd name="connsiteX0" fmla="*/ 1938909 w 4071871"/>
                  <a:gd name="connsiteY0" fmla="*/ 405 h 2843217"/>
                  <a:gd name="connsiteX1" fmla="*/ 110109 w 4071871"/>
                  <a:gd name="connsiteY1" fmla="*/ 325525 h 2843217"/>
                  <a:gd name="connsiteX2" fmla="*/ 417957 w 4071871"/>
                  <a:gd name="connsiteY2" fmla="*/ 1092605 h 2843217"/>
                  <a:gd name="connsiteX3" fmla="*/ 2167509 w 4071871"/>
                  <a:gd name="connsiteY3" fmla="*/ 1468525 h 2843217"/>
                  <a:gd name="connsiteX4" fmla="*/ 2243709 w 4071871"/>
                  <a:gd name="connsiteY4" fmla="*/ 1626005 h 2843217"/>
                  <a:gd name="connsiteX5" fmla="*/ 1933829 w 4071871"/>
                  <a:gd name="connsiteY5" fmla="*/ 1778405 h 2843217"/>
                  <a:gd name="connsiteX6" fmla="*/ 1908429 w 4071871"/>
                  <a:gd name="connsiteY6" fmla="*/ 2261005 h 2843217"/>
                  <a:gd name="connsiteX7" fmla="*/ 2634869 w 4071871"/>
                  <a:gd name="connsiteY7" fmla="*/ 2591205 h 2843217"/>
                  <a:gd name="connsiteX8" fmla="*/ 4062349 w 4071871"/>
                  <a:gd name="connsiteY8" fmla="*/ 2840125 h 2843217"/>
                  <a:gd name="connsiteX9" fmla="*/ 2716149 w 4071871"/>
                  <a:gd name="connsiteY9" fmla="*/ 2550566 h 2843217"/>
                  <a:gd name="connsiteX10" fmla="*/ 2070989 w 4071871"/>
                  <a:gd name="connsiteY10" fmla="*/ 2306725 h 2843217"/>
                  <a:gd name="connsiteX11" fmla="*/ 2020189 w 4071871"/>
                  <a:gd name="connsiteY11" fmla="*/ 1834285 h 2843217"/>
                  <a:gd name="connsiteX12" fmla="*/ 2518029 w 4071871"/>
                  <a:gd name="connsiteY12" fmla="*/ 1590446 h 2843217"/>
                  <a:gd name="connsiteX13" fmla="*/ 2274189 w 4071871"/>
                  <a:gd name="connsiteY13" fmla="*/ 1392325 h 2843217"/>
                  <a:gd name="connsiteX14" fmla="*/ 242189 w 4071871"/>
                  <a:gd name="connsiteY14" fmla="*/ 909725 h 2843217"/>
                  <a:gd name="connsiteX15" fmla="*/ 277749 w 4071871"/>
                  <a:gd name="connsiteY15" fmla="*/ 330605 h 2843217"/>
                  <a:gd name="connsiteX16" fmla="*/ 1938909 w 4071871"/>
                  <a:gd name="connsiteY16" fmla="*/ 405 h 2843217"/>
                  <a:gd name="connsiteX0" fmla="*/ 1997285 w 4130247"/>
                  <a:gd name="connsiteY0" fmla="*/ 405 h 2843217"/>
                  <a:gd name="connsiteX1" fmla="*/ 168485 w 4130247"/>
                  <a:gd name="connsiteY1" fmla="*/ 325525 h 2843217"/>
                  <a:gd name="connsiteX2" fmla="*/ 476333 w 4130247"/>
                  <a:gd name="connsiteY2" fmla="*/ 1092605 h 2843217"/>
                  <a:gd name="connsiteX3" fmla="*/ 2225885 w 4130247"/>
                  <a:gd name="connsiteY3" fmla="*/ 1468525 h 2843217"/>
                  <a:gd name="connsiteX4" fmla="*/ 2302085 w 4130247"/>
                  <a:gd name="connsiteY4" fmla="*/ 1626005 h 2843217"/>
                  <a:gd name="connsiteX5" fmla="*/ 1992205 w 4130247"/>
                  <a:gd name="connsiteY5" fmla="*/ 1778405 h 2843217"/>
                  <a:gd name="connsiteX6" fmla="*/ 1966805 w 4130247"/>
                  <a:gd name="connsiteY6" fmla="*/ 2261005 h 2843217"/>
                  <a:gd name="connsiteX7" fmla="*/ 2693245 w 4130247"/>
                  <a:gd name="connsiteY7" fmla="*/ 2591205 h 2843217"/>
                  <a:gd name="connsiteX8" fmla="*/ 4120725 w 4130247"/>
                  <a:gd name="connsiteY8" fmla="*/ 2840125 h 2843217"/>
                  <a:gd name="connsiteX9" fmla="*/ 2774525 w 4130247"/>
                  <a:gd name="connsiteY9" fmla="*/ 2550566 h 2843217"/>
                  <a:gd name="connsiteX10" fmla="*/ 2129365 w 4130247"/>
                  <a:gd name="connsiteY10" fmla="*/ 2306725 h 2843217"/>
                  <a:gd name="connsiteX11" fmla="*/ 2078565 w 4130247"/>
                  <a:gd name="connsiteY11" fmla="*/ 1834285 h 2843217"/>
                  <a:gd name="connsiteX12" fmla="*/ 2576405 w 4130247"/>
                  <a:gd name="connsiteY12" fmla="*/ 1590446 h 2843217"/>
                  <a:gd name="connsiteX13" fmla="*/ 2332565 w 4130247"/>
                  <a:gd name="connsiteY13" fmla="*/ 1392325 h 2843217"/>
                  <a:gd name="connsiteX14" fmla="*/ 300565 w 4130247"/>
                  <a:gd name="connsiteY14" fmla="*/ 909725 h 2843217"/>
                  <a:gd name="connsiteX15" fmla="*/ 336125 w 4130247"/>
                  <a:gd name="connsiteY15" fmla="*/ 330605 h 2843217"/>
                  <a:gd name="connsiteX16" fmla="*/ 1997285 w 4130247"/>
                  <a:gd name="connsiteY16" fmla="*/ 405 h 2843217"/>
                  <a:gd name="connsiteX0" fmla="*/ 2016111 w 4149073"/>
                  <a:gd name="connsiteY0" fmla="*/ 405 h 2843217"/>
                  <a:gd name="connsiteX1" fmla="*/ 187311 w 4149073"/>
                  <a:gd name="connsiteY1" fmla="*/ 325525 h 2843217"/>
                  <a:gd name="connsiteX2" fmla="*/ 495159 w 4149073"/>
                  <a:gd name="connsiteY2" fmla="*/ 1092605 h 2843217"/>
                  <a:gd name="connsiteX3" fmla="*/ 2244711 w 4149073"/>
                  <a:gd name="connsiteY3" fmla="*/ 1468525 h 2843217"/>
                  <a:gd name="connsiteX4" fmla="*/ 2320911 w 4149073"/>
                  <a:gd name="connsiteY4" fmla="*/ 1626005 h 2843217"/>
                  <a:gd name="connsiteX5" fmla="*/ 2011031 w 4149073"/>
                  <a:gd name="connsiteY5" fmla="*/ 1778405 h 2843217"/>
                  <a:gd name="connsiteX6" fmla="*/ 1985631 w 4149073"/>
                  <a:gd name="connsiteY6" fmla="*/ 2261005 h 2843217"/>
                  <a:gd name="connsiteX7" fmla="*/ 2712071 w 4149073"/>
                  <a:gd name="connsiteY7" fmla="*/ 2591205 h 2843217"/>
                  <a:gd name="connsiteX8" fmla="*/ 4139551 w 4149073"/>
                  <a:gd name="connsiteY8" fmla="*/ 2840125 h 2843217"/>
                  <a:gd name="connsiteX9" fmla="*/ 2793351 w 4149073"/>
                  <a:gd name="connsiteY9" fmla="*/ 2550566 h 2843217"/>
                  <a:gd name="connsiteX10" fmla="*/ 2148191 w 4149073"/>
                  <a:gd name="connsiteY10" fmla="*/ 2306725 h 2843217"/>
                  <a:gd name="connsiteX11" fmla="*/ 2097391 w 4149073"/>
                  <a:gd name="connsiteY11" fmla="*/ 1834285 h 2843217"/>
                  <a:gd name="connsiteX12" fmla="*/ 2595231 w 4149073"/>
                  <a:gd name="connsiteY12" fmla="*/ 1590446 h 2843217"/>
                  <a:gd name="connsiteX13" fmla="*/ 2351391 w 4149073"/>
                  <a:gd name="connsiteY13" fmla="*/ 1392325 h 2843217"/>
                  <a:gd name="connsiteX14" fmla="*/ 319391 w 4149073"/>
                  <a:gd name="connsiteY14" fmla="*/ 909725 h 2843217"/>
                  <a:gd name="connsiteX15" fmla="*/ 354951 w 4149073"/>
                  <a:gd name="connsiteY15" fmla="*/ 330605 h 2843217"/>
                  <a:gd name="connsiteX16" fmla="*/ 2016111 w 4149073"/>
                  <a:gd name="connsiteY16" fmla="*/ 405 h 2843217"/>
                  <a:gd name="connsiteX0" fmla="*/ 2016111 w 10514462"/>
                  <a:gd name="connsiteY0" fmla="*/ 405 h 2960728"/>
                  <a:gd name="connsiteX1" fmla="*/ 187311 w 10514462"/>
                  <a:gd name="connsiteY1" fmla="*/ 325525 h 2960728"/>
                  <a:gd name="connsiteX2" fmla="*/ 495159 w 10514462"/>
                  <a:gd name="connsiteY2" fmla="*/ 1092605 h 2960728"/>
                  <a:gd name="connsiteX3" fmla="*/ 2244711 w 10514462"/>
                  <a:gd name="connsiteY3" fmla="*/ 1468525 h 2960728"/>
                  <a:gd name="connsiteX4" fmla="*/ 2320911 w 10514462"/>
                  <a:gd name="connsiteY4" fmla="*/ 1626005 h 2960728"/>
                  <a:gd name="connsiteX5" fmla="*/ 2011031 w 10514462"/>
                  <a:gd name="connsiteY5" fmla="*/ 1778405 h 2960728"/>
                  <a:gd name="connsiteX6" fmla="*/ 1985631 w 10514462"/>
                  <a:gd name="connsiteY6" fmla="*/ 2261005 h 2960728"/>
                  <a:gd name="connsiteX7" fmla="*/ 2712071 w 10514462"/>
                  <a:gd name="connsiteY7" fmla="*/ 2591205 h 2960728"/>
                  <a:gd name="connsiteX8" fmla="*/ 10512965 w 10514462"/>
                  <a:gd name="connsiteY8" fmla="*/ 2958590 h 2960728"/>
                  <a:gd name="connsiteX9" fmla="*/ 2793351 w 10514462"/>
                  <a:gd name="connsiteY9" fmla="*/ 2550566 h 2960728"/>
                  <a:gd name="connsiteX10" fmla="*/ 2148191 w 10514462"/>
                  <a:gd name="connsiteY10" fmla="*/ 2306725 h 2960728"/>
                  <a:gd name="connsiteX11" fmla="*/ 2097391 w 10514462"/>
                  <a:gd name="connsiteY11" fmla="*/ 1834285 h 2960728"/>
                  <a:gd name="connsiteX12" fmla="*/ 2595231 w 10514462"/>
                  <a:gd name="connsiteY12" fmla="*/ 1590446 h 2960728"/>
                  <a:gd name="connsiteX13" fmla="*/ 2351391 w 10514462"/>
                  <a:gd name="connsiteY13" fmla="*/ 1392325 h 2960728"/>
                  <a:gd name="connsiteX14" fmla="*/ 319391 w 10514462"/>
                  <a:gd name="connsiteY14" fmla="*/ 909725 h 2960728"/>
                  <a:gd name="connsiteX15" fmla="*/ 354951 w 10514462"/>
                  <a:gd name="connsiteY15" fmla="*/ 330605 h 2960728"/>
                  <a:gd name="connsiteX16" fmla="*/ 2016111 w 10514462"/>
                  <a:gd name="connsiteY16" fmla="*/ 405 h 2960728"/>
                  <a:gd name="connsiteX0" fmla="*/ 2016111 w 10514627"/>
                  <a:gd name="connsiteY0" fmla="*/ 405 h 2960150"/>
                  <a:gd name="connsiteX1" fmla="*/ 187311 w 10514627"/>
                  <a:gd name="connsiteY1" fmla="*/ 325525 h 2960150"/>
                  <a:gd name="connsiteX2" fmla="*/ 495159 w 10514627"/>
                  <a:gd name="connsiteY2" fmla="*/ 1092605 h 2960150"/>
                  <a:gd name="connsiteX3" fmla="*/ 2244711 w 10514627"/>
                  <a:gd name="connsiteY3" fmla="*/ 1468525 h 2960150"/>
                  <a:gd name="connsiteX4" fmla="*/ 2320911 w 10514627"/>
                  <a:gd name="connsiteY4" fmla="*/ 1626005 h 2960150"/>
                  <a:gd name="connsiteX5" fmla="*/ 2011031 w 10514627"/>
                  <a:gd name="connsiteY5" fmla="*/ 1778405 h 2960150"/>
                  <a:gd name="connsiteX6" fmla="*/ 1985631 w 10514627"/>
                  <a:gd name="connsiteY6" fmla="*/ 2261005 h 2960150"/>
                  <a:gd name="connsiteX7" fmla="*/ 2712071 w 10514627"/>
                  <a:gd name="connsiteY7" fmla="*/ 2591205 h 2960150"/>
                  <a:gd name="connsiteX8" fmla="*/ 10512965 w 10514627"/>
                  <a:gd name="connsiteY8" fmla="*/ 2958590 h 2960150"/>
                  <a:gd name="connsiteX9" fmla="*/ 3545085 w 10514627"/>
                  <a:gd name="connsiteY9" fmla="*/ 2408409 h 2960150"/>
                  <a:gd name="connsiteX10" fmla="*/ 2148191 w 10514627"/>
                  <a:gd name="connsiteY10" fmla="*/ 2306725 h 2960150"/>
                  <a:gd name="connsiteX11" fmla="*/ 2097391 w 10514627"/>
                  <a:gd name="connsiteY11" fmla="*/ 1834285 h 2960150"/>
                  <a:gd name="connsiteX12" fmla="*/ 2595231 w 10514627"/>
                  <a:gd name="connsiteY12" fmla="*/ 1590446 h 2960150"/>
                  <a:gd name="connsiteX13" fmla="*/ 2351391 w 10514627"/>
                  <a:gd name="connsiteY13" fmla="*/ 1392325 h 2960150"/>
                  <a:gd name="connsiteX14" fmla="*/ 319391 w 10514627"/>
                  <a:gd name="connsiteY14" fmla="*/ 909725 h 2960150"/>
                  <a:gd name="connsiteX15" fmla="*/ 354951 w 10514627"/>
                  <a:gd name="connsiteY15" fmla="*/ 330605 h 2960150"/>
                  <a:gd name="connsiteX16" fmla="*/ 2016111 w 10514627"/>
                  <a:gd name="connsiteY16" fmla="*/ 405 h 2960150"/>
                  <a:gd name="connsiteX0" fmla="*/ 2016111 w 10514627"/>
                  <a:gd name="connsiteY0" fmla="*/ 405 h 2960150"/>
                  <a:gd name="connsiteX1" fmla="*/ 187311 w 10514627"/>
                  <a:gd name="connsiteY1" fmla="*/ 325525 h 2960150"/>
                  <a:gd name="connsiteX2" fmla="*/ 495159 w 10514627"/>
                  <a:gd name="connsiteY2" fmla="*/ 1092605 h 2960150"/>
                  <a:gd name="connsiteX3" fmla="*/ 2244711 w 10514627"/>
                  <a:gd name="connsiteY3" fmla="*/ 1468525 h 2960150"/>
                  <a:gd name="connsiteX4" fmla="*/ 2320911 w 10514627"/>
                  <a:gd name="connsiteY4" fmla="*/ 1626005 h 2960150"/>
                  <a:gd name="connsiteX5" fmla="*/ 2011031 w 10514627"/>
                  <a:gd name="connsiteY5" fmla="*/ 1778405 h 2960150"/>
                  <a:gd name="connsiteX6" fmla="*/ 1985631 w 10514627"/>
                  <a:gd name="connsiteY6" fmla="*/ 2261005 h 2960150"/>
                  <a:gd name="connsiteX7" fmla="*/ 2712071 w 10514627"/>
                  <a:gd name="connsiteY7" fmla="*/ 2591205 h 2960150"/>
                  <a:gd name="connsiteX8" fmla="*/ 10512965 w 10514627"/>
                  <a:gd name="connsiteY8" fmla="*/ 2958590 h 2960150"/>
                  <a:gd name="connsiteX9" fmla="*/ 3545085 w 10514627"/>
                  <a:gd name="connsiteY9" fmla="*/ 2408409 h 2960150"/>
                  <a:gd name="connsiteX10" fmla="*/ 2148191 w 10514627"/>
                  <a:gd name="connsiteY10" fmla="*/ 2306725 h 2960150"/>
                  <a:gd name="connsiteX11" fmla="*/ 2097391 w 10514627"/>
                  <a:gd name="connsiteY11" fmla="*/ 1834285 h 2960150"/>
                  <a:gd name="connsiteX12" fmla="*/ 2595231 w 10514627"/>
                  <a:gd name="connsiteY12" fmla="*/ 1590446 h 2960150"/>
                  <a:gd name="connsiteX13" fmla="*/ 2351391 w 10514627"/>
                  <a:gd name="connsiteY13" fmla="*/ 1392325 h 2960150"/>
                  <a:gd name="connsiteX14" fmla="*/ 319391 w 10514627"/>
                  <a:gd name="connsiteY14" fmla="*/ 909725 h 2960150"/>
                  <a:gd name="connsiteX15" fmla="*/ 354951 w 10514627"/>
                  <a:gd name="connsiteY15" fmla="*/ 330605 h 2960150"/>
                  <a:gd name="connsiteX16" fmla="*/ 2016111 w 10514627"/>
                  <a:gd name="connsiteY16" fmla="*/ 405 h 2960150"/>
                  <a:gd name="connsiteX0" fmla="*/ 2016111 w 10514720"/>
                  <a:gd name="connsiteY0" fmla="*/ 405 h 2960728"/>
                  <a:gd name="connsiteX1" fmla="*/ 187311 w 10514720"/>
                  <a:gd name="connsiteY1" fmla="*/ 325525 h 2960728"/>
                  <a:gd name="connsiteX2" fmla="*/ 495159 w 10514720"/>
                  <a:gd name="connsiteY2" fmla="*/ 1092605 h 2960728"/>
                  <a:gd name="connsiteX3" fmla="*/ 2244711 w 10514720"/>
                  <a:gd name="connsiteY3" fmla="*/ 1468525 h 2960728"/>
                  <a:gd name="connsiteX4" fmla="*/ 2320911 w 10514720"/>
                  <a:gd name="connsiteY4" fmla="*/ 1626005 h 2960728"/>
                  <a:gd name="connsiteX5" fmla="*/ 2011031 w 10514720"/>
                  <a:gd name="connsiteY5" fmla="*/ 1778405 h 2960728"/>
                  <a:gd name="connsiteX6" fmla="*/ 1985631 w 10514720"/>
                  <a:gd name="connsiteY6" fmla="*/ 2261005 h 2960728"/>
                  <a:gd name="connsiteX7" fmla="*/ 2712071 w 10514720"/>
                  <a:gd name="connsiteY7" fmla="*/ 2591205 h 2960728"/>
                  <a:gd name="connsiteX8" fmla="*/ 10512965 w 10514720"/>
                  <a:gd name="connsiteY8" fmla="*/ 2958590 h 2960728"/>
                  <a:gd name="connsiteX9" fmla="*/ 3912779 w 10514720"/>
                  <a:gd name="connsiteY9" fmla="*/ 2550568 h 2960728"/>
                  <a:gd name="connsiteX10" fmla="*/ 2148191 w 10514720"/>
                  <a:gd name="connsiteY10" fmla="*/ 2306725 h 2960728"/>
                  <a:gd name="connsiteX11" fmla="*/ 2097391 w 10514720"/>
                  <a:gd name="connsiteY11" fmla="*/ 1834285 h 2960728"/>
                  <a:gd name="connsiteX12" fmla="*/ 2595231 w 10514720"/>
                  <a:gd name="connsiteY12" fmla="*/ 1590446 h 2960728"/>
                  <a:gd name="connsiteX13" fmla="*/ 2351391 w 10514720"/>
                  <a:gd name="connsiteY13" fmla="*/ 1392325 h 2960728"/>
                  <a:gd name="connsiteX14" fmla="*/ 319391 w 10514720"/>
                  <a:gd name="connsiteY14" fmla="*/ 909725 h 2960728"/>
                  <a:gd name="connsiteX15" fmla="*/ 354951 w 10514720"/>
                  <a:gd name="connsiteY15" fmla="*/ 330605 h 2960728"/>
                  <a:gd name="connsiteX16" fmla="*/ 2016111 w 10514720"/>
                  <a:gd name="connsiteY16" fmla="*/ 405 h 2960728"/>
                  <a:gd name="connsiteX0" fmla="*/ 2016111 w 10514720"/>
                  <a:gd name="connsiteY0" fmla="*/ 405 h 2960728"/>
                  <a:gd name="connsiteX1" fmla="*/ 187311 w 10514720"/>
                  <a:gd name="connsiteY1" fmla="*/ 325525 h 2960728"/>
                  <a:gd name="connsiteX2" fmla="*/ 495159 w 10514720"/>
                  <a:gd name="connsiteY2" fmla="*/ 1092605 h 2960728"/>
                  <a:gd name="connsiteX3" fmla="*/ 2244711 w 10514720"/>
                  <a:gd name="connsiteY3" fmla="*/ 1468525 h 2960728"/>
                  <a:gd name="connsiteX4" fmla="*/ 2320911 w 10514720"/>
                  <a:gd name="connsiteY4" fmla="*/ 1626005 h 2960728"/>
                  <a:gd name="connsiteX5" fmla="*/ 2011031 w 10514720"/>
                  <a:gd name="connsiteY5" fmla="*/ 1778405 h 2960728"/>
                  <a:gd name="connsiteX6" fmla="*/ 1985631 w 10514720"/>
                  <a:gd name="connsiteY6" fmla="*/ 2261005 h 2960728"/>
                  <a:gd name="connsiteX7" fmla="*/ 2712071 w 10514720"/>
                  <a:gd name="connsiteY7" fmla="*/ 2591205 h 2960728"/>
                  <a:gd name="connsiteX8" fmla="*/ 10512965 w 10514720"/>
                  <a:gd name="connsiteY8" fmla="*/ 2958590 h 2960728"/>
                  <a:gd name="connsiteX9" fmla="*/ 3912779 w 10514720"/>
                  <a:gd name="connsiteY9" fmla="*/ 2550568 h 2960728"/>
                  <a:gd name="connsiteX10" fmla="*/ 2148191 w 10514720"/>
                  <a:gd name="connsiteY10" fmla="*/ 2306725 h 2960728"/>
                  <a:gd name="connsiteX11" fmla="*/ 2575400 w 10514720"/>
                  <a:gd name="connsiteY11" fmla="*/ 1896479 h 2960728"/>
                  <a:gd name="connsiteX12" fmla="*/ 2595231 w 10514720"/>
                  <a:gd name="connsiteY12" fmla="*/ 1590446 h 2960728"/>
                  <a:gd name="connsiteX13" fmla="*/ 2351391 w 10514720"/>
                  <a:gd name="connsiteY13" fmla="*/ 1392325 h 2960728"/>
                  <a:gd name="connsiteX14" fmla="*/ 319391 w 10514720"/>
                  <a:gd name="connsiteY14" fmla="*/ 909725 h 2960728"/>
                  <a:gd name="connsiteX15" fmla="*/ 354951 w 10514720"/>
                  <a:gd name="connsiteY15" fmla="*/ 330605 h 2960728"/>
                  <a:gd name="connsiteX16" fmla="*/ 2016111 w 10514720"/>
                  <a:gd name="connsiteY16" fmla="*/ 405 h 2960728"/>
                  <a:gd name="connsiteX0" fmla="*/ 2016111 w 10514720"/>
                  <a:gd name="connsiteY0" fmla="*/ 405 h 2960728"/>
                  <a:gd name="connsiteX1" fmla="*/ 187311 w 10514720"/>
                  <a:gd name="connsiteY1" fmla="*/ 325525 h 2960728"/>
                  <a:gd name="connsiteX2" fmla="*/ 495159 w 10514720"/>
                  <a:gd name="connsiteY2" fmla="*/ 1092605 h 2960728"/>
                  <a:gd name="connsiteX3" fmla="*/ 2244711 w 10514720"/>
                  <a:gd name="connsiteY3" fmla="*/ 1468525 h 2960728"/>
                  <a:gd name="connsiteX4" fmla="*/ 2320911 w 10514720"/>
                  <a:gd name="connsiteY4" fmla="*/ 1626005 h 2960728"/>
                  <a:gd name="connsiteX5" fmla="*/ 2011031 w 10514720"/>
                  <a:gd name="connsiteY5" fmla="*/ 1778405 h 2960728"/>
                  <a:gd name="connsiteX6" fmla="*/ 1985631 w 10514720"/>
                  <a:gd name="connsiteY6" fmla="*/ 2261005 h 2960728"/>
                  <a:gd name="connsiteX7" fmla="*/ 2712071 w 10514720"/>
                  <a:gd name="connsiteY7" fmla="*/ 2591205 h 2960728"/>
                  <a:gd name="connsiteX8" fmla="*/ 10512965 w 10514720"/>
                  <a:gd name="connsiteY8" fmla="*/ 2958590 h 2960728"/>
                  <a:gd name="connsiteX9" fmla="*/ 3912779 w 10514720"/>
                  <a:gd name="connsiteY9" fmla="*/ 2550568 h 2960728"/>
                  <a:gd name="connsiteX10" fmla="*/ 2920349 w 10514720"/>
                  <a:gd name="connsiteY10" fmla="*/ 2155683 h 2960728"/>
                  <a:gd name="connsiteX11" fmla="*/ 2575400 w 10514720"/>
                  <a:gd name="connsiteY11" fmla="*/ 1896479 h 2960728"/>
                  <a:gd name="connsiteX12" fmla="*/ 2595231 w 10514720"/>
                  <a:gd name="connsiteY12" fmla="*/ 1590446 h 2960728"/>
                  <a:gd name="connsiteX13" fmla="*/ 2351391 w 10514720"/>
                  <a:gd name="connsiteY13" fmla="*/ 1392325 h 2960728"/>
                  <a:gd name="connsiteX14" fmla="*/ 319391 w 10514720"/>
                  <a:gd name="connsiteY14" fmla="*/ 909725 h 2960728"/>
                  <a:gd name="connsiteX15" fmla="*/ 354951 w 10514720"/>
                  <a:gd name="connsiteY15" fmla="*/ 330605 h 2960728"/>
                  <a:gd name="connsiteX16" fmla="*/ 2016111 w 10514720"/>
                  <a:gd name="connsiteY16" fmla="*/ 405 h 2960728"/>
                  <a:gd name="connsiteX0" fmla="*/ 2016111 w 10514751"/>
                  <a:gd name="connsiteY0" fmla="*/ 405 h 2960124"/>
                  <a:gd name="connsiteX1" fmla="*/ 187311 w 10514751"/>
                  <a:gd name="connsiteY1" fmla="*/ 325525 h 2960124"/>
                  <a:gd name="connsiteX2" fmla="*/ 495159 w 10514751"/>
                  <a:gd name="connsiteY2" fmla="*/ 1092605 h 2960124"/>
                  <a:gd name="connsiteX3" fmla="*/ 2244711 w 10514751"/>
                  <a:gd name="connsiteY3" fmla="*/ 1468525 h 2960124"/>
                  <a:gd name="connsiteX4" fmla="*/ 2320911 w 10514751"/>
                  <a:gd name="connsiteY4" fmla="*/ 1626005 h 2960124"/>
                  <a:gd name="connsiteX5" fmla="*/ 2011031 w 10514751"/>
                  <a:gd name="connsiteY5" fmla="*/ 1778405 h 2960124"/>
                  <a:gd name="connsiteX6" fmla="*/ 1985631 w 10514751"/>
                  <a:gd name="connsiteY6" fmla="*/ 2261005 h 2960124"/>
                  <a:gd name="connsiteX7" fmla="*/ 2712071 w 10514751"/>
                  <a:gd name="connsiteY7" fmla="*/ 2591205 h 2960124"/>
                  <a:gd name="connsiteX8" fmla="*/ 10512965 w 10514751"/>
                  <a:gd name="connsiteY8" fmla="*/ 2958590 h 2960124"/>
                  <a:gd name="connsiteX9" fmla="*/ 4023087 w 10514751"/>
                  <a:gd name="connsiteY9" fmla="*/ 2399525 h 2960124"/>
                  <a:gd name="connsiteX10" fmla="*/ 2920349 w 10514751"/>
                  <a:gd name="connsiteY10" fmla="*/ 2155683 h 2960124"/>
                  <a:gd name="connsiteX11" fmla="*/ 2575400 w 10514751"/>
                  <a:gd name="connsiteY11" fmla="*/ 1896479 h 2960124"/>
                  <a:gd name="connsiteX12" fmla="*/ 2595231 w 10514751"/>
                  <a:gd name="connsiteY12" fmla="*/ 1590446 h 2960124"/>
                  <a:gd name="connsiteX13" fmla="*/ 2351391 w 10514751"/>
                  <a:gd name="connsiteY13" fmla="*/ 1392325 h 2960124"/>
                  <a:gd name="connsiteX14" fmla="*/ 319391 w 10514751"/>
                  <a:gd name="connsiteY14" fmla="*/ 909725 h 2960124"/>
                  <a:gd name="connsiteX15" fmla="*/ 354951 w 10514751"/>
                  <a:gd name="connsiteY15" fmla="*/ 330605 h 2960124"/>
                  <a:gd name="connsiteX16" fmla="*/ 2016111 w 10514751"/>
                  <a:gd name="connsiteY16" fmla="*/ 405 h 2960124"/>
                  <a:gd name="connsiteX0" fmla="*/ 2016111 w 10514792"/>
                  <a:gd name="connsiteY0" fmla="*/ 405 h 2960717"/>
                  <a:gd name="connsiteX1" fmla="*/ 187311 w 10514792"/>
                  <a:gd name="connsiteY1" fmla="*/ 325525 h 2960717"/>
                  <a:gd name="connsiteX2" fmla="*/ 495159 w 10514792"/>
                  <a:gd name="connsiteY2" fmla="*/ 1092605 h 2960717"/>
                  <a:gd name="connsiteX3" fmla="*/ 2244711 w 10514792"/>
                  <a:gd name="connsiteY3" fmla="*/ 1468525 h 2960717"/>
                  <a:gd name="connsiteX4" fmla="*/ 2320911 w 10514792"/>
                  <a:gd name="connsiteY4" fmla="*/ 1626005 h 2960717"/>
                  <a:gd name="connsiteX5" fmla="*/ 2011031 w 10514792"/>
                  <a:gd name="connsiteY5" fmla="*/ 1778405 h 2960717"/>
                  <a:gd name="connsiteX6" fmla="*/ 1985631 w 10514792"/>
                  <a:gd name="connsiteY6" fmla="*/ 2261005 h 2960717"/>
                  <a:gd name="connsiteX7" fmla="*/ 2712071 w 10514792"/>
                  <a:gd name="connsiteY7" fmla="*/ 2591205 h 2960717"/>
                  <a:gd name="connsiteX8" fmla="*/ 10512965 w 10514792"/>
                  <a:gd name="connsiteY8" fmla="*/ 2958590 h 2960717"/>
                  <a:gd name="connsiteX9" fmla="*/ 4023087 w 10514792"/>
                  <a:gd name="connsiteY9" fmla="*/ 2399525 h 2960717"/>
                  <a:gd name="connsiteX10" fmla="*/ 2920349 w 10514792"/>
                  <a:gd name="connsiteY10" fmla="*/ 2155683 h 2960717"/>
                  <a:gd name="connsiteX11" fmla="*/ 2575400 w 10514792"/>
                  <a:gd name="connsiteY11" fmla="*/ 1896479 h 2960717"/>
                  <a:gd name="connsiteX12" fmla="*/ 2595231 w 10514792"/>
                  <a:gd name="connsiteY12" fmla="*/ 1590446 h 2960717"/>
                  <a:gd name="connsiteX13" fmla="*/ 2351391 w 10514792"/>
                  <a:gd name="connsiteY13" fmla="*/ 1392325 h 2960717"/>
                  <a:gd name="connsiteX14" fmla="*/ 319391 w 10514792"/>
                  <a:gd name="connsiteY14" fmla="*/ 909725 h 2960717"/>
                  <a:gd name="connsiteX15" fmla="*/ 354951 w 10514792"/>
                  <a:gd name="connsiteY15" fmla="*/ 330605 h 2960717"/>
                  <a:gd name="connsiteX16" fmla="*/ 2016111 w 10514792"/>
                  <a:gd name="connsiteY16" fmla="*/ 405 h 2960717"/>
                  <a:gd name="connsiteX0" fmla="*/ 2016111 w 10515543"/>
                  <a:gd name="connsiteY0" fmla="*/ 405 h 2962258"/>
                  <a:gd name="connsiteX1" fmla="*/ 187311 w 10515543"/>
                  <a:gd name="connsiteY1" fmla="*/ 325525 h 2962258"/>
                  <a:gd name="connsiteX2" fmla="*/ 495159 w 10515543"/>
                  <a:gd name="connsiteY2" fmla="*/ 1092605 h 2962258"/>
                  <a:gd name="connsiteX3" fmla="*/ 2244711 w 10515543"/>
                  <a:gd name="connsiteY3" fmla="*/ 1468525 h 2962258"/>
                  <a:gd name="connsiteX4" fmla="*/ 2320911 w 10515543"/>
                  <a:gd name="connsiteY4" fmla="*/ 1626005 h 2962258"/>
                  <a:gd name="connsiteX5" fmla="*/ 2011031 w 10515543"/>
                  <a:gd name="connsiteY5" fmla="*/ 1778405 h 2962258"/>
                  <a:gd name="connsiteX6" fmla="*/ 1985631 w 10515543"/>
                  <a:gd name="connsiteY6" fmla="*/ 2261005 h 2962258"/>
                  <a:gd name="connsiteX7" fmla="*/ 2712071 w 10515543"/>
                  <a:gd name="connsiteY7" fmla="*/ 2591205 h 2962258"/>
                  <a:gd name="connsiteX8" fmla="*/ 10512965 w 10515543"/>
                  <a:gd name="connsiteY8" fmla="*/ 2958590 h 2962258"/>
                  <a:gd name="connsiteX9" fmla="*/ 4023087 w 10515543"/>
                  <a:gd name="connsiteY9" fmla="*/ 2399525 h 2962258"/>
                  <a:gd name="connsiteX10" fmla="*/ 2920349 w 10515543"/>
                  <a:gd name="connsiteY10" fmla="*/ 2155683 h 2962258"/>
                  <a:gd name="connsiteX11" fmla="*/ 2575400 w 10515543"/>
                  <a:gd name="connsiteY11" fmla="*/ 1896479 h 2962258"/>
                  <a:gd name="connsiteX12" fmla="*/ 2595231 w 10515543"/>
                  <a:gd name="connsiteY12" fmla="*/ 1590446 h 2962258"/>
                  <a:gd name="connsiteX13" fmla="*/ 2351391 w 10515543"/>
                  <a:gd name="connsiteY13" fmla="*/ 1392325 h 2962258"/>
                  <a:gd name="connsiteX14" fmla="*/ 319391 w 10515543"/>
                  <a:gd name="connsiteY14" fmla="*/ 909725 h 2962258"/>
                  <a:gd name="connsiteX15" fmla="*/ 354951 w 10515543"/>
                  <a:gd name="connsiteY15" fmla="*/ 330605 h 2962258"/>
                  <a:gd name="connsiteX16" fmla="*/ 2016111 w 10515543"/>
                  <a:gd name="connsiteY16" fmla="*/ 405 h 2962258"/>
                  <a:gd name="connsiteX0" fmla="*/ 2016111 w 10503293"/>
                  <a:gd name="connsiteY0" fmla="*/ 405 h 2833251"/>
                  <a:gd name="connsiteX1" fmla="*/ 187311 w 10503293"/>
                  <a:gd name="connsiteY1" fmla="*/ 325525 h 2833251"/>
                  <a:gd name="connsiteX2" fmla="*/ 495159 w 10503293"/>
                  <a:gd name="connsiteY2" fmla="*/ 1092605 h 2833251"/>
                  <a:gd name="connsiteX3" fmla="*/ 2244711 w 10503293"/>
                  <a:gd name="connsiteY3" fmla="*/ 1468525 h 2833251"/>
                  <a:gd name="connsiteX4" fmla="*/ 2320911 w 10503293"/>
                  <a:gd name="connsiteY4" fmla="*/ 1626005 h 2833251"/>
                  <a:gd name="connsiteX5" fmla="*/ 2011031 w 10503293"/>
                  <a:gd name="connsiteY5" fmla="*/ 1778405 h 2833251"/>
                  <a:gd name="connsiteX6" fmla="*/ 1985631 w 10503293"/>
                  <a:gd name="connsiteY6" fmla="*/ 2261005 h 2833251"/>
                  <a:gd name="connsiteX7" fmla="*/ 2712071 w 10503293"/>
                  <a:gd name="connsiteY7" fmla="*/ 2591205 h 2833251"/>
                  <a:gd name="connsiteX8" fmla="*/ 10500709 w 10503293"/>
                  <a:gd name="connsiteY8" fmla="*/ 2825319 h 2833251"/>
                  <a:gd name="connsiteX9" fmla="*/ 4023087 w 10503293"/>
                  <a:gd name="connsiteY9" fmla="*/ 2399525 h 2833251"/>
                  <a:gd name="connsiteX10" fmla="*/ 2920349 w 10503293"/>
                  <a:gd name="connsiteY10" fmla="*/ 2155683 h 2833251"/>
                  <a:gd name="connsiteX11" fmla="*/ 2575400 w 10503293"/>
                  <a:gd name="connsiteY11" fmla="*/ 1896479 h 2833251"/>
                  <a:gd name="connsiteX12" fmla="*/ 2595231 w 10503293"/>
                  <a:gd name="connsiteY12" fmla="*/ 1590446 h 2833251"/>
                  <a:gd name="connsiteX13" fmla="*/ 2351391 w 10503293"/>
                  <a:gd name="connsiteY13" fmla="*/ 1392325 h 2833251"/>
                  <a:gd name="connsiteX14" fmla="*/ 319391 w 10503293"/>
                  <a:gd name="connsiteY14" fmla="*/ 909725 h 2833251"/>
                  <a:gd name="connsiteX15" fmla="*/ 354951 w 10503293"/>
                  <a:gd name="connsiteY15" fmla="*/ 330605 h 2833251"/>
                  <a:gd name="connsiteX16" fmla="*/ 2016111 w 10503293"/>
                  <a:gd name="connsiteY16" fmla="*/ 405 h 2833251"/>
                  <a:gd name="connsiteX0" fmla="*/ 2016111 w 10503293"/>
                  <a:gd name="connsiteY0" fmla="*/ 405 h 2851560"/>
                  <a:gd name="connsiteX1" fmla="*/ 187311 w 10503293"/>
                  <a:gd name="connsiteY1" fmla="*/ 325525 h 2851560"/>
                  <a:gd name="connsiteX2" fmla="*/ 495159 w 10503293"/>
                  <a:gd name="connsiteY2" fmla="*/ 1092605 h 2851560"/>
                  <a:gd name="connsiteX3" fmla="*/ 2244711 w 10503293"/>
                  <a:gd name="connsiteY3" fmla="*/ 1468525 h 2851560"/>
                  <a:gd name="connsiteX4" fmla="*/ 2320911 w 10503293"/>
                  <a:gd name="connsiteY4" fmla="*/ 1626005 h 2851560"/>
                  <a:gd name="connsiteX5" fmla="*/ 2011031 w 10503293"/>
                  <a:gd name="connsiteY5" fmla="*/ 1778405 h 2851560"/>
                  <a:gd name="connsiteX6" fmla="*/ 1985631 w 10503293"/>
                  <a:gd name="connsiteY6" fmla="*/ 2261005 h 2851560"/>
                  <a:gd name="connsiteX7" fmla="*/ 2712071 w 10503293"/>
                  <a:gd name="connsiteY7" fmla="*/ 2591205 h 2851560"/>
                  <a:gd name="connsiteX8" fmla="*/ 10500709 w 10503293"/>
                  <a:gd name="connsiteY8" fmla="*/ 2825319 h 2851560"/>
                  <a:gd name="connsiteX9" fmla="*/ 4023087 w 10503293"/>
                  <a:gd name="connsiteY9" fmla="*/ 2399525 h 2851560"/>
                  <a:gd name="connsiteX10" fmla="*/ 2920349 w 10503293"/>
                  <a:gd name="connsiteY10" fmla="*/ 2155683 h 2851560"/>
                  <a:gd name="connsiteX11" fmla="*/ 2575400 w 10503293"/>
                  <a:gd name="connsiteY11" fmla="*/ 1896479 h 2851560"/>
                  <a:gd name="connsiteX12" fmla="*/ 2595231 w 10503293"/>
                  <a:gd name="connsiteY12" fmla="*/ 1590446 h 2851560"/>
                  <a:gd name="connsiteX13" fmla="*/ 2351391 w 10503293"/>
                  <a:gd name="connsiteY13" fmla="*/ 1392325 h 2851560"/>
                  <a:gd name="connsiteX14" fmla="*/ 319391 w 10503293"/>
                  <a:gd name="connsiteY14" fmla="*/ 909725 h 2851560"/>
                  <a:gd name="connsiteX15" fmla="*/ 354951 w 10503293"/>
                  <a:gd name="connsiteY15" fmla="*/ 330605 h 2851560"/>
                  <a:gd name="connsiteX16" fmla="*/ 2016111 w 10503293"/>
                  <a:gd name="connsiteY16" fmla="*/ 405 h 2851560"/>
                  <a:gd name="connsiteX0" fmla="*/ 2016111 w 10503293"/>
                  <a:gd name="connsiteY0" fmla="*/ 405 h 2922658"/>
                  <a:gd name="connsiteX1" fmla="*/ 187311 w 10503293"/>
                  <a:gd name="connsiteY1" fmla="*/ 325525 h 2922658"/>
                  <a:gd name="connsiteX2" fmla="*/ 495159 w 10503293"/>
                  <a:gd name="connsiteY2" fmla="*/ 1092605 h 2922658"/>
                  <a:gd name="connsiteX3" fmla="*/ 2244711 w 10503293"/>
                  <a:gd name="connsiteY3" fmla="*/ 1468525 h 2922658"/>
                  <a:gd name="connsiteX4" fmla="*/ 2320911 w 10503293"/>
                  <a:gd name="connsiteY4" fmla="*/ 1626005 h 2922658"/>
                  <a:gd name="connsiteX5" fmla="*/ 2011031 w 10503293"/>
                  <a:gd name="connsiteY5" fmla="*/ 1778405 h 2922658"/>
                  <a:gd name="connsiteX6" fmla="*/ 1985631 w 10503293"/>
                  <a:gd name="connsiteY6" fmla="*/ 2261005 h 2922658"/>
                  <a:gd name="connsiteX7" fmla="*/ 2712071 w 10503293"/>
                  <a:gd name="connsiteY7" fmla="*/ 2591205 h 2922658"/>
                  <a:gd name="connsiteX8" fmla="*/ 10500709 w 10503293"/>
                  <a:gd name="connsiteY8" fmla="*/ 2825319 h 2922658"/>
                  <a:gd name="connsiteX9" fmla="*/ 4023087 w 10503293"/>
                  <a:gd name="connsiteY9" fmla="*/ 2399525 h 2922658"/>
                  <a:gd name="connsiteX10" fmla="*/ 2920349 w 10503293"/>
                  <a:gd name="connsiteY10" fmla="*/ 2155683 h 2922658"/>
                  <a:gd name="connsiteX11" fmla="*/ 2575400 w 10503293"/>
                  <a:gd name="connsiteY11" fmla="*/ 1896479 h 2922658"/>
                  <a:gd name="connsiteX12" fmla="*/ 2595231 w 10503293"/>
                  <a:gd name="connsiteY12" fmla="*/ 1590446 h 2922658"/>
                  <a:gd name="connsiteX13" fmla="*/ 2351391 w 10503293"/>
                  <a:gd name="connsiteY13" fmla="*/ 1392325 h 2922658"/>
                  <a:gd name="connsiteX14" fmla="*/ 319391 w 10503293"/>
                  <a:gd name="connsiteY14" fmla="*/ 909725 h 2922658"/>
                  <a:gd name="connsiteX15" fmla="*/ 354951 w 10503293"/>
                  <a:gd name="connsiteY15" fmla="*/ 330605 h 2922658"/>
                  <a:gd name="connsiteX16" fmla="*/ 2016111 w 10503293"/>
                  <a:gd name="connsiteY16" fmla="*/ 405 h 2922658"/>
                  <a:gd name="connsiteX0" fmla="*/ 2016111 w 9694939"/>
                  <a:gd name="connsiteY0" fmla="*/ 405 h 2991603"/>
                  <a:gd name="connsiteX1" fmla="*/ 187311 w 9694939"/>
                  <a:gd name="connsiteY1" fmla="*/ 325525 h 2991603"/>
                  <a:gd name="connsiteX2" fmla="*/ 495159 w 9694939"/>
                  <a:gd name="connsiteY2" fmla="*/ 1092605 h 2991603"/>
                  <a:gd name="connsiteX3" fmla="*/ 2244711 w 9694939"/>
                  <a:gd name="connsiteY3" fmla="*/ 1468525 h 2991603"/>
                  <a:gd name="connsiteX4" fmla="*/ 2320911 w 9694939"/>
                  <a:gd name="connsiteY4" fmla="*/ 1626005 h 2991603"/>
                  <a:gd name="connsiteX5" fmla="*/ 2011031 w 9694939"/>
                  <a:gd name="connsiteY5" fmla="*/ 1778405 h 2991603"/>
                  <a:gd name="connsiteX6" fmla="*/ 1985631 w 9694939"/>
                  <a:gd name="connsiteY6" fmla="*/ 2261005 h 2991603"/>
                  <a:gd name="connsiteX7" fmla="*/ 2712071 w 9694939"/>
                  <a:gd name="connsiteY7" fmla="*/ 2591205 h 2991603"/>
                  <a:gd name="connsiteX8" fmla="*/ 9691773 w 9694939"/>
                  <a:gd name="connsiteY8" fmla="*/ 2905286 h 2991603"/>
                  <a:gd name="connsiteX9" fmla="*/ 4023087 w 9694939"/>
                  <a:gd name="connsiteY9" fmla="*/ 2399525 h 2991603"/>
                  <a:gd name="connsiteX10" fmla="*/ 2920349 w 9694939"/>
                  <a:gd name="connsiteY10" fmla="*/ 2155683 h 2991603"/>
                  <a:gd name="connsiteX11" fmla="*/ 2575400 w 9694939"/>
                  <a:gd name="connsiteY11" fmla="*/ 1896479 h 2991603"/>
                  <a:gd name="connsiteX12" fmla="*/ 2595231 w 9694939"/>
                  <a:gd name="connsiteY12" fmla="*/ 1590446 h 2991603"/>
                  <a:gd name="connsiteX13" fmla="*/ 2351391 w 9694939"/>
                  <a:gd name="connsiteY13" fmla="*/ 1392325 h 2991603"/>
                  <a:gd name="connsiteX14" fmla="*/ 319391 w 9694939"/>
                  <a:gd name="connsiteY14" fmla="*/ 909725 h 2991603"/>
                  <a:gd name="connsiteX15" fmla="*/ 354951 w 9694939"/>
                  <a:gd name="connsiteY15" fmla="*/ 330605 h 2991603"/>
                  <a:gd name="connsiteX16" fmla="*/ 2016111 w 9694939"/>
                  <a:gd name="connsiteY16" fmla="*/ 405 h 2991603"/>
                  <a:gd name="connsiteX0" fmla="*/ 2016111 w 10515543"/>
                  <a:gd name="connsiteY0" fmla="*/ 405 h 2930187"/>
                  <a:gd name="connsiteX1" fmla="*/ 187311 w 10515543"/>
                  <a:gd name="connsiteY1" fmla="*/ 325525 h 2930187"/>
                  <a:gd name="connsiteX2" fmla="*/ 495159 w 10515543"/>
                  <a:gd name="connsiteY2" fmla="*/ 1092605 h 2930187"/>
                  <a:gd name="connsiteX3" fmla="*/ 2244711 w 10515543"/>
                  <a:gd name="connsiteY3" fmla="*/ 1468525 h 2930187"/>
                  <a:gd name="connsiteX4" fmla="*/ 2320911 w 10515543"/>
                  <a:gd name="connsiteY4" fmla="*/ 1626005 h 2930187"/>
                  <a:gd name="connsiteX5" fmla="*/ 2011031 w 10515543"/>
                  <a:gd name="connsiteY5" fmla="*/ 1778405 h 2930187"/>
                  <a:gd name="connsiteX6" fmla="*/ 1985631 w 10515543"/>
                  <a:gd name="connsiteY6" fmla="*/ 2261005 h 2930187"/>
                  <a:gd name="connsiteX7" fmla="*/ 2712071 w 10515543"/>
                  <a:gd name="connsiteY7" fmla="*/ 2591205 h 2930187"/>
                  <a:gd name="connsiteX8" fmla="*/ 10512965 w 10515543"/>
                  <a:gd name="connsiteY8" fmla="*/ 2834206 h 2930187"/>
                  <a:gd name="connsiteX9" fmla="*/ 4023087 w 10515543"/>
                  <a:gd name="connsiteY9" fmla="*/ 2399525 h 2930187"/>
                  <a:gd name="connsiteX10" fmla="*/ 2920349 w 10515543"/>
                  <a:gd name="connsiteY10" fmla="*/ 2155683 h 2930187"/>
                  <a:gd name="connsiteX11" fmla="*/ 2575400 w 10515543"/>
                  <a:gd name="connsiteY11" fmla="*/ 1896479 h 2930187"/>
                  <a:gd name="connsiteX12" fmla="*/ 2595231 w 10515543"/>
                  <a:gd name="connsiteY12" fmla="*/ 1590446 h 2930187"/>
                  <a:gd name="connsiteX13" fmla="*/ 2351391 w 10515543"/>
                  <a:gd name="connsiteY13" fmla="*/ 1392325 h 2930187"/>
                  <a:gd name="connsiteX14" fmla="*/ 319391 w 10515543"/>
                  <a:gd name="connsiteY14" fmla="*/ 909725 h 2930187"/>
                  <a:gd name="connsiteX15" fmla="*/ 354951 w 10515543"/>
                  <a:gd name="connsiteY15" fmla="*/ 330605 h 2930187"/>
                  <a:gd name="connsiteX16" fmla="*/ 2016111 w 10515543"/>
                  <a:gd name="connsiteY16" fmla="*/ 405 h 2930187"/>
                  <a:gd name="connsiteX0" fmla="*/ 2016111 w 10512964"/>
                  <a:gd name="connsiteY0" fmla="*/ 405 h 2930187"/>
                  <a:gd name="connsiteX1" fmla="*/ 187311 w 10512964"/>
                  <a:gd name="connsiteY1" fmla="*/ 325525 h 2930187"/>
                  <a:gd name="connsiteX2" fmla="*/ 495159 w 10512964"/>
                  <a:gd name="connsiteY2" fmla="*/ 1092605 h 2930187"/>
                  <a:gd name="connsiteX3" fmla="*/ 2244711 w 10512964"/>
                  <a:gd name="connsiteY3" fmla="*/ 1468525 h 2930187"/>
                  <a:gd name="connsiteX4" fmla="*/ 2320911 w 10512964"/>
                  <a:gd name="connsiteY4" fmla="*/ 1626005 h 2930187"/>
                  <a:gd name="connsiteX5" fmla="*/ 2011031 w 10512964"/>
                  <a:gd name="connsiteY5" fmla="*/ 1778405 h 2930187"/>
                  <a:gd name="connsiteX6" fmla="*/ 1985631 w 10512964"/>
                  <a:gd name="connsiteY6" fmla="*/ 2261005 h 2930187"/>
                  <a:gd name="connsiteX7" fmla="*/ 2712071 w 10512964"/>
                  <a:gd name="connsiteY7" fmla="*/ 2591205 h 2930187"/>
                  <a:gd name="connsiteX8" fmla="*/ 10512965 w 10512964"/>
                  <a:gd name="connsiteY8" fmla="*/ 2834206 h 2930187"/>
                  <a:gd name="connsiteX9" fmla="*/ 4023087 w 10512964"/>
                  <a:gd name="connsiteY9" fmla="*/ 2399525 h 2930187"/>
                  <a:gd name="connsiteX10" fmla="*/ 2920349 w 10512964"/>
                  <a:gd name="connsiteY10" fmla="*/ 2155683 h 2930187"/>
                  <a:gd name="connsiteX11" fmla="*/ 2575400 w 10512964"/>
                  <a:gd name="connsiteY11" fmla="*/ 1896479 h 2930187"/>
                  <a:gd name="connsiteX12" fmla="*/ 2595231 w 10512964"/>
                  <a:gd name="connsiteY12" fmla="*/ 1590446 h 2930187"/>
                  <a:gd name="connsiteX13" fmla="*/ 2351391 w 10512964"/>
                  <a:gd name="connsiteY13" fmla="*/ 1392325 h 2930187"/>
                  <a:gd name="connsiteX14" fmla="*/ 319391 w 10512964"/>
                  <a:gd name="connsiteY14" fmla="*/ 909725 h 2930187"/>
                  <a:gd name="connsiteX15" fmla="*/ 354951 w 10512964"/>
                  <a:gd name="connsiteY15" fmla="*/ 330605 h 2930187"/>
                  <a:gd name="connsiteX16" fmla="*/ 2016111 w 10512964"/>
                  <a:gd name="connsiteY16" fmla="*/ 405 h 2930187"/>
                  <a:gd name="connsiteX0" fmla="*/ 2016111 w 10512964"/>
                  <a:gd name="connsiteY0" fmla="*/ 405 h 2930187"/>
                  <a:gd name="connsiteX1" fmla="*/ 187311 w 10512964"/>
                  <a:gd name="connsiteY1" fmla="*/ 325525 h 2930187"/>
                  <a:gd name="connsiteX2" fmla="*/ 495159 w 10512964"/>
                  <a:gd name="connsiteY2" fmla="*/ 1092605 h 2930187"/>
                  <a:gd name="connsiteX3" fmla="*/ 2244711 w 10512964"/>
                  <a:gd name="connsiteY3" fmla="*/ 1468525 h 2930187"/>
                  <a:gd name="connsiteX4" fmla="*/ 2320911 w 10512964"/>
                  <a:gd name="connsiteY4" fmla="*/ 1626005 h 2930187"/>
                  <a:gd name="connsiteX5" fmla="*/ 2011031 w 10512964"/>
                  <a:gd name="connsiteY5" fmla="*/ 1778405 h 2930187"/>
                  <a:gd name="connsiteX6" fmla="*/ 1985631 w 10512964"/>
                  <a:gd name="connsiteY6" fmla="*/ 2261005 h 2930187"/>
                  <a:gd name="connsiteX7" fmla="*/ 2712071 w 10512964"/>
                  <a:gd name="connsiteY7" fmla="*/ 2591205 h 2930187"/>
                  <a:gd name="connsiteX8" fmla="*/ 10512965 w 10512964"/>
                  <a:gd name="connsiteY8" fmla="*/ 2834206 h 2930187"/>
                  <a:gd name="connsiteX9" fmla="*/ 4023087 w 10512964"/>
                  <a:gd name="connsiteY9" fmla="*/ 2399525 h 2930187"/>
                  <a:gd name="connsiteX10" fmla="*/ 2920349 w 10512964"/>
                  <a:gd name="connsiteY10" fmla="*/ 2155683 h 2930187"/>
                  <a:gd name="connsiteX11" fmla="*/ 2575400 w 10512964"/>
                  <a:gd name="connsiteY11" fmla="*/ 1896479 h 2930187"/>
                  <a:gd name="connsiteX12" fmla="*/ 2595231 w 10512964"/>
                  <a:gd name="connsiteY12" fmla="*/ 1590446 h 2930187"/>
                  <a:gd name="connsiteX13" fmla="*/ 2351391 w 10512964"/>
                  <a:gd name="connsiteY13" fmla="*/ 1392325 h 2930187"/>
                  <a:gd name="connsiteX14" fmla="*/ 319391 w 10512964"/>
                  <a:gd name="connsiteY14" fmla="*/ 909725 h 2930187"/>
                  <a:gd name="connsiteX15" fmla="*/ 354951 w 10512964"/>
                  <a:gd name="connsiteY15" fmla="*/ 330605 h 2930187"/>
                  <a:gd name="connsiteX16" fmla="*/ 2016111 w 10512964"/>
                  <a:gd name="connsiteY16" fmla="*/ 405 h 2930187"/>
                  <a:gd name="connsiteX0" fmla="*/ 2016111 w 10512964"/>
                  <a:gd name="connsiteY0" fmla="*/ 405 h 2947433"/>
                  <a:gd name="connsiteX1" fmla="*/ 187311 w 10512964"/>
                  <a:gd name="connsiteY1" fmla="*/ 325525 h 2947433"/>
                  <a:gd name="connsiteX2" fmla="*/ 495159 w 10512964"/>
                  <a:gd name="connsiteY2" fmla="*/ 1092605 h 2947433"/>
                  <a:gd name="connsiteX3" fmla="*/ 2244711 w 10512964"/>
                  <a:gd name="connsiteY3" fmla="*/ 1468525 h 2947433"/>
                  <a:gd name="connsiteX4" fmla="*/ 2320911 w 10512964"/>
                  <a:gd name="connsiteY4" fmla="*/ 1626005 h 2947433"/>
                  <a:gd name="connsiteX5" fmla="*/ 2011031 w 10512964"/>
                  <a:gd name="connsiteY5" fmla="*/ 1778405 h 2947433"/>
                  <a:gd name="connsiteX6" fmla="*/ 1985631 w 10512964"/>
                  <a:gd name="connsiteY6" fmla="*/ 2261005 h 2947433"/>
                  <a:gd name="connsiteX7" fmla="*/ 3202333 w 10512964"/>
                  <a:gd name="connsiteY7" fmla="*/ 2688942 h 2947433"/>
                  <a:gd name="connsiteX8" fmla="*/ 10512965 w 10512964"/>
                  <a:gd name="connsiteY8" fmla="*/ 2834206 h 2947433"/>
                  <a:gd name="connsiteX9" fmla="*/ 4023087 w 10512964"/>
                  <a:gd name="connsiteY9" fmla="*/ 2399525 h 2947433"/>
                  <a:gd name="connsiteX10" fmla="*/ 2920349 w 10512964"/>
                  <a:gd name="connsiteY10" fmla="*/ 2155683 h 2947433"/>
                  <a:gd name="connsiteX11" fmla="*/ 2575400 w 10512964"/>
                  <a:gd name="connsiteY11" fmla="*/ 1896479 h 2947433"/>
                  <a:gd name="connsiteX12" fmla="*/ 2595231 w 10512964"/>
                  <a:gd name="connsiteY12" fmla="*/ 1590446 h 2947433"/>
                  <a:gd name="connsiteX13" fmla="*/ 2351391 w 10512964"/>
                  <a:gd name="connsiteY13" fmla="*/ 1392325 h 2947433"/>
                  <a:gd name="connsiteX14" fmla="*/ 319391 w 10512964"/>
                  <a:gd name="connsiteY14" fmla="*/ 909725 h 2947433"/>
                  <a:gd name="connsiteX15" fmla="*/ 354951 w 10512964"/>
                  <a:gd name="connsiteY15" fmla="*/ 330605 h 2947433"/>
                  <a:gd name="connsiteX16" fmla="*/ 2016111 w 10512964"/>
                  <a:gd name="connsiteY16" fmla="*/ 405 h 2947433"/>
                  <a:gd name="connsiteX0" fmla="*/ 2016111 w 10512964"/>
                  <a:gd name="connsiteY0" fmla="*/ 405 h 2947433"/>
                  <a:gd name="connsiteX1" fmla="*/ 187311 w 10512964"/>
                  <a:gd name="connsiteY1" fmla="*/ 325525 h 2947433"/>
                  <a:gd name="connsiteX2" fmla="*/ 495159 w 10512964"/>
                  <a:gd name="connsiteY2" fmla="*/ 1092605 h 2947433"/>
                  <a:gd name="connsiteX3" fmla="*/ 2244711 w 10512964"/>
                  <a:gd name="connsiteY3" fmla="*/ 1468525 h 2947433"/>
                  <a:gd name="connsiteX4" fmla="*/ 2320911 w 10512964"/>
                  <a:gd name="connsiteY4" fmla="*/ 1626005 h 2947433"/>
                  <a:gd name="connsiteX5" fmla="*/ 2011031 w 10512964"/>
                  <a:gd name="connsiteY5" fmla="*/ 1778405 h 2947433"/>
                  <a:gd name="connsiteX6" fmla="*/ 2390103 w 10512964"/>
                  <a:gd name="connsiteY6" fmla="*/ 2163271 h 2947433"/>
                  <a:gd name="connsiteX7" fmla="*/ 3202333 w 10512964"/>
                  <a:gd name="connsiteY7" fmla="*/ 2688942 h 2947433"/>
                  <a:gd name="connsiteX8" fmla="*/ 10512965 w 10512964"/>
                  <a:gd name="connsiteY8" fmla="*/ 2834206 h 2947433"/>
                  <a:gd name="connsiteX9" fmla="*/ 4023087 w 10512964"/>
                  <a:gd name="connsiteY9" fmla="*/ 2399525 h 2947433"/>
                  <a:gd name="connsiteX10" fmla="*/ 2920349 w 10512964"/>
                  <a:gd name="connsiteY10" fmla="*/ 2155683 h 2947433"/>
                  <a:gd name="connsiteX11" fmla="*/ 2575400 w 10512964"/>
                  <a:gd name="connsiteY11" fmla="*/ 1896479 h 2947433"/>
                  <a:gd name="connsiteX12" fmla="*/ 2595231 w 10512964"/>
                  <a:gd name="connsiteY12" fmla="*/ 1590446 h 2947433"/>
                  <a:gd name="connsiteX13" fmla="*/ 2351391 w 10512964"/>
                  <a:gd name="connsiteY13" fmla="*/ 1392325 h 2947433"/>
                  <a:gd name="connsiteX14" fmla="*/ 319391 w 10512964"/>
                  <a:gd name="connsiteY14" fmla="*/ 909725 h 2947433"/>
                  <a:gd name="connsiteX15" fmla="*/ 354951 w 10512964"/>
                  <a:gd name="connsiteY15" fmla="*/ 330605 h 2947433"/>
                  <a:gd name="connsiteX16" fmla="*/ 2016111 w 10512964"/>
                  <a:gd name="connsiteY16" fmla="*/ 405 h 2947433"/>
                  <a:gd name="connsiteX0" fmla="*/ 2016111 w 10512964"/>
                  <a:gd name="connsiteY0" fmla="*/ 405 h 2917371"/>
                  <a:gd name="connsiteX1" fmla="*/ 187311 w 10512964"/>
                  <a:gd name="connsiteY1" fmla="*/ 325525 h 2917371"/>
                  <a:gd name="connsiteX2" fmla="*/ 495159 w 10512964"/>
                  <a:gd name="connsiteY2" fmla="*/ 1092605 h 2917371"/>
                  <a:gd name="connsiteX3" fmla="*/ 2244711 w 10512964"/>
                  <a:gd name="connsiteY3" fmla="*/ 1468525 h 2917371"/>
                  <a:gd name="connsiteX4" fmla="*/ 2320911 w 10512964"/>
                  <a:gd name="connsiteY4" fmla="*/ 1626005 h 2917371"/>
                  <a:gd name="connsiteX5" fmla="*/ 2011031 w 10512964"/>
                  <a:gd name="connsiteY5" fmla="*/ 1778405 h 2917371"/>
                  <a:gd name="connsiteX6" fmla="*/ 2390103 w 10512964"/>
                  <a:gd name="connsiteY6" fmla="*/ 2163271 h 2917371"/>
                  <a:gd name="connsiteX7" fmla="*/ 3447465 w 10512964"/>
                  <a:gd name="connsiteY7" fmla="*/ 2493476 h 2917371"/>
                  <a:gd name="connsiteX8" fmla="*/ 10512965 w 10512964"/>
                  <a:gd name="connsiteY8" fmla="*/ 2834206 h 2917371"/>
                  <a:gd name="connsiteX9" fmla="*/ 4023087 w 10512964"/>
                  <a:gd name="connsiteY9" fmla="*/ 2399525 h 2917371"/>
                  <a:gd name="connsiteX10" fmla="*/ 2920349 w 10512964"/>
                  <a:gd name="connsiteY10" fmla="*/ 2155683 h 2917371"/>
                  <a:gd name="connsiteX11" fmla="*/ 2575400 w 10512964"/>
                  <a:gd name="connsiteY11" fmla="*/ 1896479 h 2917371"/>
                  <a:gd name="connsiteX12" fmla="*/ 2595231 w 10512964"/>
                  <a:gd name="connsiteY12" fmla="*/ 1590446 h 2917371"/>
                  <a:gd name="connsiteX13" fmla="*/ 2351391 w 10512964"/>
                  <a:gd name="connsiteY13" fmla="*/ 1392325 h 2917371"/>
                  <a:gd name="connsiteX14" fmla="*/ 319391 w 10512964"/>
                  <a:gd name="connsiteY14" fmla="*/ 909725 h 2917371"/>
                  <a:gd name="connsiteX15" fmla="*/ 354951 w 10512964"/>
                  <a:gd name="connsiteY15" fmla="*/ 330605 h 2917371"/>
                  <a:gd name="connsiteX16" fmla="*/ 2016111 w 10512964"/>
                  <a:gd name="connsiteY16" fmla="*/ 405 h 2917371"/>
                  <a:gd name="connsiteX0" fmla="*/ 2016111 w 10512964"/>
                  <a:gd name="connsiteY0" fmla="*/ 405 h 2917371"/>
                  <a:gd name="connsiteX1" fmla="*/ 187311 w 10512964"/>
                  <a:gd name="connsiteY1" fmla="*/ 325525 h 2917371"/>
                  <a:gd name="connsiteX2" fmla="*/ 495159 w 10512964"/>
                  <a:gd name="connsiteY2" fmla="*/ 1092605 h 2917371"/>
                  <a:gd name="connsiteX3" fmla="*/ 2244711 w 10512964"/>
                  <a:gd name="connsiteY3" fmla="*/ 1468525 h 2917371"/>
                  <a:gd name="connsiteX4" fmla="*/ 2320911 w 10512964"/>
                  <a:gd name="connsiteY4" fmla="*/ 1626005 h 2917371"/>
                  <a:gd name="connsiteX5" fmla="*/ 2280676 w 10512964"/>
                  <a:gd name="connsiteY5" fmla="*/ 1805061 h 2917371"/>
                  <a:gd name="connsiteX6" fmla="*/ 2390103 w 10512964"/>
                  <a:gd name="connsiteY6" fmla="*/ 2163271 h 2917371"/>
                  <a:gd name="connsiteX7" fmla="*/ 3447465 w 10512964"/>
                  <a:gd name="connsiteY7" fmla="*/ 2493476 h 2917371"/>
                  <a:gd name="connsiteX8" fmla="*/ 10512965 w 10512964"/>
                  <a:gd name="connsiteY8" fmla="*/ 2834206 h 2917371"/>
                  <a:gd name="connsiteX9" fmla="*/ 4023087 w 10512964"/>
                  <a:gd name="connsiteY9" fmla="*/ 2399525 h 2917371"/>
                  <a:gd name="connsiteX10" fmla="*/ 2920349 w 10512964"/>
                  <a:gd name="connsiteY10" fmla="*/ 2155683 h 2917371"/>
                  <a:gd name="connsiteX11" fmla="*/ 2575400 w 10512964"/>
                  <a:gd name="connsiteY11" fmla="*/ 1896479 h 2917371"/>
                  <a:gd name="connsiteX12" fmla="*/ 2595231 w 10512964"/>
                  <a:gd name="connsiteY12" fmla="*/ 1590446 h 2917371"/>
                  <a:gd name="connsiteX13" fmla="*/ 2351391 w 10512964"/>
                  <a:gd name="connsiteY13" fmla="*/ 1392325 h 2917371"/>
                  <a:gd name="connsiteX14" fmla="*/ 319391 w 10512964"/>
                  <a:gd name="connsiteY14" fmla="*/ 909725 h 2917371"/>
                  <a:gd name="connsiteX15" fmla="*/ 354951 w 10512964"/>
                  <a:gd name="connsiteY15" fmla="*/ 330605 h 2917371"/>
                  <a:gd name="connsiteX16" fmla="*/ 2016111 w 10512964"/>
                  <a:gd name="connsiteY16" fmla="*/ 405 h 2917371"/>
                  <a:gd name="connsiteX0" fmla="*/ 2016111 w 10512964"/>
                  <a:gd name="connsiteY0" fmla="*/ 405 h 2917371"/>
                  <a:gd name="connsiteX1" fmla="*/ 187311 w 10512964"/>
                  <a:gd name="connsiteY1" fmla="*/ 325525 h 2917371"/>
                  <a:gd name="connsiteX2" fmla="*/ 495159 w 10512964"/>
                  <a:gd name="connsiteY2" fmla="*/ 1092605 h 2917371"/>
                  <a:gd name="connsiteX3" fmla="*/ 2244711 w 10512964"/>
                  <a:gd name="connsiteY3" fmla="*/ 1468525 h 2917371"/>
                  <a:gd name="connsiteX4" fmla="*/ 2320911 w 10512964"/>
                  <a:gd name="connsiteY4" fmla="*/ 1626005 h 2917371"/>
                  <a:gd name="connsiteX5" fmla="*/ 2280676 w 10512964"/>
                  <a:gd name="connsiteY5" fmla="*/ 1805061 h 2917371"/>
                  <a:gd name="connsiteX6" fmla="*/ 2537182 w 10512964"/>
                  <a:gd name="connsiteY6" fmla="*/ 2189927 h 2917371"/>
                  <a:gd name="connsiteX7" fmla="*/ 3447465 w 10512964"/>
                  <a:gd name="connsiteY7" fmla="*/ 2493476 h 2917371"/>
                  <a:gd name="connsiteX8" fmla="*/ 10512965 w 10512964"/>
                  <a:gd name="connsiteY8" fmla="*/ 2834206 h 2917371"/>
                  <a:gd name="connsiteX9" fmla="*/ 4023087 w 10512964"/>
                  <a:gd name="connsiteY9" fmla="*/ 2399525 h 2917371"/>
                  <a:gd name="connsiteX10" fmla="*/ 2920349 w 10512964"/>
                  <a:gd name="connsiteY10" fmla="*/ 2155683 h 2917371"/>
                  <a:gd name="connsiteX11" fmla="*/ 2575400 w 10512964"/>
                  <a:gd name="connsiteY11" fmla="*/ 1896479 h 2917371"/>
                  <a:gd name="connsiteX12" fmla="*/ 2595231 w 10512964"/>
                  <a:gd name="connsiteY12" fmla="*/ 1590446 h 2917371"/>
                  <a:gd name="connsiteX13" fmla="*/ 2351391 w 10512964"/>
                  <a:gd name="connsiteY13" fmla="*/ 1392325 h 2917371"/>
                  <a:gd name="connsiteX14" fmla="*/ 319391 w 10512964"/>
                  <a:gd name="connsiteY14" fmla="*/ 909725 h 2917371"/>
                  <a:gd name="connsiteX15" fmla="*/ 354951 w 10512964"/>
                  <a:gd name="connsiteY15" fmla="*/ 330605 h 2917371"/>
                  <a:gd name="connsiteX16" fmla="*/ 2016111 w 10512964"/>
                  <a:gd name="connsiteY16" fmla="*/ 405 h 2917371"/>
                  <a:gd name="connsiteX0" fmla="*/ 2016111 w 10512964"/>
                  <a:gd name="connsiteY0" fmla="*/ 405 h 2929975"/>
                  <a:gd name="connsiteX1" fmla="*/ 187311 w 10512964"/>
                  <a:gd name="connsiteY1" fmla="*/ 325525 h 2929975"/>
                  <a:gd name="connsiteX2" fmla="*/ 495159 w 10512964"/>
                  <a:gd name="connsiteY2" fmla="*/ 1092605 h 2929975"/>
                  <a:gd name="connsiteX3" fmla="*/ 2244711 w 10512964"/>
                  <a:gd name="connsiteY3" fmla="*/ 1468525 h 2929975"/>
                  <a:gd name="connsiteX4" fmla="*/ 2320911 w 10512964"/>
                  <a:gd name="connsiteY4" fmla="*/ 1626005 h 2929975"/>
                  <a:gd name="connsiteX5" fmla="*/ 2280676 w 10512964"/>
                  <a:gd name="connsiteY5" fmla="*/ 1805061 h 2929975"/>
                  <a:gd name="connsiteX6" fmla="*/ 2537182 w 10512964"/>
                  <a:gd name="connsiteY6" fmla="*/ 2189927 h 2929975"/>
                  <a:gd name="connsiteX7" fmla="*/ 3447465 w 10512964"/>
                  <a:gd name="connsiteY7" fmla="*/ 2493476 h 2929975"/>
                  <a:gd name="connsiteX8" fmla="*/ 10512965 w 10512964"/>
                  <a:gd name="connsiteY8" fmla="*/ 2834206 h 2929975"/>
                  <a:gd name="connsiteX9" fmla="*/ 4023087 w 10512964"/>
                  <a:gd name="connsiteY9" fmla="*/ 2399525 h 2929975"/>
                  <a:gd name="connsiteX10" fmla="*/ 2920349 w 10512964"/>
                  <a:gd name="connsiteY10" fmla="*/ 2155683 h 2929975"/>
                  <a:gd name="connsiteX11" fmla="*/ 2575400 w 10512964"/>
                  <a:gd name="connsiteY11" fmla="*/ 1896479 h 2929975"/>
                  <a:gd name="connsiteX12" fmla="*/ 2595231 w 10512964"/>
                  <a:gd name="connsiteY12" fmla="*/ 1590446 h 2929975"/>
                  <a:gd name="connsiteX13" fmla="*/ 2351391 w 10512964"/>
                  <a:gd name="connsiteY13" fmla="*/ 1392325 h 2929975"/>
                  <a:gd name="connsiteX14" fmla="*/ 319391 w 10512964"/>
                  <a:gd name="connsiteY14" fmla="*/ 909725 h 2929975"/>
                  <a:gd name="connsiteX15" fmla="*/ 354951 w 10512964"/>
                  <a:gd name="connsiteY15" fmla="*/ 330605 h 2929975"/>
                  <a:gd name="connsiteX16" fmla="*/ 2016111 w 10512964"/>
                  <a:gd name="connsiteY16" fmla="*/ 405 h 2929975"/>
                  <a:gd name="connsiteX0" fmla="*/ 2016111 w 10512964"/>
                  <a:gd name="connsiteY0" fmla="*/ 405 h 2907972"/>
                  <a:gd name="connsiteX1" fmla="*/ 187311 w 10512964"/>
                  <a:gd name="connsiteY1" fmla="*/ 325525 h 2907972"/>
                  <a:gd name="connsiteX2" fmla="*/ 495159 w 10512964"/>
                  <a:gd name="connsiteY2" fmla="*/ 1092605 h 2907972"/>
                  <a:gd name="connsiteX3" fmla="*/ 2244711 w 10512964"/>
                  <a:gd name="connsiteY3" fmla="*/ 1468525 h 2907972"/>
                  <a:gd name="connsiteX4" fmla="*/ 2320911 w 10512964"/>
                  <a:gd name="connsiteY4" fmla="*/ 1626005 h 2907972"/>
                  <a:gd name="connsiteX5" fmla="*/ 2280676 w 10512964"/>
                  <a:gd name="connsiteY5" fmla="*/ 1805061 h 2907972"/>
                  <a:gd name="connsiteX6" fmla="*/ 2537182 w 10512964"/>
                  <a:gd name="connsiteY6" fmla="*/ 2189927 h 2907972"/>
                  <a:gd name="connsiteX7" fmla="*/ 3447465 w 10512964"/>
                  <a:gd name="connsiteY7" fmla="*/ 2493476 h 2907972"/>
                  <a:gd name="connsiteX8" fmla="*/ 10512965 w 10512964"/>
                  <a:gd name="connsiteY8" fmla="*/ 2834206 h 2907972"/>
                  <a:gd name="connsiteX9" fmla="*/ 4023087 w 10512964"/>
                  <a:gd name="connsiteY9" fmla="*/ 2399525 h 2907972"/>
                  <a:gd name="connsiteX10" fmla="*/ 2920349 w 10512964"/>
                  <a:gd name="connsiteY10" fmla="*/ 2155683 h 2907972"/>
                  <a:gd name="connsiteX11" fmla="*/ 2575400 w 10512964"/>
                  <a:gd name="connsiteY11" fmla="*/ 1896479 h 2907972"/>
                  <a:gd name="connsiteX12" fmla="*/ 2595231 w 10512964"/>
                  <a:gd name="connsiteY12" fmla="*/ 1590446 h 2907972"/>
                  <a:gd name="connsiteX13" fmla="*/ 2351391 w 10512964"/>
                  <a:gd name="connsiteY13" fmla="*/ 1392325 h 2907972"/>
                  <a:gd name="connsiteX14" fmla="*/ 319391 w 10512964"/>
                  <a:gd name="connsiteY14" fmla="*/ 909725 h 2907972"/>
                  <a:gd name="connsiteX15" fmla="*/ 354951 w 10512964"/>
                  <a:gd name="connsiteY15" fmla="*/ 330605 h 2907972"/>
                  <a:gd name="connsiteX16" fmla="*/ 2016111 w 10512964"/>
                  <a:gd name="connsiteY16" fmla="*/ 405 h 2907972"/>
                  <a:gd name="connsiteX0" fmla="*/ 2016111 w 10512964"/>
                  <a:gd name="connsiteY0" fmla="*/ 405 h 2907972"/>
                  <a:gd name="connsiteX1" fmla="*/ 187311 w 10512964"/>
                  <a:gd name="connsiteY1" fmla="*/ 325525 h 2907972"/>
                  <a:gd name="connsiteX2" fmla="*/ 495159 w 10512964"/>
                  <a:gd name="connsiteY2" fmla="*/ 1092605 h 2907972"/>
                  <a:gd name="connsiteX3" fmla="*/ 2244711 w 10512964"/>
                  <a:gd name="connsiteY3" fmla="*/ 1468525 h 2907972"/>
                  <a:gd name="connsiteX4" fmla="*/ 2320911 w 10512964"/>
                  <a:gd name="connsiteY4" fmla="*/ 1626005 h 2907972"/>
                  <a:gd name="connsiteX5" fmla="*/ 2280676 w 10512964"/>
                  <a:gd name="connsiteY5" fmla="*/ 1805061 h 2907972"/>
                  <a:gd name="connsiteX6" fmla="*/ 2537182 w 10512964"/>
                  <a:gd name="connsiteY6" fmla="*/ 2189927 h 2907972"/>
                  <a:gd name="connsiteX7" fmla="*/ 3447465 w 10512964"/>
                  <a:gd name="connsiteY7" fmla="*/ 2493476 h 2907972"/>
                  <a:gd name="connsiteX8" fmla="*/ 10512965 w 10512964"/>
                  <a:gd name="connsiteY8" fmla="*/ 2834206 h 2907972"/>
                  <a:gd name="connsiteX9" fmla="*/ 4023087 w 10512964"/>
                  <a:gd name="connsiteY9" fmla="*/ 2399525 h 2907972"/>
                  <a:gd name="connsiteX10" fmla="*/ 2920349 w 10512964"/>
                  <a:gd name="connsiteY10" fmla="*/ 2155683 h 2907972"/>
                  <a:gd name="connsiteX11" fmla="*/ 2575400 w 10512964"/>
                  <a:gd name="connsiteY11" fmla="*/ 1896479 h 2907972"/>
                  <a:gd name="connsiteX12" fmla="*/ 2595231 w 10512964"/>
                  <a:gd name="connsiteY12" fmla="*/ 1590446 h 2907972"/>
                  <a:gd name="connsiteX13" fmla="*/ 2351391 w 10512964"/>
                  <a:gd name="connsiteY13" fmla="*/ 1392325 h 2907972"/>
                  <a:gd name="connsiteX14" fmla="*/ 319391 w 10512964"/>
                  <a:gd name="connsiteY14" fmla="*/ 909725 h 2907972"/>
                  <a:gd name="connsiteX15" fmla="*/ 354951 w 10512964"/>
                  <a:gd name="connsiteY15" fmla="*/ 330605 h 2907972"/>
                  <a:gd name="connsiteX16" fmla="*/ 2016111 w 10512964"/>
                  <a:gd name="connsiteY16" fmla="*/ 405 h 290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12964" h="2907972">
                    <a:moveTo>
                      <a:pt x="2016111" y="405"/>
                    </a:moveTo>
                    <a:cubicBezTo>
                      <a:pt x="1999178" y="-8908"/>
                      <a:pt x="440803" y="143492"/>
                      <a:pt x="187311" y="325525"/>
                    </a:cubicBezTo>
                    <a:cubicBezTo>
                      <a:pt x="-66181" y="507558"/>
                      <a:pt x="-146445" y="865529"/>
                      <a:pt x="495159" y="1092605"/>
                    </a:cubicBezTo>
                    <a:cubicBezTo>
                      <a:pt x="836704" y="1224008"/>
                      <a:pt x="1922131" y="1434489"/>
                      <a:pt x="2244711" y="1468525"/>
                    </a:cubicBezTo>
                    <a:cubicBezTo>
                      <a:pt x="2559973" y="1501789"/>
                      <a:pt x="2314917" y="1569916"/>
                      <a:pt x="2320911" y="1626005"/>
                    </a:cubicBezTo>
                    <a:cubicBezTo>
                      <a:pt x="2326905" y="1682094"/>
                      <a:pt x="2244631" y="1711074"/>
                      <a:pt x="2280676" y="1805061"/>
                    </a:cubicBezTo>
                    <a:cubicBezTo>
                      <a:pt x="2316721" y="1899048"/>
                      <a:pt x="2342717" y="2075191"/>
                      <a:pt x="2537182" y="2189927"/>
                    </a:cubicBezTo>
                    <a:cubicBezTo>
                      <a:pt x="2731647" y="2304663"/>
                      <a:pt x="3047838" y="2437596"/>
                      <a:pt x="3447465" y="2493476"/>
                    </a:cubicBezTo>
                    <a:cubicBezTo>
                      <a:pt x="3996837" y="2708468"/>
                      <a:pt x="9951337" y="3062205"/>
                      <a:pt x="10512965" y="2834206"/>
                    </a:cubicBezTo>
                    <a:cubicBezTo>
                      <a:pt x="9459098" y="2831684"/>
                      <a:pt x="6342722" y="2801510"/>
                      <a:pt x="4023087" y="2399525"/>
                    </a:cubicBezTo>
                    <a:cubicBezTo>
                      <a:pt x="3567341" y="2341501"/>
                      <a:pt x="3161630" y="2239524"/>
                      <a:pt x="2920349" y="2155683"/>
                    </a:cubicBezTo>
                    <a:cubicBezTo>
                      <a:pt x="2679068" y="2071842"/>
                      <a:pt x="2629586" y="1990685"/>
                      <a:pt x="2575400" y="1896479"/>
                    </a:cubicBezTo>
                    <a:cubicBezTo>
                      <a:pt x="2521214" y="1802273"/>
                      <a:pt x="2632566" y="1674472"/>
                      <a:pt x="2595231" y="1590446"/>
                    </a:cubicBezTo>
                    <a:cubicBezTo>
                      <a:pt x="2557896" y="1506420"/>
                      <a:pt x="2743384" y="1447889"/>
                      <a:pt x="2351391" y="1392325"/>
                    </a:cubicBezTo>
                    <a:cubicBezTo>
                      <a:pt x="1479324" y="1268712"/>
                      <a:pt x="652131" y="1086678"/>
                      <a:pt x="319391" y="909725"/>
                    </a:cubicBezTo>
                    <a:cubicBezTo>
                      <a:pt x="-13349" y="732772"/>
                      <a:pt x="63019" y="463692"/>
                      <a:pt x="354951" y="330605"/>
                    </a:cubicBezTo>
                    <a:cubicBezTo>
                      <a:pt x="642817" y="199372"/>
                      <a:pt x="2033044" y="9718"/>
                      <a:pt x="2016111" y="40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0" name="Freihandform 52">
                <a:extLst>
                  <a:ext uri="{FF2B5EF4-FFF2-40B4-BE49-F238E27FC236}">
                    <a16:creationId xmlns:a16="http://schemas.microsoft.com/office/drawing/2014/main" id="{5F225C77-BF26-4B52-820F-A2B0E5974312}"/>
                  </a:ext>
                </a:extLst>
              </p:cNvPr>
              <p:cNvSpPr/>
              <p:nvPr/>
            </p:nvSpPr>
            <p:spPr>
              <a:xfrm>
                <a:off x="8030647" y="2626278"/>
                <a:ext cx="5584753" cy="736565"/>
              </a:xfrm>
              <a:custGeom>
                <a:avLst/>
                <a:gdLst>
                  <a:gd name="connsiteX0" fmla="*/ 1986280 w 3916680"/>
                  <a:gd name="connsiteY0" fmla="*/ 0 h 2738120"/>
                  <a:gd name="connsiteX1" fmla="*/ 101600 w 3916680"/>
                  <a:gd name="connsiteY1" fmla="*/ 284480 h 2738120"/>
                  <a:gd name="connsiteX2" fmla="*/ 0 w 3916680"/>
                  <a:gd name="connsiteY2" fmla="*/ 843280 h 2738120"/>
                  <a:gd name="connsiteX3" fmla="*/ 1894840 w 3916680"/>
                  <a:gd name="connsiteY3" fmla="*/ 1280160 h 2738120"/>
                  <a:gd name="connsiteX4" fmla="*/ 2164080 w 3916680"/>
                  <a:gd name="connsiteY4" fmla="*/ 1676400 h 2738120"/>
                  <a:gd name="connsiteX5" fmla="*/ 1920240 w 3916680"/>
                  <a:gd name="connsiteY5" fmla="*/ 1747520 h 2738120"/>
                  <a:gd name="connsiteX6" fmla="*/ 1940560 w 3916680"/>
                  <a:gd name="connsiteY6" fmla="*/ 2306320 h 2738120"/>
                  <a:gd name="connsiteX7" fmla="*/ 3916680 w 3916680"/>
                  <a:gd name="connsiteY7" fmla="*/ 2738120 h 2738120"/>
                  <a:gd name="connsiteX8" fmla="*/ 2849880 w 3916680"/>
                  <a:gd name="connsiteY8" fmla="*/ 2260600 h 2738120"/>
                  <a:gd name="connsiteX9" fmla="*/ 2849880 w 3916680"/>
                  <a:gd name="connsiteY9" fmla="*/ 1889760 h 2738120"/>
                  <a:gd name="connsiteX10" fmla="*/ 3820160 w 3916680"/>
                  <a:gd name="connsiteY10" fmla="*/ 1549400 h 2738120"/>
                  <a:gd name="connsiteX11" fmla="*/ 3759200 w 3916680"/>
                  <a:gd name="connsiteY11" fmla="*/ 1061720 h 2738120"/>
                  <a:gd name="connsiteX12" fmla="*/ 1498600 w 3916680"/>
                  <a:gd name="connsiteY12" fmla="*/ 594360 h 2738120"/>
                  <a:gd name="connsiteX13" fmla="*/ 1437640 w 3916680"/>
                  <a:gd name="connsiteY13" fmla="*/ 218440 h 2738120"/>
                  <a:gd name="connsiteX14" fmla="*/ 1986280 w 3916680"/>
                  <a:gd name="connsiteY14" fmla="*/ 0 h 2738120"/>
                  <a:gd name="connsiteX0" fmla="*/ 2176020 w 4106420"/>
                  <a:gd name="connsiteY0" fmla="*/ 0 h 2738120"/>
                  <a:gd name="connsiteX1" fmla="*/ 291340 w 4106420"/>
                  <a:gd name="connsiteY1" fmla="*/ 284480 h 2738120"/>
                  <a:gd name="connsiteX2" fmla="*/ 189740 w 4106420"/>
                  <a:gd name="connsiteY2" fmla="*/ 843280 h 2738120"/>
                  <a:gd name="connsiteX3" fmla="*/ 2084580 w 4106420"/>
                  <a:gd name="connsiteY3" fmla="*/ 1280160 h 2738120"/>
                  <a:gd name="connsiteX4" fmla="*/ 2353820 w 4106420"/>
                  <a:gd name="connsiteY4" fmla="*/ 1676400 h 2738120"/>
                  <a:gd name="connsiteX5" fmla="*/ 2109980 w 4106420"/>
                  <a:gd name="connsiteY5" fmla="*/ 1747520 h 2738120"/>
                  <a:gd name="connsiteX6" fmla="*/ 2130300 w 4106420"/>
                  <a:gd name="connsiteY6" fmla="*/ 2306320 h 2738120"/>
                  <a:gd name="connsiteX7" fmla="*/ 4106420 w 4106420"/>
                  <a:gd name="connsiteY7" fmla="*/ 2738120 h 2738120"/>
                  <a:gd name="connsiteX8" fmla="*/ 3039620 w 4106420"/>
                  <a:gd name="connsiteY8" fmla="*/ 2260600 h 2738120"/>
                  <a:gd name="connsiteX9" fmla="*/ 3039620 w 4106420"/>
                  <a:gd name="connsiteY9" fmla="*/ 1889760 h 2738120"/>
                  <a:gd name="connsiteX10" fmla="*/ 4009900 w 4106420"/>
                  <a:gd name="connsiteY10" fmla="*/ 1549400 h 2738120"/>
                  <a:gd name="connsiteX11" fmla="*/ 3948940 w 4106420"/>
                  <a:gd name="connsiteY11" fmla="*/ 1061720 h 2738120"/>
                  <a:gd name="connsiteX12" fmla="*/ 1688340 w 4106420"/>
                  <a:gd name="connsiteY12" fmla="*/ 594360 h 2738120"/>
                  <a:gd name="connsiteX13" fmla="*/ 1627380 w 4106420"/>
                  <a:gd name="connsiteY13" fmla="*/ 218440 h 2738120"/>
                  <a:gd name="connsiteX14" fmla="*/ 2176020 w 4106420"/>
                  <a:gd name="connsiteY14" fmla="*/ 0 h 2738120"/>
                  <a:gd name="connsiteX0" fmla="*/ 2176020 w 4106420"/>
                  <a:gd name="connsiteY0" fmla="*/ 653 h 2738773"/>
                  <a:gd name="connsiteX1" fmla="*/ 291340 w 4106420"/>
                  <a:gd name="connsiteY1" fmla="*/ 285133 h 2738773"/>
                  <a:gd name="connsiteX2" fmla="*/ 189740 w 4106420"/>
                  <a:gd name="connsiteY2" fmla="*/ 843933 h 2738773"/>
                  <a:gd name="connsiteX3" fmla="*/ 2084580 w 4106420"/>
                  <a:gd name="connsiteY3" fmla="*/ 1280813 h 2738773"/>
                  <a:gd name="connsiteX4" fmla="*/ 2353820 w 4106420"/>
                  <a:gd name="connsiteY4" fmla="*/ 1677053 h 2738773"/>
                  <a:gd name="connsiteX5" fmla="*/ 2109980 w 4106420"/>
                  <a:gd name="connsiteY5" fmla="*/ 1748173 h 2738773"/>
                  <a:gd name="connsiteX6" fmla="*/ 2130300 w 4106420"/>
                  <a:gd name="connsiteY6" fmla="*/ 2306973 h 2738773"/>
                  <a:gd name="connsiteX7" fmla="*/ 4106420 w 4106420"/>
                  <a:gd name="connsiteY7" fmla="*/ 2738773 h 2738773"/>
                  <a:gd name="connsiteX8" fmla="*/ 3039620 w 4106420"/>
                  <a:gd name="connsiteY8" fmla="*/ 2261253 h 2738773"/>
                  <a:gd name="connsiteX9" fmla="*/ 3039620 w 4106420"/>
                  <a:gd name="connsiteY9" fmla="*/ 1890413 h 2738773"/>
                  <a:gd name="connsiteX10" fmla="*/ 4009900 w 4106420"/>
                  <a:gd name="connsiteY10" fmla="*/ 1550053 h 2738773"/>
                  <a:gd name="connsiteX11" fmla="*/ 3948940 w 4106420"/>
                  <a:gd name="connsiteY11" fmla="*/ 1062373 h 2738773"/>
                  <a:gd name="connsiteX12" fmla="*/ 1688340 w 4106420"/>
                  <a:gd name="connsiteY12" fmla="*/ 595013 h 2738773"/>
                  <a:gd name="connsiteX13" fmla="*/ 1627380 w 4106420"/>
                  <a:gd name="connsiteY13" fmla="*/ 219093 h 2738773"/>
                  <a:gd name="connsiteX14" fmla="*/ 2176020 w 4106420"/>
                  <a:gd name="connsiteY14" fmla="*/ 653 h 2738773"/>
                  <a:gd name="connsiteX0" fmla="*/ 2176020 w 4106420"/>
                  <a:gd name="connsiteY0" fmla="*/ 653 h 2738773"/>
                  <a:gd name="connsiteX1" fmla="*/ 291340 w 4106420"/>
                  <a:gd name="connsiteY1" fmla="*/ 285133 h 2738773"/>
                  <a:gd name="connsiteX2" fmla="*/ 189740 w 4106420"/>
                  <a:gd name="connsiteY2" fmla="*/ 843933 h 2738773"/>
                  <a:gd name="connsiteX3" fmla="*/ 2084580 w 4106420"/>
                  <a:gd name="connsiteY3" fmla="*/ 1280813 h 2738773"/>
                  <a:gd name="connsiteX4" fmla="*/ 2353820 w 4106420"/>
                  <a:gd name="connsiteY4" fmla="*/ 1677053 h 2738773"/>
                  <a:gd name="connsiteX5" fmla="*/ 2109980 w 4106420"/>
                  <a:gd name="connsiteY5" fmla="*/ 1748173 h 2738773"/>
                  <a:gd name="connsiteX6" fmla="*/ 2130300 w 4106420"/>
                  <a:gd name="connsiteY6" fmla="*/ 2306973 h 2738773"/>
                  <a:gd name="connsiteX7" fmla="*/ 4106420 w 4106420"/>
                  <a:gd name="connsiteY7" fmla="*/ 2738773 h 2738773"/>
                  <a:gd name="connsiteX8" fmla="*/ 3039620 w 4106420"/>
                  <a:gd name="connsiteY8" fmla="*/ 2261253 h 2738773"/>
                  <a:gd name="connsiteX9" fmla="*/ 3039620 w 4106420"/>
                  <a:gd name="connsiteY9" fmla="*/ 1890413 h 2738773"/>
                  <a:gd name="connsiteX10" fmla="*/ 4009900 w 4106420"/>
                  <a:gd name="connsiteY10" fmla="*/ 1550053 h 2738773"/>
                  <a:gd name="connsiteX11" fmla="*/ 3948940 w 4106420"/>
                  <a:gd name="connsiteY11" fmla="*/ 1062373 h 2738773"/>
                  <a:gd name="connsiteX12" fmla="*/ 1688340 w 4106420"/>
                  <a:gd name="connsiteY12" fmla="*/ 595013 h 2738773"/>
                  <a:gd name="connsiteX13" fmla="*/ 1627380 w 4106420"/>
                  <a:gd name="connsiteY13" fmla="*/ 219093 h 2738773"/>
                  <a:gd name="connsiteX14" fmla="*/ 2176020 w 4106420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20794"/>
                  <a:gd name="connsiteY0" fmla="*/ 653 h 2738773"/>
                  <a:gd name="connsiteX1" fmla="*/ 305714 w 4120794"/>
                  <a:gd name="connsiteY1" fmla="*/ 285133 h 2738773"/>
                  <a:gd name="connsiteX2" fmla="*/ 204114 w 4120794"/>
                  <a:gd name="connsiteY2" fmla="*/ 843933 h 2738773"/>
                  <a:gd name="connsiteX3" fmla="*/ 2098954 w 4120794"/>
                  <a:gd name="connsiteY3" fmla="*/ 1280813 h 2738773"/>
                  <a:gd name="connsiteX4" fmla="*/ 2368194 w 4120794"/>
                  <a:gd name="connsiteY4" fmla="*/ 1677053 h 2738773"/>
                  <a:gd name="connsiteX5" fmla="*/ 2124354 w 4120794"/>
                  <a:gd name="connsiteY5" fmla="*/ 1748173 h 2738773"/>
                  <a:gd name="connsiteX6" fmla="*/ 2144674 w 4120794"/>
                  <a:gd name="connsiteY6" fmla="*/ 2306973 h 2738773"/>
                  <a:gd name="connsiteX7" fmla="*/ 4120794 w 4120794"/>
                  <a:gd name="connsiteY7" fmla="*/ 2738773 h 2738773"/>
                  <a:gd name="connsiteX8" fmla="*/ 3053994 w 4120794"/>
                  <a:gd name="connsiteY8" fmla="*/ 2261253 h 2738773"/>
                  <a:gd name="connsiteX9" fmla="*/ 3053994 w 4120794"/>
                  <a:gd name="connsiteY9" fmla="*/ 1890413 h 2738773"/>
                  <a:gd name="connsiteX10" fmla="*/ 4024274 w 4120794"/>
                  <a:gd name="connsiteY10" fmla="*/ 1550053 h 2738773"/>
                  <a:gd name="connsiteX11" fmla="*/ 3963314 w 4120794"/>
                  <a:gd name="connsiteY11" fmla="*/ 1062373 h 2738773"/>
                  <a:gd name="connsiteX12" fmla="*/ 1702714 w 4120794"/>
                  <a:gd name="connsiteY12" fmla="*/ 595013 h 2738773"/>
                  <a:gd name="connsiteX13" fmla="*/ 1641754 w 4120794"/>
                  <a:gd name="connsiteY13" fmla="*/ 219093 h 2738773"/>
                  <a:gd name="connsiteX14" fmla="*/ 2190394 w 4120794"/>
                  <a:gd name="connsiteY14" fmla="*/ 653 h 2738773"/>
                  <a:gd name="connsiteX0" fmla="*/ 2190394 w 4135820"/>
                  <a:gd name="connsiteY0" fmla="*/ 653 h 2738773"/>
                  <a:gd name="connsiteX1" fmla="*/ 305714 w 4135820"/>
                  <a:gd name="connsiteY1" fmla="*/ 285133 h 2738773"/>
                  <a:gd name="connsiteX2" fmla="*/ 204114 w 4135820"/>
                  <a:gd name="connsiteY2" fmla="*/ 843933 h 2738773"/>
                  <a:gd name="connsiteX3" fmla="*/ 2098954 w 4135820"/>
                  <a:gd name="connsiteY3" fmla="*/ 1280813 h 2738773"/>
                  <a:gd name="connsiteX4" fmla="*/ 2368194 w 4135820"/>
                  <a:gd name="connsiteY4" fmla="*/ 1677053 h 2738773"/>
                  <a:gd name="connsiteX5" fmla="*/ 2124354 w 4135820"/>
                  <a:gd name="connsiteY5" fmla="*/ 1748173 h 2738773"/>
                  <a:gd name="connsiteX6" fmla="*/ 2144674 w 4135820"/>
                  <a:gd name="connsiteY6" fmla="*/ 2306973 h 2738773"/>
                  <a:gd name="connsiteX7" fmla="*/ 4120794 w 4135820"/>
                  <a:gd name="connsiteY7" fmla="*/ 2738773 h 2738773"/>
                  <a:gd name="connsiteX8" fmla="*/ 3053994 w 4135820"/>
                  <a:gd name="connsiteY8" fmla="*/ 2261253 h 2738773"/>
                  <a:gd name="connsiteX9" fmla="*/ 3053994 w 4135820"/>
                  <a:gd name="connsiteY9" fmla="*/ 1890413 h 2738773"/>
                  <a:gd name="connsiteX10" fmla="*/ 4024274 w 4135820"/>
                  <a:gd name="connsiteY10" fmla="*/ 1550053 h 2738773"/>
                  <a:gd name="connsiteX11" fmla="*/ 3963314 w 4135820"/>
                  <a:gd name="connsiteY11" fmla="*/ 1062373 h 2738773"/>
                  <a:gd name="connsiteX12" fmla="*/ 1702714 w 4135820"/>
                  <a:gd name="connsiteY12" fmla="*/ 595013 h 2738773"/>
                  <a:gd name="connsiteX13" fmla="*/ 1641754 w 4135820"/>
                  <a:gd name="connsiteY13" fmla="*/ 219093 h 2738773"/>
                  <a:gd name="connsiteX14" fmla="*/ 2190394 w 4135820"/>
                  <a:gd name="connsiteY14" fmla="*/ 653 h 2738773"/>
                  <a:gd name="connsiteX0" fmla="*/ 2190394 w 4135820"/>
                  <a:gd name="connsiteY0" fmla="*/ 653 h 2738773"/>
                  <a:gd name="connsiteX1" fmla="*/ 305714 w 4135820"/>
                  <a:gd name="connsiteY1" fmla="*/ 285133 h 2738773"/>
                  <a:gd name="connsiteX2" fmla="*/ 204114 w 4135820"/>
                  <a:gd name="connsiteY2" fmla="*/ 843933 h 2738773"/>
                  <a:gd name="connsiteX3" fmla="*/ 2098954 w 4135820"/>
                  <a:gd name="connsiteY3" fmla="*/ 1280813 h 2738773"/>
                  <a:gd name="connsiteX4" fmla="*/ 2368194 w 4135820"/>
                  <a:gd name="connsiteY4" fmla="*/ 1677053 h 2738773"/>
                  <a:gd name="connsiteX5" fmla="*/ 2124354 w 4135820"/>
                  <a:gd name="connsiteY5" fmla="*/ 1748173 h 2738773"/>
                  <a:gd name="connsiteX6" fmla="*/ 2144674 w 4135820"/>
                  <a:gd name="connsiteY6" fmla="*/ 2306973 h 2738773"/>
                  <a:gd name="connsiteX7" fmla="*/ 4120794 w 4135820"/>
                  <a:gd name="connsiteY7" fmla="*/ 2738773 h 2738773"/>
                  <a:gd name="connsiteX8" fmla="*/ 3053994 w 4135820"/>
                  <a:gd name="connsiteY8" fmla="*/ 2261253 h 2738773"/>
                  <a:gd name="connsiteX9" fmla="*/ 3053994 w 4135820"/>
                  <a:gd name="connsiteY9" fmla="*/ 1890413 h 2738773"/>
                  <a:gd name="connsiteX10" fmla="*/ 4024274 w 4135820"/>
                  <a:gd name="connsiteY10" fmla="*/ 1550053 h 2738773"/>
                  <a:gd name="connsiteX11" fmla="*/ 3963314 w 4135820"/>
                  <a:gd name="connsiteY11" fmla="*/ 1062373 h 2738773"/>
                  <a:gd name="connsiteX12" fmla="*/ 1702714 w 4135820"/>
                  <a:gd name="connsiteY12" fmla="*/ 595013 h 2738773"/>
                  <a:gd name="connsiteX13" fmla="*/ 1641754 w 4135820"/>
                  <a:gd name="connsiteY13" fmla="*/ 219093 h 2738773"/>
                  <a:gd name="connsiteX14" fmla="*/ 2190394 w 4135820"/>
                  <a:gd name="connsiteY14" fmla="*/ 653 h 2738773"/>
                  <a:gd name="connsiteX0" fmla="*/ 2190394 w 4135820"/>
                  <a:gd name="connsiteY0" fmla="*/ 653 h 2738773"/>
                  <a:gd name="connsiteX1" fmla="*/ 305714 w 4135820"/>
                  <a:gd name="connsiteY1" fmla="*/ 285133 h 2738773"/>
                  <a:gd name="connsiteX2" fmla="*/ 204114 w 4135820"/>
                  <a:gd name="connsiteY2" fmla="*/ 843933 h 2738773"/>
                  <a:gd name="connsiteX3" fmla="*/ 2098954 w 4135820"/>
                  <a:gd name="connsiteY3" fmla="*/ 1280813 h 2738773"/>
                  <a:gd name="connsiteX4" fmla="*/ 2368194 w 4135820"/>
                  <a:gd name="connsiteY4" fmla="*/ 1677053 h 2738773"/>
                  <a:gd name="connsiteX5" fmla="*/ 2124354 w 4135820"/>
                  <a:gd name="connsiteY5" fmla="*/ 1748173 h 2738773"/>
                  <a:gd name="connsiteX6" fmla="*/ 2144674 w 4135820"/>
                  <a:gd name="connsiteY6" fmla="*/ 2306973 h 2738773"/>
                  <a:gd name="connsiteX7" fmla="*/ 4120794 w 4135820"/>
                  <a:gd name="connsiteY7" fmla="*/ 2738773 h 2738773"/>
                  <a:gd name="connsiteX8" fmla="*/ 3053994 w 4135820"/>
                  <a:gd name="connsiteY8" fmla="*/ 2261253 h 2738773"/>
                  <a:gd name="connsiteX9" fmla="*/ 3053994 w 4135820"/>
                  <a:gd name="connsiteY9" fmla="*/ 1890413 h 2738773"/>
                  <a:gd name="connsiteX10" fmla="*/ 4024274 w 4135820"/>
                  <a:gd name="connsiteY10" fmla="*/ 1550053 h 2738773"/>
                  <a:gd name="connsiteX11" fmla="*/ 3963314 w 4135820"/>
                  <a:gd name="connsiteY11" fmla="*/ 1062373 h 2738773"/>
                  <a:gd name="connsiteX12" fmla="*/ 1702714 w 4135820"/>
                  <a:gd name="connsiteY12" fmla="*/ 595013 h 2738773"/>
                  <a:gd name="connsiteX13" fmla="*/ 1641754 w 4135820"/>
                  <a:gd name="connsiteY13" fmla="*/ 219093 h 2738773"/>
                  <a:gd name="connsiteX14" fmla="*/ 2190394 w 4135820"/>
                  <a:gd name="connsiteY14" fmla="*/ 653 h 2738773"/>
                  <a:gd name="connsiteX0" fmla="*/ 2190394 w 4180823"/>
                  <a:gd name="connsiteY0" fmla="*/ 653 h 2738773"/>
                  <a:gd name="connsiteX1" fmla="*/ 305714 w 4180823"/>
                  <a:gd name="connsiteY1" fmla="*/ 285133 h 2738773"/>
                  <a:gd name="connsiteX2" fmla="*/ 204114 w 4180823"/>
                  <a:gd name="connsiteY2" fmla="*/ 843933 h 2738773"/>
                  <a:gd name="connsiteX3" fmla="*/ 2098954 w 4180823"/>
                  <a:gd name="connsiteY3" fmla="*/ 1280813 h 2738773"/>
                  <a:gd name="connsiteX4" fmla="*/ 2368194 w 4180823"/>
                  <a:gd name="connsiteY4" fmla="*/ 1677053 h 2738773"/>
                  <a:gd name="connsiteX5" fmla="*/ 2124354 w 4180823"/>
                  <a:gd name="connsiteY5" fmla="*/ 1748173 h 2738773"/>
                  <a:gd name="connsiteX6" fmla="*/ 2144674 w 4180823"/>
                  <a:gd name="connsiteY6" fmla="*/ 2306973 h 2738773"/>
                  <a:gd name="connsiteX7" fmla="*/ 4120794 w 4180823"/>
                  <a:gd name="connsiteY7" fmla="*/ 2738773 h 2738773"/>
                  <a:gd name="connsiteX8" fmla="*/ 3053994 w 4180823"/>
                  <a:gd name="connsiteY8" fmla="*/ 2261253 h 2738773"/>
                  <a:gd name="connsiteX9" fmla="*/ 3053994 w 4180823"/>
                  <a:gd name="connsiteY9" fmla="*/ 1890413 h 2738773"/>
                  <a:gd name="connsiteX10" fmla="*/ 4024274 w 4180823"/>
                  <a:gd name="connsiteY10" fmla="*/ 1550053 h 2738773"/>
                  <a:gd name="connsiteX11" fmla="*/ 3963314 w 4180823"/>
                  <a:gd name="connsiteY11" fmla="*/ 1062373 h 2738773"/>
                  <a:gd name="connsiteX12" fmla="*/ 1702714 w 4180823"/>
                  <a:gd name="connsiteY12" fmla="*/ 595013 h 2738773"/>
                  <a:gd name="connsiteX13" fmla="*/ 1641754 w 4180823"/>
                  <a:gd name="connsiteY13" fmla="*/ 219093 h 2738773"/>
                  <a:gd name="connsiteX14" fmla="*/ 2190394 w 4180823"/>
                  <a:gd name="connsiteY14" fmla="*/ 653 h 2738773"/>
                  <a:gd name="connsiteX0" fmla="*/ 2190394 w 4206693"/>
                  <a:gd name="connsiteY0" fmla="*/ 653 h 2738773"/>
                  <a:gd name="connsiteX1" fmla="*/ 305714 w 4206693"/>
                  <a:gd name="connsiteY1" fmla="*/ 285133 h 2738773"/>
                  <a:gd name="connsiteX2" fmla="*/ 204114 w 4206693"/>
                  <a:gd name="connsiteY2" fmla="*/ 843933 h 2738773"/>
                  <a:gd name="connsiteX3" fmla="*/ 2098954 w 4206693"/>
                  <a:gd name="connsiteY3" fmla="*/ 1280813 h 2738773"/>
                  <a:gd name="connsiteX4" fmla="*/ 2368194 w 4206693"/>
                  <a:gd name="connsiteY4" fmla="*/ 1677053 h 2738773"/>
                  <a:gd name="connsiteX5" fmla="*/ 2124354 w 4206693"/>
                  <a:gd name="connsiteY5" fmla="*/ 1748173 h 2738773"/>
                  <a:gd name="connsiteX6" fmla="*/ 2144674 w 4206693"/>
                  <a:gd name="connsiteY6" fmla="*/ 2306973 h 2738773"/>
                  <a:gd name="connsiteX7" fmla="*/ 4120794 w 4206693"/>
                  <a:gd name="connsiteY7" fmla="*/ 2738773 h 2738773"/>
                  <a:gd name="connsiteX8" fmla="*/ 3053994 w 4206693"/>
                  <a:gd name="connsiteY8" fmla="*/ 2261253 h 2738773"/>
                  <a:gd name="connsiteX9" fmla="*/ 3053994 w 4206693"/>
                  <a:gd name="connsiteY9" fmla="*/ 1890413 h 2738773"/>
                  <a:gd name="connsiteX10" fmla="*/ 4024274 w 4206693"/>
                  <a:gd name="connsiteY10" fmla="*/ 1550053 h 2738773"/>
                  <a:gd name="connsiteX11" fmla="*/ 3963314 w 4206693"/>
                  <a:gd name="connsiteY11" fmla="*/ 1062373 h 2738773"/>
                  <a:gd name="connsiteX12" fmla="*/ 1702714 w 4206693"/>
                  <a:gd name="connsiteY12" fmla="*/ 595013 h 2738773"/>
                  <a:gd name="connsiteX13" fmla="*/ 1641754 w 4206693"/>
                  <a:gd name="connsiteY13" fmla="*/ 219093 h 2738773"/>
                  <a:gd name="connsiteX14" fmla="*/ 2190394 w 4206693"/>
                  <a:gd name="connsiteY14" fmla="*/ 653 h 2738773"/>
                  <a:gd name="connsiteX0" fmla="*/ 2190394 w 4206693"/>
                  <a:gd name="connsiteY0" fmla="*/ 547 h 2738667"/>
                  <a:gd name="connsiteX1" fmla="*/ 305714 w 4206693"/>
                  <a:gd name="connsiteY1" fmla="*/ 285027 h 2738667"/>
                  <a:gd name="connsiteX2" fmla="*/ 204114 w 4206693"/>
                  <a:gd name="connsiteY2" fmla="*/ 843827 h 2738667"/>
                  <a:gd name="connsiteX3" fmla="*/ 2098954 w 4206693"/>
                  <a:gd name="connsiteY3" fmla="*/ 1280707 h 2738667"/>
                  <a:gd name="connsiteX4" fmla="*/ 2368194 w 4206693"/>
                  <a:gd name="connsiteY4" fmla="*/ 1676947 h 2738667"/>
                  <a:gd name="connsiteX5" fmla="*/ 2124354 w 4206693"/>
                  <a:gd name="connsiteY5" fmla="*/ 1748067 h 2738667"/>
                  <a:gd name="connsiteX6" fmla="*/ 2144674 w 4206693"/>
                  <a:gd name="connsiteY6" fmla="*/ 2306867 h 2738667"/>
                  <a:gd name="connsiteX7" fmla="*/ 4120794 w 4206693"/>
                  <a:gd name="connsiteY7" fmla="*/ 2738667 h 2738667"/>
                  <a:gd name="connsiteX8" fmla="*/ 3053994 w 4206693"/>
                  <a:gd name="connsiteY8" fmla="*/ 2261147 h 2738667"/>
                  <a:gd name="connsiteX9" fmla="*/ 3053994 w 4206693"/>
                  <a:gd name="connsiteY9" fmla="*/ 1890307 h 2738667"/>
                  <a:gd name="connsiteX10" fmla="*/ 4024274 w 4206693"/>
                  <a:gd name="connsiteY10" fmla="*/ 1549947 h 2738667"/>
                  <a:gd name="connsiteX11" fmla="*/ 3963314 w 4206693"/>
                  <a:gd name="connsiteY11" fmla="*/ 1062267 h 2738667"/>
                  <a:gd name="connsiteX12" fmla="*/ 1702714 w 4206693"/>
                  <a:gd name="connsiteY12" fmla="*/ 594907 h 2738667"/>
                  <a:gd name="connsiteX13" fmla="*/ 1641754 w 4206693"/>
                  <a:gd name="connsiteY13" fmla="*/ 218987 h 2738667"/>
                  <a:gd name="connsiteX14" fmla="*/ 2190394 w 4206693"/>
                  <a:gd name="connsiteY14" fmla="*/ 547 h 2738667"/>
                  <a:gd name="connsiteX0" fmla="*/ 2225731 w 4242030"/>
                  <a:gd name="connsiteY0" fmla="*/ 547 h 2738667"/>
                  <a:gd name="connsiteX1" fmla="*/ 341051 w 4242030"/>
                  <a:gd name="connsiteY1" fmla="*/ 285027 h 2738667"/>
                  <a:gd name="connsiteX2" fmla="*/ 239451 w 4242030"/>
                  <a:gd name="connsiteY2" fmla="*/ 843827 h 2738667"/>
                  <a:gd name="connsiteX3" fmla="*/ 2134291 w 4242030"/>
                  <a:gd name="connsiteY3" fmla="*/ 1280707 h 2738667"/>
                  <a:gd name="connsiteX4" fmla="*/ 2403531 w 4242030"/>
                  <a:gd name="connsiteY4" fmla="*/ 1676947 h 2738667"/>
                  <a:gd name="connsiteX5" fmla="*/ 2159691 w 4242030"/>
                  <a:gd name="connsiteY5" fmla="*/ 1748067 h 2738667"/>
                  <a:gd name="connsiteX6" fmla="*/ 2180011 w 4242030"/>
                  <a:gd name="connsiteY6" fmla="*/ 2306867 h 2738667"/>
                  <a:gd name="connsiteX7" fmla="*/ 4156131 w 4242030"/>
                  <a:gd name="connsiteY7" fmla="*/ 2738667 h 2738667"/>
                  <a:gd name="connsiteX8" fmla="*/ 3089331 w 4242030"/>
                  <a:gd name="connsiteY8" fmla="*/ 2261147 h 2738667"/>
                  <a:gd name="connsiteX9" fmla="*/ 3089331 w 4242030"/>
                  <a:gd name="connsiteY9" fmla="*/ 1890307 h 2738667"/>
                  <a:gd name="connsiteX10" fmla="*/ 4059611 w 4242030"/>
                  <a:gd name="connsiteY10" fmla="*/ 1549947 h 2738667"/>
                  <a:gd name="connsiteX11" fmla="*/ 3998651 w 4242030"/>
                  <a:gd name="connsiteY11" fmla="*/ 1062267 h 2738667"/>
                  <a:gd name="connsiteX12" fmla="*/ 1738051 w 4242030"/>
                  <a:gd name="connsiteY12" fmla="*/ 594907 h 2738667"/>
                  <a:gd name="connsiteX13" fmla="*/ 1677091 w 4242030"/>
                  <a:gd name="connsiteY13" fmla="*/ 218987 h 2738667"/>
                  <a:gd name="connsiteX14" fmla="*/ 2225731 w 4242030"/>
                  <a:gd name="connsiteY14" fmla="*/ 547 h 2738667"/>
                  <a:gd name="connsiteX0" fmla="*/ 2225731 w 4242030"/>
                  <a:gd name="connsiteY0" fmla="*/ 547 h 2738667"/>
                  <a:gd name="connsiteX1" fmla="*/ 341051 w 4242030"/>
                  <a:gd name="connsiteY1" fmla="*/ 285027 h 2738667"/>
                  <a:gd name="connsiteX2" fmla="*/ 239451 w 4242030"/>
                  <a:gd name="connsiteY2" fmla="*/ 843827 h 2738667"/>
                  <a:gd name="connsiteX3" fmla="*/ 2134291 w 4242030"/>
                  <a:gd name="connsiteY3" fmla="*/ 1280707 h 2738667"/>
                  <a:gd name="connsiteX4" fmla="*/ 2520371 w 4242030"/>
                  <a:gd name="connsiteY4" fmla="*/ 1595667 h 2738667"/>
                  <a:gd name="connsiteX5" fmla="*/ 2159691 w 4242030"/>
                  <a:gd name="connsiteY5" fmla="*/ 1748067 h 2738667"/>
                  <a:gd name="connsiteX6" fmla="*/ 2180011 w 4242030"/>
                  <a:gd name="connsiteY6" fmla="*/ 2306867 h 2738667"/>
                  <a:gd name="connsiteX7" fmla="*/ 4156131 w 4242030"/>
                  <a:gd name="connsiteY7" fmla="*/ 2738667 h 2738667"/>
                  <a:gd name="connsiteX8" fmla="*/ 3089331 w 4242030"/>
                  <a:gd name="connsiteY8" fmla="*/ 2261147 h 2738667"/>
                  <a:gd name="connsiteX9" fmla="*/ 3089331 w 4242030"/>
                  <a:gd name="connsiteY9" fmla="*/ 1890307 h 2738667"/>
                  <a:gd name="connsiteX10" fmla="*/ 4059611 w 4242030"/>
                  <a:gd name="connsiteY10" fmla="*/ 1549947 h 2738667"/>
                  <a:gd name="connsiteX11" fmla="*/ 3998651 w 4242030"/>
                  <a:gd name="connsiteY11" fmla="*/ 1062267 h 2738667"/>
                  <a:gd name="connsiteX12" fmla="*/ 1738051 w 4242030"/>
                  <a:gd name="connsiteY12" fmla="*/ 594907 h 2738667"/>
                  <a:gd name="connsiteX13" fmla="*/ 1677091 w 4242030"/>
                  <a:gd name="connsiteY13" fmla="*/ 218987 h 2738667"/>
                  <a:gd name="connsiteX14" fmla="*/ 2225731 w 4242030"/>
                  <a:gd name="connsiteY14" fmla="*/ 547 h 2738667"/>
                  <a:gd name="connsiteX0" fmla="*/ 2225731 w 4242030"/>
                  <a:gd name="connsiteY0" fmla="*/ 547 h 2738667"/>
                  <a:gd name="connsiteX1" fmla="*/ 341051 w 4242030"/>
                  <a:gd name="connsiteY1" fmla="*/ 285027 h 2738667"/>
                  <a:gd name="connsiteX2" fmla="*/ 239451 w 4242030"/>
                  <a:gd name="connsiteY2" fmla="*/ 843827 h 2738667"/>
                  <a:gd name="connsiteX3" fmla="*/ 2134291 w 4242030"/>
                  <a:gd name="connsiteY3" fmla="*/ 1280707 h 2738667"/>
                  <a:gd name="connsiteX4" fmla="*/ 2566091 w 4242030"/>
                  <a:gd name="connsiteY4" fmla="*/ 1519467 h 2738667"/>
                  <a:gd name="connsiteX5" fmla="*/ 2159691 w 4242030"/>
                  <a:gd name="connsiteY5" fmla="*/ 1748067 h 2738667"/>
                  <a:gd name="connsiteX6" fmla="*/ 2180011 w 4242030"/>
                  <a:gd name="connsiteY6" fmla="*/ 2306867 h 2738667"/>
                  <a:gd name="connsiteX7" fmla="*/ 4156131 w 4242030"/>
                  <a:gd name="connsiteY7" fmla="*/ 2738667 h 2738667"/>
                  <a:gd name="connsiteX8" fmla="*/ 3089331 w 4242030"/>
                  <a:gd name="connsiteY8" fmla="*/ 2261147 h 2738667"/>
                  <a:gd name="connsiteX9" fmla="*/ 3089331 w 4242030"/>
                  <a:gd name="connsiteY9" fmla="*/ 1890307 h 2738667"/>
                  <a:gd name="connsiteX10" fmla="*/ 4059611 w 4242030"/>
                  <a:gd name="connsiteY10" fmla="*/ 1549947 h 2738667"/>
                  <a:gd name="connsiteX11" fmla="*/ 3998651 w 4242030"/>
                  <a:gd name="connsiteY11" fmla="*/ 1062267 h 2738667"/>
                  <a:gd name="connsiteX12" fmla="*/ 1738051 w 4242030"/>
                  <a:gd name="connsiteY12" fmla="*/ 594907 h 2738667"/>
                  <a:gd name="connsiteX13" fmla="*/ 1677091 w 4242030"/>
                  <a:gd name="connsiteY13" fmla="*/ 218987 h 2738667"/>
                  <a:gd name="connsiteX14" fmla="*/ 2225731 w 4242030"/>
                  <a:gd name="connsiteY14" fmla="*/ 547 h 2738667"/>
                  <a:gd name="connsiteX0" fmla="*/ 2225731 w 4242030"/>
                  <a:gd name="connsiteY0" fmla="*/ 547 h 2738667"/>
                  <a:gd name="connsiteX1" fmla="*/ 341051 w 4242030"/>
                  <a:gd name="connsiteY1" fmla="*/ 285027 h 2738667"/>
                  <a:gd name="connsiteX2" fmla="*/ 239451 w 4242030"/>
                  <a:gd name="connsiteY2" fmla="*/ 843827 h 2738667"/>
                  <a:gd name="connsiteX3" fmla="*/ 2134291 w 4242030"/>
                  <a:gd name="connsiteY3" fmla="*/ 1280707 h 2738667"/>
                  <a:gd name="connsiteX4" fmla="*/ 2566091 w 4242030"/>
                  <a:gd name="connsiteY4" fmla="*/ 1519467 h 2738667"/>
                  <a:gd name="connsiteX5" fmla="*/ 2159691 w 4242030"/>
                  <a:gd name="connsiteY5" fmla="*/ 1748067 h 2738667"/>
                  <a:gd name="connsiteX6" fmla="*/ 2180011 w 4242030"/>
                  <a:gd name="connsiteY6" fmla="*/ 2306867 h 2738667"/>
                  <a:gd name="connsiteX7" fmla="*/ 4156131 w 4242030"/>
                  <a:gd name="connsiteY7" fmla="*/ 2738667 h 2738667"/>
                  <a:gd name="connsiteX8" fmla="*/ 3089331 w 4242030"/>
                  <a:gd name="connsiteY8" fmla="*/ 2261147 h 2738667"/>
                  <a:gd name="connsiteX9" fmla="*/ 3089331 w 4242030"/>
                  <a:gd name="connsiteY9" fmla="*/ 1890307 h 2738667"/>
                  <a:gd name="connsiteX10" fmla="*/ 4059611 w 4242030"/>
                  <a:gd name="connsiteY10" fmla="*/ 1549947 h 2738667"/>
                  <a:gd name="connsiteX11" fmla="*/ 3998651 w 4242030"/>
                  <a:gd name="connsiteY11" fmla="*/ 1062267 h 2738667"/>
                  <a:gd name="connsiteX12" fmla="*/ 1738051 w 4242030"/>
                  <a:gd name="connsiteY12" fmla="*/ 594907 h 2738667"/>
                  <a:gd name="connsiteX13" fmla="*/ 1677091 w 4242030"/>
                  <a:gd name="connsiteY13" fmla="*/ 218987 h 2738667"/>
                  <a:gd name="connsiteX14" fmla="*/ 2225731 w 4242030"/>
                  <a:gd name="connsiteY14" fmla="*/ 547 h 2738667"/>
                  <a:gd name="connsiteX0" fmla="*/ 2222276 w 4238575"/>
                  <a:gd name="connsiteY0" fmla="*/ 547 h 2738667"/>
                  <a:gd name="connsiteX1" fmla="*/ 337596 w 4238575"/>
                  <a:gd name="connsiteY1" fmla="*/ 285027 h 2738667"/>
                  <a:gd name="connsiteX2" fmla="*/ 235996 w 4238575"/>
                  <a:gd name="connsiteY2" fmla="*/ 843827 h 2738667"/>
                  <a:gd name="connsiteX3" fmla="*/ 2130836 w 4238575"/>
                  <a:gd name="connsiteY3" fmla="*/ 1280707 h 2738667"/>
                  <a:gd name="connsiteX4" fmla="*/ 2562636 w 4238575"/>
                  <a:gd name="connsiteY4" fmla="*/ 1519467 h 2738667"/>
                  <a:gd name="connsiteX5" fmla="*/ 2156236 w 4238575"/>
                  <a:gd name="connsiteY5" fmla="*/ 1748067 h 2738667"/>
                  <a:gd name="connsiteX6" fmla="*/ 2176556 w 4238575"/>
                  <a:gd name="connsiteY6" fmla="*/ 2306867 h 2738667"/>
                  <a:gd name="connsiteX7" fmla="*/ 4152676 w 4238575"/>
                  <a:gd name="connsiteY7" fmla="*/ 2738667 h 2738667"/>
                  <a:gd name="connsiteX8" fmla="*/ 3085876 w 4238575"/>
                  <a:gd name="connsiteY8" fmla="*/ 2261147 h 2738667"/>
                  <a:gd name="connsiteX9" fmla="*/ 3085876 w 4238575"/>
                  <a:gd name="connsiteY9" fmla="*/ 1890307 h 2738667"/>
                  <a:gd name="connsiteX10" fmla="*/ 4056156 w 4238575"/>
                  <a:gd name="connsiteY10" fmla="*/ 1549947 h 2738667"/>
                  <a:gd name="connsiteX11" fmla="*/ 3995196 w 4238575"/>
                  <a:gd name="connsiteY11" fmla="*/ 1062267 h 2738667"/>
                  <a:gd name="connsiteX12" fmla="*/ 1734596 w 4238575"/>
                  <a:gd name="connsiteY12" fmla="*/ 594907 h 2738667"/>
                  <a:gd name="connsiteX13" fmla="*/ 1673636 w 4238575"/>
                  <a:gd name="connsiteY13" fmla="*/ 218987 h 2738667"/>
                  <a:gd name="connsiteX14" fmla="*/ 2222276 w 4238575"/>
                  <a:gd name="connsiteY14" fmla="*/ 547 h 2738667"/>
                  <a:gd name="connsiteX0" fmla="*/ 2222276 w 4238575"/>
                  <a:gd name="connsiteY0" fmla="*/ 547 h 2738667"/>
                  <a:gd name="connsiteX1" fmla="*/ 337596 w 4238575"/>
                  <a:gd name="connsiteY1" fmla="*/ 285027 h 2738667"/>
                  <a:gd name="connsiteX2" fmla="*/ 235996 w 4238575"/>
                  <a:gd name="connsiteY2" fmla="*/ 843827 h 2738667"/>
                  <a:gd name="connsiteX3" fmla="*/ 2130836 w 4238575"/>
                  <a:gd name="connsiteY3" fmla="*/ 1280707 h 2738667"/>
                  <a:gd name="connsiteX4" fmla="*/ 2562636 w 4238575"/>
                  <a:gd name="connsiteY4" fmla="*/ 1519467 h 2738667"/>
                  <a:gd name="connsiteX5" fmla="*/ 2059716 w 4238575"/>
                  <a:gd name="connsiteY5" fmla="*/ 1763307 h 2738667"/>
                  <a:gd name="connsiteX6" fmla="*/ 2176556 w 4238575"/>
                  <a:gd name="connsiteY6" fmla="*/ 2306867 h 2738667"/>
                  <a:gd name="connsiteX7" fmla="*/ 4152676 w 4238575"/>
                  <a:gd name="connsiteY7" fmla="*/ 2738667 h 2738667"/>
                  <a:gd name="connsiteX8" fmla="*/ 3085876 w 4238575"/>
                  <a:gd name="connsiteY8" fmla="*/ 2261147 h 2738667"/>
                  <a:gd name="connsiteX9" fmla="*/ 3085876 w 4238575"/>
                  <a:gd name="connsiteY9" fmla="*/ 1890307 h 2738667"/>
                  <a:gd name="connsiteX10" fmla="*/ 4056156 w 4238575"/>
                  <a:gd name="connsiteY10" fmla="*/ 1549947 h 2738667"/>
                  <a:gd name="connsiteX11" fmla="*/ 3995196 w 4238575"/>
                  <a:gd name="connsiteY11" fmla="*/ 1062267 h 2738667"/>
                  <a:gd name="connsiteX12" fmla="*/ 1734596 w 4238575"/>
                  <a:gd name="connsiteY12" fmla="*/ 594907 h 2738667"/>
                  <a:gd name="connsiteX13" fmla="*/ 1673636 w 4238575"/>
                  <a:gd name="connsiteY13" fmla="*/ 218987 h 2738667"/>
                  <a:gd name="connsiteX14" fmla="*/ 2222276 w 4238575"/>
                  <a:gd name="connsiteY14" fmla="*/ 547 h 2738667"/>
                  <a:gd name="connsiteX0" fmla="*/ 2222276 w 4238575"/>
                  <a:gd name="connsiteY0" fmla="*/ 547 h 2738667"/>
                  <a:gd name="connsiteX1" fmla="*/ 337596 w 4238575"/>
                  <a:gd name="connsiteY1" fmla="*/ 285027 h 2738667"/>
                  <a:gd name="connsiteX2" fmla="*/ 235996 w 4238575"/>
                  <a:gd name="connsiteY2" fmla="*/ 843827 h 2738667"/>
                  <a:gd name="connsiteX3" fmla="*/ 2130836 w 4238575"/>
                  <a:gd name="connsiteY3" fmla="*/ 1280707 h 2738667"/>
                  <a:gd name="connsiteX4" fmla="*/ 2562636 w 4238575"/>
                  <a:gd name="connsiteY4" fmla="*/ 1519467 h 2738667"/>
                  <a:gd name="connsiteX5" fmla="*/ 2059716 w 4238575"/>
                  <a:gd name="connsiteY5" fmla="*/ 1763307 h 2738667"/>
                  <a:gd name="connsiteX6" fmla="*/ 2176556 w 4238575"/>
                  <a:gd name="connsiteY6" fmla="*/ 2306867 h 2738667"/>
                  <a:gd name="connsiteX7" fmla="*/ 4152676 w 4238575"/>
                  <a:gd name="connsiteY7" fmla="*/ 2738667 h 2738667"/>
                  <a:gd name="connsiteX8" fmla="*/ 3085876 w 4238575"/>
                  <a:gd name="connsiteY8" fmla="*/ 2261147 h 2738667"/>
                  <a:gd name="connsiteX9" fmla="*/ 3085876 w 4238575"/>
                  <a:gd name="connsiteY9" fmla="*/ 1890307 h 2738667"/>
                  <a:gd name="connsiteX10" fmla="*/ 4056156 w 4238575"/>
                  <a:gd name="connsiteY10" fmla="*/ 1549947 h 2738667"/>
                  <a:gd name="connsiteX11" fmla="*/ 3995196 w 4238575"/>
                  <a:gd name="connsiteY11" fmla="*/ 1062267 h 2738667"/>
                  <a:gd name="connsiteX12" fmla="*/ 1734596 w 4238575"/>
                  <a:gd name="connsiteY12" fmla="*/ 594907 h 2738667"/>
                  <a:gd name="connsiteX13" fmla="*/ 1673636 w 4238575"/>
                  <a:gd name="connsiteY13" fmla="*/ 218987 h 2738667"/>
                  <a:gd name="connsiteX14" fmla="*/ 2222276 w 4238575"/>
                  <a:gd name="connsiteY14" fmla="*/ 547 h 2738667"/>
                  <a:gd name="connsiteX0" fmla="*/ 2222276 w 4238575"/>
                  <a:gd name="connsiteY0" fmla="*/ 547 h 2738667"/>
                  <a:gd name="connsiteX1" fmla="*/ 337596 w 4238575"/>
                  <a:gd name="connsiteY1" fmla="*/ 285027 h 2738667"/>
                  <a:gd name="connsiteX2" fmla="*/ 235996 w 4238575"/>
                  <a:gd name="connsiteY2" fmla="*/ 843827 h 2738667"/>
                  <a:gd name="connsiteX3" fmla="*/ 2130836 w 4238575"/>
                  <a:gd name="connsiteY3" fmla="*/ 1280707 h 2738667"/>
                  <a:gd name="connsiteX4" fmla="*/ 2562636 w 4238575"/>
                  <a:gd name="connsiteY4" fmla="*/ 1519467 h 2738667"/>
                  <a:gd name="connsiteX5" fmla="*/ 2059716 w 4238575"/>
                  <a:gd name="connsiteY5" fmla="*/ 1763307 h 2738667"/>
                  <a:gd name="connsiteX6" fmla="*/ 2176556 w 4238575"/>
                  <a:gd name="connsiteY6" fmla="*/ 2306867 h 2738667"/>
                  <a:gd name="connsiteX7" fmla="*/ 4152676 w 4238575"/>
                  <a:gd name="connsiteY7" fmla="*/ 2738667 h 2738667"/>
                  <a:gd name="connsiteX8" fmla="*/ 3085876 w 4238575"/>
                  <a:gd name="connsiteY8" fmla="*/ 2261147 h 2738667"/>
                  <a:gd name="connsiteX9" fmla="*/ 3085876 w 4238575"/>
                  <a:gd name="connsiteY9" fmla="*/ 1890307 h 2738667"/>
                  <a:gd name="connsiteX10" fmla="*/ 4056156 w 4238575"/>
                  <a:gd name="connsiteY10" fmla="*/ 1549947 h 2738667"/>
                  <a:gd name="connsiteX11" fmla="*/ 3995196 w 4238575"/>
                  <a:gd name="connsiteY11" fmla="*/ 1062267 h 2738667"/>
                  <a:gd name="connsiteX12" fmla="*/ 1734596 w 4238575"/>
                  <a:gd name="connsiteY12" fmla="*/ 594907 h 2738667"/>
                  <a:gd name="connsiteX13" fmla="*/ 1673636 w 4238575"/>
                  <a:gd name="connsiteY13" fmla="*/ 218987 h 2738667"/>
                  <a:gd name="connsiteX14" fmla="*/ 2222276 w 4238575"/>
                  <a:gd name="connsiteY14" fmla="*/ 547 h 2738667"/>
                  <a:gd name="connsiteX0" fmla="*/ 2222276 w 20690842"/>
                  <a:gd name="connsiteY0" fmla="*/ 547 h 2975598"/>
                  <a:gd name="connsiteX1" fmla="*/ 337596 w 20690842"/>
                  <a:gd name="connsiteY1" fmla="*/ 285027 h 2975598"/>
                  <a:gd name="connsiteX2" fmla="*/ 235996 w 20690842"/>
                  <a:gd name="connsiteY2" fmla="*/ 843827 h 2975598"/>
                  <a:gd name="connsiteX3" fmla="*/ 2130836 w 20690842"/>
                  <a:gd name="connsiteY3" fmla="*/ 1280707 h 2975598"/>
                  <a:gd name="connsiteX4" fmla="*/ 2562636 w 20690842"/>
                  <a:gd name="connsiteY4" fmla="*/ 1519467 h 2975598"/>
                  <a:gd name="connsiteX5" fmla="*/ 2059716 w 20690842"/>
                  <a:gd name="connsiteY5" fmla="*/ 1763307 h 2975598"/>
                  <a:gd name="connsiteX6" fmla="*/ 2176556 w 20690842"/>
                  <a:gd name="connsiteY6" fmla="*/ 2306867 h 2975598"/>
                  <a:gd name="connsiteX7" fmla="*/ 20690842 w 20690842"/>
                  <a:gd name="connsiteY7" fmla="*/ 2975598 h 2975598"/>
                  <a:gd name="connsiteX8" fmla="*/ 3085876 w 20690842"/>
                  <a:gd name="connsiteY8" fmla="*/ 2261147 h 2975598"/>
                  <a:gd name="connsiteX9" fmla="*/ 3085876 w 20690842"/>
                  <a:gd name="connsiteY9" fmla="*/ 1890307 h 2975598"/>
                  <a:gd name="connsiteX10" fmla="*/ 4056156 w 20690842"/>
                  <a:gd name="connsiteY10" fmla="*/ 1549947 h 2975598"/>
                  <a:gd name="connsiteX11" fmla="*/ 3995196 w 20690842"/>
                  <a:gd name="connsiteY11" fmla="*/ 1062267 h 2975598"/>
                  <a:gd name="connsiteX12" fmla="*/ 1734596 w 20690842"/>
                  <a:gd name="connsiteY12" fmla="*/ 594907 h 2975598"/>
                  <a:gd name="connsiteX13" fmla="*/ 1673636 w 20690842"/>
                  <a:gd name="connsiteY13" fmla="*/ 218987 h 2975598"/>
                  <a:gd name="connsiteX14" fmla="*/ 2222276 w 20690842"/>
                  <a:gd name="connsiteY14" fmla="*/ 547 h 2975598"/>
                  <a:gd name="connsiteX0" fmla="*/ 2222276 w 20690842"/>
                  <a:gd name="connsiteY0" fmla="*/ 547 h 2975598"/>
                  <a:gd name="connsiteX1" fmla="*/ 337596 w 20690842"/>
                  <a:gd name="connsiteY1" fmla="*/ 285027 h 2975598"/>
                  <a:gd name="connsiteX2" fmla="*/ 235996 w 20690842"/>
                  <a:gd name="connsiteY2" fmla="*/ 843827 h 2975598"/>
                  <a:gd name="connsiteX3" fmla="*/ 2130836 w 20690842"/>
                  <a:gd name="connsiteY3" fmla="*/ 1280707 h 2975598"/>
                  <a:gd name="connsiteX4" fmla="*/ 2562636 w 20690842"/>
                  <a:gd name="connsiteY4" fmla="*/ 1519467 h 2975598"/>
                  <a:gd name="connsiteX5" fmla="*/ 2059716 w 20690842"/>
                  <a:gd name="connsiteY5" fmla="*/ 1763307 h 2975598"/>
                  <a:gd name="connsiteX6" fmla="*/ 2176556 w 20690842"/>
                  <a:gd name="connsiteY6" fmla="*/ 2306867 h 2975598"/>
                  <a:gd name="connsiteX7" fmla="*/ 20690842 w 20690842"/>
                  <a:gd name="connsiteY7" fmla="*/ 2975598 h 2975598"/>
                  <a:gd name="connsiteX8" fmla="*/ 10439803 w 20690842"/>
                  <a:gd name="connsiteY8" fmla="*/ 2308535 h 2975598"/>
                  <a:gd name="connsiteX9" fmla="*/ 3085876 w 20690842"/>
                  <a:gd name="connsiteY9" fmla="*/ 1890307 h 2975598"/>
                  <a:gd name="connsiteX10" fmla="*/ 4056156 w 20690842"/>
                  <a:gd name="connsiteY10" fmla="*/ 1549947 h 2975598"/>
                  <a:gd name="connsiteX11" fmla="*/ 3995196 w 20690842"/>
                  <a:gd name="connsiteY11" fmla="*/ 1062267 h 2975598"/>
                  <a:gd name="connsiteX12" fmla="*/ 1734596 w 20690842"/>
                  <a:gd name="connsiteY12" fmla="*/ 594907 h 2975598"/>
                  <a:gd name="connsiteX13" fmla="*/ 1673636 w 20690842"/>
                  <a:gd name="connsiteY13" fmla="*/ 218987 h 2975598"/>
                  <a:gd name="connsiteX14" fmla="*/ 2222276 w 20690842"/>
                  <a:gd name="connsiteY14" fmla="*/ 547 h 2975598"/>
                  <a:gd name="connsiteX0" fmla="*/ 2222276 w 20690842"/>
                  <a:gd name="connsiteY0" fmla="*/ 547 h 2975598"/>
                  <a:gd name="connsiteX1" fmla="*/ 337596 w 20690842"/>
                  <a:gd name="connsiteY1" fmla="*/ 285027 h 2975598"/>
                  <a:gd name="connsiteX2" fmla="*/ 235996 w 20690842"/>
                  <a:gd name="connsiteY2" fmla="*/ 843827 h 2975598"/>
                  <a:gd name="connsiteX3" fmla="*/ 2130836 w 20690842"/>
                  <a:gd name="connsiteY3" fmla="*/ 1280707 h 2975598"/>
                  <a:gd name="connsiteX4" fmla="*/ 2562636 w 20690842"/>
                  <a:gd name="connsiteY4" fmla="*/ 1519467 h 2975598"/>
                  <a:gd name="connsiteX5" fmla="*/ 2059716 w 20690842"/>
                  <a:gd name="connsiteY5" fmla="*/ 1763307 h 2975598"/>
                  <a:gd name="connsiteX6" fmla="*/ 2176556 w 20690842"/>
                  <a:gd name="connsiteY6" fmla="*/ 2306867 h 2975598"/>
                  <a:gd name="connsiteX7" fmla="*/ 20690842 w 20690842"/>
                  <a:gd name="connsiteY7" fmla="*/ 2975598 h 2975598"/>
                  <a:gd name="connsiteX8" fmla="*/ 10439803 w 20690842"/>
                  <a:gd name="connsiteY8" fmla="*/ 2308535 h 2975598"/>
                  <a:gd name="connsiteX9" fmla="*/ 5994763 w 20690842"/>
                  <a:gd name="connsiteY9" fmla="*/ 1937692 h 2975598"/>
                  <a:gd name="connsiteX10" fmla="*/ 4056156 w 20690842"/>
                  <a:gd name="connsiteY10" fmla="*/ 1549947 h 2975598"/>
                  <a:gd name="connsiteX11" fmla="*/ 3995196 w 20690842"/>
                  <a:gd name="connsiteY11" fmla="*/ 1062267 h 2975598"/>
                  <a:gd name="connsiteX12" fmla="*/ 1734596 w 20690842"/>
                  <a:gd name="connsiteY12" fmla="*/ 594907 h 2975598"/>
                  <a:gd name="connsiteX13" fmla="*/ 1673636 w 20690842"/>
                  <a:gd name="connsiteY13" fmla="*/ 218987 h 2975598"/>
                  <a:gd name="connsiteX14" fmla="*/ 2222276 w 20690842"/>
                  <a:gd name="connsiteY14" fmla="*/ 547 h 2975598"/>
                  <a:gd name="connsiteX0" fmla="*/ 2222276 w 20690842"/>
                  <a:gd name="connsiteY0" fmla="*/ 547 h 2975598"/>
                  <a:gd name="connsiteX1" fmla="*/ 337596 w 20690842"/>
                  <a:gd name="connsiteY1" fmla="*/ 285027 h 2975598"/>
                  <a:gd name="connsiteX2" fmla="*/ 235996 w 20690842"/>
                  <a:gd name="connsiteY2" fmla="*/ 843827 h 2975598"/>
                  <a:gd name="connsiteX3" fmla="*/ 2130836 w 20690842"/>
                  <a:gd name="connsiteY3" fmla="*/ 1280707 h 2975598"/>
                  <a:gd name="connsiteX4" fmla="*/ 2562636 w 20690842"/>
                  <a:gd name="connsiteY4" fmla="*/ 1519467 h 2975598"/>
                  <a:gd name="connsiteX5" fmla="*/ 2059716 w 20690842"/>
                  <a:gd name="connsiteY5" fmla="*/ 1763307 h 2975598"/>
                  <a:gd name="connsiteX6" fmla="*/ 5902547 w 20690842"/>
                  <a:gd name="connsiteY6" fmla="*/ 2377946 h 2975598"/>
                  <a:gd name="connsiteX7" fmla="*/ 20690842 w 20690842"/>
                  <a:gd name="connsiteY7" fmla="*/ 2975598 h 2975598"/>
                  <a:gd name="connsiteX8" fmla="*/ 10439803 w 20690842"/>
                  <a:gd name="connsiteY8" fmla="*/ 2308535 h 2975598"/>
                  <a:gd name="connsiteX9" fmla="*/ 5994763 w 20690842"/>
                  <a:gd name="connsiteY9" fmla="*/ 1937692 h 2975598"/>
                  <a:gd name="connsiteX10" fmla="*/ 4056156 w 20690842"/>
                  <a:gd name="connsiteY10" fmla="*/ 1549947 h 2975598"/>
                  <a:gd name="connsiteX11" fmla="*/ 3995196 w 20690842"/>
                  <a:gd name="connsiteY11" fmla="*/ 1062267 h 2975598"/>
                  <a:gd name="connsiteX12" fmla="*/ 1734596 w 20690842"/>
                  <a:gd name="connsiteY12" fmla="*/ 594907 h 2975598"/>
                  <a:gd name="connsiteX13" fmla="*/ 1673636 w 20690842"/>
                  <a:gd name="connsiteY13" fmla="*/ 218987 h 2975598"/>
                  <a:gd name="connsiteX14" fmla="*/ 2222276 w 20690842"/>
                  <a:gd name="connsiteY14" fmla="*/ 547 h 2975598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059716 w 25691513"/>
                  <a:gd name="connsiteY5" fmla="*/ 1763307 h 2762360"/>
                  <a:gd name="connsiteX6" fmla="*/ 5902547 w 25691513"/>
                  <a:gd name="connsiteY6" fmla="*/ 2377946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808291"/>
                  <a:gd name="connsiteX1" fmla="*/ 337596 w 25691513"/>
                  <a:gd name="connsiteY1" fmla="*/ 285027 h 2808291"/>
                  <a:gd name="connsiteX2" fmla="*/ 235996 w 25691513"/>
                  <a:gd name="connsiteY2" fmla="*/ 843827 h 2808291"/>
                  <a:gd name="connsiteX3" fmla="*/ 2130836 w 25691513"/>
                  <a:gd name="connsiteY3" fmla="*/ 1280707 h 2808291"/>
                  <a:gd name="connsiteX4" fmla="*/ 2562636 w 25691513"/>
                  <a:gd name="connsiteY4" fmla="*/ 1519467 h 2808291"/>
                  <a:gd name="connsiteX5" fmla="*/ 2059716 w 25691513"/>
                  <a:gd name="connsiteY5" fmla="*/ 1763307 h 2808291"/>
                  <a:gd name="connsiteX6" fmla="*/ 6229388 w 25691513"/>
                  <a:gd name="connsiteY6" fmla="*/ 2757036 h 2808291"/>
                  <a:gd name="connsiteX7" fmla="*/ 25691513 w 25691513"/>
                  <a:gd name="connsiteY7" fmla="*/ 2762360 h 2808291"/>
                  <a:gd name="connsiteX8" fmla="*/ 10439803 w 25691513"/>
                  <a:gd name="connsiteY8" fmla="*/ 2308535 h 2808291"/>
                  <a:gd name="connsiteX9" fmla="*/ 5994763 w 25691513"/>
                  <a:gd name="connsiteY9" fmla="*/ 1937692 h 2808291"/>
                  <a:gd name="connsiteX10" fmla="*/ 4056156 w 25691513"/>
                  <a:gd name="connsiteY10" fmla="*/ 1549947 h 2808291"/>
                  <a:gd name="connsiteX11" fmla="*/ 3995196 w 25691513"/>
                  <a:gd name="connsiteY11" fmla="*/ 1062267 h 2808291"/>
                  <a:gd name="connsiteX12" fmla="*/ 1734596 w 25691513"/>
                  <a:gd name="connsiteY12" fmla="*/ 594907 h 2808291"/>
                  <a:gd name="connsiteX13" fmla="*/ 1673636 w 25691513"/>
                  <a:gd name="connsiteY13" fmla="*/ 218987 h 2808291"/>
                  <a:gd name="connsiteX14" fmla="*/ 2222276 w 25691513"/>
                  <a:gd name="connsiteY14" fmla="*/ 547 h 2808291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059716 w 25691513"/>
                  <a:gd name="connsiteY5" fmla="*/ 1763307 h 2762360"/>
                  <a:gd name="connsiteX6" fmla="*/ 6392809 w 25691513"/>
                  <a:gd name="connsiteY6" fmla="*/ 2638570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392809 w 25691513"/>
                  <a:gd name="connsiteY6" fmla="*/ 2638570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392809 w 25691513"/>
                  <a:gd name="connsiteY6" fmla="*/ 2638570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392809 w 25691513"/>
                  <a:gd name="connsiteY6" fmla="*/ 2638570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429575 w 25691513"/>
                  <a:gd name="connsiteY6" fmla="*/ 2567491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429575 w 25691513"/>
                  <a:gd name="connsiteY6" fmla="*/ 2603031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454085 w 25691513"/>
                  <a:gd name="connsiteY6" fmla="*/ 2585259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2360"/>
                  <a:gd name="connsiteX1" fmla="*/ 337596 w 25691513"/>
                  <a:gd name="connsiteY1" fmla="*/ 285027 h 2762360"/>
                  <a:gd name="connsiteX2" fmla="*/ 235996 w 25691513"/>
                  <a:gd name="connsiteY2" fmla="*/ 843827 h 2762360"/>
                  <a:gd name="connsiteX3" fmla="*/ 2130836 w 25691513"/>
                  <a:gd name="connsiteY3" fmla="*/ 1280707 h 2762360"/>
                  <a:gd name="connsiteX4" fmla="*/ 2562636 w 25691513"/>
                  <a:gd name="connsiteY4" fmla="*/ 1519467 h 2762360"/>
                  <a:gd name="connsiteX5" fmla="*/ 2909505 w 25691513"/>
                  <a:gd name="connsiteY5" fmla="*/ 2071317 h 2762360"/>
                  <a:gd name="connsiteX6" fmla="*/ 6454085 w 25691513"/>
                  <a:gd name="connsiteY6" fmla="*/ 2585259 h 2762360"/>
                  <a:gd name="connsiteX7" fmla="*/ 25691513 w 25691513"/>
                  <a:gd name="connsiteY7" fmla="*/ 2762360 h 2762360"/>
                  <a:gd name="connsiteX8" fmla="*/ 10439803 w 25691513"/>
                  <a:gd name="connsiteY8" fmla="*/ 2308535 h 2762360"/>
                  <a:gd name="connsiteX9" fmla="*/ 5994763 w 25691513"/>
                  <a:gd name="connsiteY9" fmla="*/ 1937692 h 2762360"/>
                  <a:gd name="connsiteX10" fmla="*/ 4056156 w 25691513"/>
                  <a:gd name="connsiteY10" fmla="*/ 1549947 h 2762360"/>
                  <a:gd name="connsiteX11" fmla="*/ 3995196 w 25691513"/>
                  <a:gd name="connsiteY11" fmla="*/ 1062267 h 2762360"/>
                  <a:gd name="connsiteX12" fmla="*/ 1734596 w 25691513"/>
                  <a:gd name="connsiteY12" fmla="*/ 594907 h 2762360"/>
                  <a:gd name="connsiteX13" fmla="*/ 1673636 w 25691513"/>
                  <a:gd name="connsiteY13" fmla="*/ 218987 h 2762360"/>
                  <a:gd name="connsiteX14" fmla="*/ 2222276 w 25691513"/>
                  <a:gd name="connsiteY14" fmla="*/ 547 h 2762360"/>
                  <a:gd name="connsiteX0" fmla="*/ 2222276 w 25691513"/>
                  <a:gd name="connsiteY0" fmla="*/ 547 h 2763726"/>
                  <a:gd name="connsiteX1" fmla="*/ 337596 w 25691513"/>
                  <a:gd name="connsiteY1" fmla="*/ 285027 h 2763726"/>
                  <a:gd name="connsiteX2" fmla="*/ 235996 w 25691513"/>
                  <a:gd name="connsiteY2" fmla="*/ 843827 h 2763726"/>
                  <a:gd name="connsiteX3" fmla="*/ 2130836 w 25691513"/>
                  <a:gd name="connsiteY3" fmla="*/ 1280707 h 2763726"/>
                  <a:gd name="connsiteX4" fmla="*/ 2562636 w 25691513"/>
                  <a:gd name="connsiteY4" fmla="*/ 1519467 h 2763726"/>
                  <a:gd name="connsiteX5" fmla="*/ 2909505 w 25691513"/>
                  <a:gd name="connsiteY5" fmla="*/ 2071317 h 2763726"/>
                  <a:gd name="connsiteX6" fmla="*/ 6454085 w 25691513"/>
                  <a:gd name="connsiteY6" fmla="*/ 2585259 h 2763726"/>
                  <a:gd name="connsiteX7" fmla="*/ 25691513 w 25691513"/>
                  <a:gd name="connsiteY7" fmla="*/ 2762360 h 2763726"/>
                  <a:gd name="connsiteX8" fmla="*/ 10439803 w 25691513"/>
                  <a:gd name="connsiteY8" fmla="*/ 2308535 h 2763726"/>
                  <a:gd name="connsiteX9" fmla="*/ 5994763 w 25691513"/>
                  <a:gd name="connsiteY9" fmla="*/ 1937692 h 2763726"/>
                  <a:gd name="connsiteX10" fmla="*/ 4056156 w 25691513"/>
                  <a:gd name="connsiteY10" fmla="*/ 1549947 h 2763726"/>
                  <a:gd name="connsiteX11" fmla="*/ 3995196 w 25691513"/>
                  <a:gd name="connsiteY11" fmla="*/ 1062267 h 2763726"/>
                  <a:gd name="connsiteX12" fmla="*/ 1734596 w 25691513"/>
                  <a:gd name="connsiteY12" fmla="*/ 594907 h 2763726"/>
                  <a:gd name="connsiteX13" fmla="*/ 1673636 w 25691513"/>
                  <a:gd name="connsiteY13" fmla="*/ 218987 h 2763726"/>
                  <a:gd name="connsiteX14" fmla="*/ 2222276 w 25691513"/>
                  <a:gd name="connsiteY14" fmla="*/ 547 h 276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91513" h="2763726">
                    <a:moveTo>
                      <a:pt x="2222276" y="547"/>
                    </a:moveTo>
                    <a:cubicBezTo>
                      <a:pt x="1999603" y="11554"/>
                      <a:pt x="687324" y="201146"/>
                      <a:pt x="337596" y="285027"/>
                    </a:cubicBezTo>
                    <a:cubicBezTo>
                      <a:pt x="-100131" y="390014"/>
                      <a:pt x="-88405" y="735995"/>
                      <a:pt x="235996" y="843827"/>
                    </a:cubicBezTo>
                    <a:cubicBezTo>
                      <a:pt x="842209" y="1045334"/>
                      <a:pt x="854063" y="1081740"/>
                      <a:pt x="2130836" y="1280707"/>
                    </a:cubicBezTo>
                    <a:cubicBezTo>
                      <a:pt x="2529813" y="1342882"/>
                      <a:pt x="2432858" y="1387699"/>
                      <a:pt x="2562636" y="1519467"/>
                    </a:cubicBezTo>
                    <a:cubicBezTo>
                      <a:pt x="2692414" y="1651235"/>
                      <a:pt x="2260930" y="1893685"/>
                      <a:pt x="2909505" y="2071317"/>
                    </a:cubicBezTo>
                    <a:cubicBezTo>
                      <a:pt x="3558080" y="2248949"/>
                      <a:pt x="3572241" y="2310158"/>
                      <a:pt x="6454085" y="2585259"/>
                    </a:cubicBezTo>
                    <a:cubicBezTo>
                      <a:pt x="9335929" y="2860360"/>
                      <a:pt x="25143115" y="2725044"/>
                      <a:pt x="25691513" y="2762360"/>
                    </a:cubicBezTo>
                    <a:lnTo>
                      <a:pt x="10439803" y="2308535"/>
                    </a:lnTo>
                    <a:cubicBezTo>
                      <a:pt x="7157011" y="2171090"/>
                      <a:pt x="7058704" y="2064123"/>
                      <a:pt x="5994763" y="1937692"/>
                    </a:cubicBezTo>
                    <a:cubicBezTo>
                      <a:pt x="4930822" y="1811261"/>
                      <a:pt x="4389417" y="1695851"/>
                      <a:pt x="4056156" y="1549947"/>
                    </a:cubicBezTo>
                    <a:cubicBezTo>
                      <a:pt x="3722895" y="1404043"/>
                      <a:pt x="4132356" y="1133387"/>
                      <a:pt x="3995196" y="1062267"/>
                    </a:cubicBezTo>
                    <a:cubicBezTo>
                      <a:pt x="3623770" y="869676"/>
                      <a:pt x="2121523" y="735454"/>
                      <a:pt x="1734596" y="594907"/>
                    </a:cubicBezTo>
                    <a:cubicBezTo>
                      <a:pt x="1347669" y="454360"/>
                      <a:pt x="1526316" y="318047"/>
                      <a:pt x="1673636" y="218987"/>
                    </a:cubicBezTo>
                    <a:cubicBezTo>
                      <a:pt x="1779970" y="147486"/>
                      <a:pt x="2444949" y="-10460"/>
                      <a:pt x="2222276" y="54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8FEA1F7-863D-44AB-9DF2-E8B2667EBC17}"/>
              </a:ext>
            </a:extLst>
          </p:cNvPr>
          <p:cNvGrpSpPr/>
          <p:nvPr/>
        </p:nvGrpSpPr>
        <p:grpSpPr>
          <a:xfrm>
            <a:off x="4613768" y="3742545"/>
            <a:ext cx="956017" cy="849410"/>
            <a:chOff x="-6206811" y="9288365"/>
            <a:chExt cx="956017" cy="849410"/>
          </a:xfrm>
        </p:grpSpPr>
        <p:grpSp>
          <p:nvGrpSpPr>
            <p:cNvPr id="531" name="Gruppieren 530">
              <a:extLst>
                <a:ext uri="{FF2B5EF4-FFF2-40B4-BE49-F238E27FC236}">
                  <a16:creationId xmlns:a16="http://schemas.microsoft.com/office/drawing/2014/main" id="{684C89B5-517C-4977-A435-2CD3B7D50A87}"/>
                </a:ext>
              </a:extLst>
            </p:cNvPr>
            <p:cNvGrpSpPr/>
            <p:nvPr/>
          </p:nvGrpSpPr>
          <p:grpSpPr>
            <a:xfrm>
              <a:off x="-6206811" y="9288365"/>
              <a:ext cx="530082" cy="799453"/>
              <a:chOff x="5721017" y="6679827"/>
              <a:chExt cx="414656" cy="619917"/>
            </a:xfrm>
          </p:grpSpPr>
          <p:sp>
            <p:nvSpPr>
              <p:cNvPr id="532" name="Ellipse 531">
                <a:extLst>
                  <a:ext uri="{FF2B5EF4-FFF2-40B4-BE49-F238E27FC236}">
                    <a16:creationId xmlns:a16="http://schemas.microsoft.com/office/drawing/2014/main" id="{CF06B837-CF7E-459B-98E3-3CAC82F38547}"/>
                  </a:ext>
                </a:extLst>
              </p:cNvPr>
              <p:cNvSpPr/>
              <p:nvPr/>
            </p:nvSpPr>
            <p:spPr>
              <a:xfrm>
                <a:off x="5721017" y="6679827"/>
                <a:ext cx="414656" cy="411371"/>
              </a:xfrm>
              <a:prstGeom prst="ellipse">
                <a:avLst/>
              </a:prstGeom>
              <a:solidFill>
                <a:srgbClr val="D2DA7A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3" name="Gerade Verbindung 152">
                <a:extLst>
                  <a:ext uri="{FF2B5EF4-FFF2-40B4-BE49-F238E27FC236}">
                    <a16:creationId xmlns:a16="http://schemas.microsoft.com/office/drawing/2014/main" id="{6F3640FC-8594-4D75-ABC2-23D9B011EB0B}"/>
                  </a:ext>
                </a:extLst>
              </p:cNvPr>
              <p:cNvCxnSpPr/>
              <p:nvPr/>
            </p:nvCxnSpPr>
            <p:spPr>
              <a:xfrm>
                <a:off x="5865714" y="6902174"/>
                <a:ext cx="64613" cy="42486"/>
              </a:xfrm>
              <a:prstGeom prst="line">
                <a:avLst/>
              </a:pr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4" name="Gerade Verbindung 153">
                <a:extLst>
                  <a:ext uri="{FF2B5EF4-FFF2-40B4-BE49-F238E27FC236}">
                    <a16:creationId xmlns:a16="http://schemas.microsoft.com/office/drawing/2014/main" id="{D6D66D32-B531-4369-A0BE-FDE7A297B568}"/>
                  </a:ext>
                </a:extLst>
              </p:cNvPr>
              <p:cNvCxnSpPr/>
              <p:nvPr/>
            </p:nvCxnSpPr>
            <p:spPr>
              <a:xfrm>
                <a:off x="5928345" y="6939744"/>
                <a:ext cx="0" cy="360000"/>
              </a:xfrm>
              <a:prstGeom prst="line">
                <a:avLst/>
              </a:prstGeom>
              <a:noFill/>
              <a:ln w="28575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5" name="Gerade Verbindung 154">
                <a:extLst>
                  <a:ext uri="{FF2B5EF4-FFF2-40B4-BE49-F238E27FC236}">
                    <a16:creationId xmlns:a16="http://schemas.microsoft.com/office/drawing/2014/main" id="{08653009-A776-43A2-BF3D-250A915AA109}"/>
                  </a:ext>
                </a:extLst>
              </p:cNvPr>
              <p:cNvCxnSpPr/>
              <p:nvPr/>
            </p:nvCxnSpPr>
            <p:spPr>
              <a:xfrm rot="-480000">
                <a:off x="5816649" y="6963211"/>
                <a:ext cx="115683" cy="103999"/>
              </a:xfrm>
              <a:prstGeom prst="line">
                <a:avLst/>
              </a:pr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6" name="Gerade Verbindung 155">
                <a:extLst>
                  <a:ext uri="{FF2B5EF4-FFF2-40B4-BE49-F238E27FC236}">
                    <a16:creationId xmlns:a16="http://schemas.microsoft.com/office/drawing/2014/main" id="{55B616A1-FD74-46BF-817C-4E7EC62C3A19}"/>
                  </a:ext>
                </a:extLst>
              </p:cNvPr>
              <p:cNvCxnSpPr/>
              <p:nvPr/>
            </p:nvCxnSpPr>
            <p:spPr>
              <a:xfrm rot="-3420000" flipV="1">
                <a:off x="5891766" y="6896959"/>
                <a:ext cx="72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7" name="Gerade Verbindung 156">
                <a:extLst>
                  <a:ext uri="{FF2B5EF4-FFF2-40B4-BE49-F238E27FC236}">
                    <a16:creationId xmlns:a16="http://schemas.microsoft.com/office/drawing/2014/main" id="{E9855C52-FD1F-405E-8988-6C080ECF5A0A}"/>
                  </a:ext>
                </a:extLst>
              </p:cNvPr>
              <p:cNvCxnSpPr/>
              <p:nvPr/>
            </p:nvCxnSpPr>
            <p:spPr>
              <a:xfrm flipV="1">
                <a:off x="5930347" y="6911602"/>
                <a:ext cx="83377" cy="6987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38" name="Ellipse 537">
                <a:extLst>
                  <a:ext uri="{FF2B5EF4-FFF2-40B4-BE49-F238E27FC236}">
                    <a16:creationId xmlns:a16="http://schemas.microsoft.com/office/drawing/2014/main" id="{76845B95-61D7-4599-AF71-367CD179C960}"/>
                  </a:ext>
                </a:extLst>
              </p:cNvPr>
              <p:cNvSpPr/>
              <p:nvPr/>
            </p:nvSpPr>
            <p:spPr>
              <a:xfrm>
                <a:off x="5864188" y="6687447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9" name="Ellipse 538">
                <a:extLst>
                  <a:ext uri="{FF2B5EF4-FFF2-40B4-BE49-F238E27FC236}">
                    <a16:creationId xmlns:a16="http://schemas.microsoft.com/office/drawing/2014/main" id="{ED3E7727-934A-49E6-AF59-8BB6DD003144}"/>
                  </a:ext>
                </a:extLst>
              </p:cNvPr>
              <p:cNvSpPr/>
              <p:nvPr/>
            </p:nvSpPr>
            <p:spPr>
              <a:xfrm>
                <a:off x="5954762" y="6704190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0" name="Ellipse 539">
                <a:extLst>
                  <a:ext uri="{FF2B5EF4-FFF2-40B4-BE49-F238E27FC236}">
                    <a16:creationId xmlns:a16="http://schemas.microsoft.com/office/drawing/2014/main" id="{39403285-262C-4B72-A1F2-057D84EEB82C}"/>
                  </a:ext>
                </a:extLst>
              </p:cNvPr>
              <p:cNvSpPr/>
              <p:nvPr/>
            </p:nvSpPr>
            <p:spPr>
              <a:xfrm>
                <a:off x="5753002" y="6777699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1" name="Ellipse 540">
                <a:extLst>
                  <a:ext uri="{FF2B5EF4-FFF2-40B4-BE49-F238E27FC236}">
                    <a16:creationId xmlns:a16="http://schemas.microsoft.com/office/drawing/2014/main" id="{B8C197CE-B520-4459-BD4D-5D872C08036E}"/>
                  </a:ext>
                </a:extLst>
              </p:cNvPr>
              <p:cNvSpPr/>
              <p:nvPr/>
            </p:nvSpPr>
            <p:spPr>
              <a:xfrm>
                <a:off x="5753002" y="6872001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2" name="Ellipse 541">
                <a:extLst>
                  <a:ext uri="{FF2B5EF4-FFF2-40B4-BE49-F238E27FC236}">
                    <a16:creationId xmlns:a16="http://schemas.microsoft.com/office/drawing/2014/main" id="{C74CFBBB-E8EE-49C4-ABED-046250BD3B7E}"/>
                  </a:ext>
                </a:extLst>
              </p:cNvPr>
              <p:cNvSpPr/>
              <p:nvPr/>
            </p:nvSpPr>
            <p:spPr>
              <a:xfrm>
                <a:off x="5954762" y="7002754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3" name="Ellipse 542">
                <a:extLst>
                  <a:ext uri="{FF2B5EF4-FFF2-40B4-BE49-F238E27FC236}">
                    <a16:creationId xmlns:a16="http://schemas.microsoft.com/office/drawing/2014/main" id="{B83C2F4B-6B85-4465-A62A-37DBC30912CB}"/>
                  </a:ext>
                </a:extLst>
              </p:cNvPr>
              <p:cNvSpPr/>
              <p:nvPr/>
            </p:nvSpPr>
            <p:spPr>
              <a:xfrm>
                <a:off x="6004537" y="6919667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Ellipse 543">
                <a:extLst>
                  <a:ext uri="{FF2B5EF4-FFF2-40B4-BE49-F238E27FC236}">
                    <a16:creationId xmlns:a16="http://schemas.microsoft.com/office/drawing/2014/main" id="{B7C7CCFE-D74B-4FA0-B07F-0D3166DD4BBF}"/>
                  </a:ext>
                </a:extLst>
              </p:cNvPr>
              <p:cNvSpPr/>
              <p:nvPr/>
            </p:nvSpPr>
            <p:spPr>
              <a:xfrm>
                <a:off x="5860104" y="6813699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Ellipse 544">
                <a:extLst>
                  <a:ext uri="{FF2B5EF4-FFF2-40B4-BE49-F238E27FC236}">
                    <a16:creationId xmlns:a16="http://schemas.microsoft.com/office/drawing/2014/main" id="{B3CAA3FF-D1E0-42EC-A428-774BB453AA89}"/>
                  </a:ext>
                </a:extLst>
              </p:cNvPr>
              <p:cNvSpPr/>
              <p:nvPr/>
            </p:nvSpPr>
            <p:spPr>
              <a:xfrm>
                <a:off x="6040537" y="6777699"/>
                <a:ext cx="72000" cy="72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Ellipse 545">
                <a:extLst>
                  <a:ext uri="{FF2B5EF4-FFF2-40B4-BE49-F238E27FC236}">
                    <a16:creationId xmlns:a16="http://schemas.microsoft.com/office/drawing/2014/main" id="{B309F844-622C-4E4F-B9C3-6E745807330F}"/>
                  </a:ext>
                </a:extLst>
              </p:cNvPr>
              <p:cNvSpPr/>
              <p:nvPr/>
            </p:nvSpPr>
            <p:spPr>
              <a:xfrm>
                <a:off x="5972035" y="6963472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7" name="Ellipse 546">
                <a:extLst>
                  <a:ext uri="{FF2B5EF4-FFF2-40B4-BE49-F238E27FC236}">
                    <a16:creationId xmlns:a16="http://schemas.microsoft.com/office/drawing/2014/main" id="{2424DADE-0C66-45C0-A462-74F21D73C552}"/>
                  </a:ext>
                </a:extLst>
              </p:cNvPr>
              <p:cNvSpPr/>
              <p:nvPr/>
            </p:nvSpPr>
            <p:spPr>
              <a:xfrm>
                <a:off x="6028306" y="700915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Ellipse 547">
                <a:extLst>
                  <a:ext uri="{FF2B5EF4-FFF2-40B4-BE49-F238E27FC236}">
                    <a16:creationId xmlns:a16="http://schemas.microsoft.com/office/drawing/2014/main" id="{C3AC6E24-9555-4A16-8713-EA429C5AD068}"/>
                  </a:ext>
                </a:extLst>
              </p:cNvPr>
              <p:cNvSpPr/>
              <p:nvPr/>
            </p:nvSpPr>
            <p:spPr>
              <a:xfrm>
                <a:off x="6084471" y="693766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9" name="Ellipse 548">
                <a:extLst>
                  <a:ext uri="{FF2B5EF4-FFF2-40B4-BE49-F238E27FC236}">
                    <a16:creationId xmlns:a16="http://schemas.microsoft.com/office/drawing/2014/main" id="{A9E57366-61DC-4FD2-BF68-E3A8C552C962}"/>
                  </a:ext>
                </a:extLst>
              </p:cNvPr>
              <p:cNvSpPr/>
              <p:nvPr/>
            </p:nvSpPr>
            <p:spPr>
              <a:xfrm>
                <a:off x="5882188" y="6971651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Ellipse 549">
                <a:extLst>
                  <a:ext uri="{FF2B5EF4-FFF2-40B4-BE49-F238E27FC236}">
                    <a16:creationId xmlns:a16="http://schemas.microsoft.com/office/drawing/2014/main" id="{D58B4491-BB88-418D-90E4-B0BFE4371541}"/>
                  </a:ext>
                </a:extLst>
              </p:cNvPr>
              <p:cNvSpPr/>
              <p:nvPr/>
            </p:nvSpPr>
            <p:spPr>
              <a:xfrm>
                <a:off x="5875179" y="7040010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1" name="Ellipse 550">
                <a:extLst>
                  <a:ext uri="{FF2B5EF4-FFF2-40B4-BE49-F238E27FC236}">
                    <a16:creationId xmlns:a16="http://schemas.microsoft.com/office/drawing/2014/main" id="{3C1AFFC0-CF5A-4159-951F-C80432B733B6}"/>
                  </a:ext>
                </a:extLst>
              </p:cNvPr>
              <p:cNvSpPr/>
              <p:nvPr/>
            </p:nvSpPr>
            <p:spPr>
              <a:xfrm>
                <a:off x="5789002" y="673382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Ellipse 551">
                <a:extLst>
                  <a:ext uri="{FF2B5EF4-FFF2-40B4-BE49-F238E27FC236}">
                    <a16:creationId xmlns:a16="http://schemas.microsoft.com/office/drawing/2014/main" id="{BE762F3A-D3A8-4A05-BA73-81A977E634AE}"/>
                  </a:ext>
                </a:extLst>
              </p:cNvPr>
              <p:cNvSpPr/>
              <p:nvPr/>
            </p:nvSpPr>
            <p:spPr>
              <a:xfrm>
                <a:off x="5939007" y="690166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" name="Ellipse 552">
                <a:extLst>
                  <a:ext uri="{FF2B5EF4-FFF2-40B4-BE49-F238E27FC236}">
                    <a16:creationId xmlns:a16="http://schemas.microsoft.com/office/drawing/2014/main" id="{74878D56-EC76-4D5E-BFB5-AD3E342B6098}"/>
                  </a:ext>
                </a:extLst>
              </p:cNvPr>
              <p:cNvSpPr/>
              <p:nvPr/>
            </p:nvSpPr>
            <p:spPr>
              <a:xfrm>
                <a:off x="5832775" y="679569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4" name="Ellipse 553">
                <a:extLst>
                  <a:ext uri="{FF2B5EF4-FFF2-40B4-BE49-F238E27FC236}">
                    <a16:creationId xmlns:a16="http://schemas.microsoft.com/office/drawing/2014/main" id="{006ED2BE-1324-4660-B343-CD6EBB06016D}"/>
                  </a:ext>
                </a:extLst>
              </p:cNvPr>
              <p:cNvSpPr/>
              <p:nvPr/>
            </p:nvSpPr>
            <p:spPr>
              <a:xfrm>
                <a:off x="5827474" y="6713922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5" name="Ellipse 554">
                <a:extLst>
                  <a:ext uri="{FF2B5EF4-FFF2-40B4-BE49-F238E27FC236}">
                    <a16:creationId xmlns:a16="http://schemas.microsoft.com/office/drawing/2014/main" id="{31C38126-6CE5-4DDC-9F24-9C33294E2490}"/>
                  </a:ext>
                </a:extLst>
              </p:cNvPr>
              <p:cNvSpPr/>
              <p:nvPr/>
            </p:nvSpPr>
            <p:spPr>
              <a:xfrm>
                <a:off x="6006473" y="6769756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6" name="Ellipse 555">
                <a:extLst>
                  <a:ext uri="{FF2B5EF4-FFF2-40B4-BE49-F238E27FC236}">
                    <a16:creationId xmlns:a16="http://schemas.microsoft.com/office/drawing/2014/main" id="{D8E731D8-8433-4603-A680-579F6E0F8B1E}"/>
                  </a:ext>
                </a:extLst>
              </p:cNvPr>
              <p:cNvSpPr/>
              <p:nvPr/>
            </p:nvSpPr>
            <p:spPr>
              <a:xfrm>
                <a:off x="6066991" y="689695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7" name="Ellipse 556">
                <a:extLst>
                  <a:ext uri="{FF2B5EF4-FFF2-40B4-BE49-F238E27FC236}">
                    <a16:creationId xmlns:a16="http://schemas.microsoft.com/office/drawing/2014/main" id="{C8887610-2D2E-434D-A7D8-21A2879CC496}"/>
                  </a:ext>
                </a:extLst>
              </p:cNvPr>
              <p:cNvSpPr/>
              <p:nvPr/>
            </p:nvSpPr>
            <p:spPr>
              <a:xfrm>
                <a:off x="6040537" y="673382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8" name="Ellipse 557">
                <a:extLst>
                  <a:ext uri="{FF2B5EF4-FFF2-40B4-BE49-F238E27FC236}">
                    <a16:creationId xmlns:a16="http://schemas.microsoft.com/office/drawing/2014/main" id="{A0142EFE-7712-41BE-852E-042946DE3BCE}"/>
                  </a:ext>
                </a:extLst>
              </p:cNvPr>
              <p:cNvSpPr/>
              <p:nvPr/>
            </p:nvSpPr>
            <p:spPr>
              <a:xfrm>
                <a:off x="5918762" y="675182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Ellipse 558">
                <a:extLst>
                  <a:ext uri="{FF2B5EF4-FFF2-40B4-BE49-F238E27FC236}">
                    <a16:creationId xmlns:a16="http://schemas.microsoft.com/office/drawing/2014/main" id="{430DDCE2-24AF-409C-99FE-CD117FBBBA49}"/>
                  </a:ext>
                </a:extLst>
              </p:cNvPr>
              <p:cNvSpPr/>
              <p:nvPr/>
            </p:nvSpPr>
            <p:spPr>
              <a:xfrm>
                <a:off x="5943337" y="681369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6" name="Ellipse 575">
                <a:extLst>
                  <a:ext uri="{FF2B5EF4-FFF2-40B4-BE49-F238E27FC236}">
                    <a16:creationId xmlns:a16="http://schemas.microsoft.com/office/drawing/2014/main" id="{B6A5836F-B9C2-4B12-8B26-90C4B4FC245E}"/>
                  </a:ext>
                </a:extLst>
              </p:cNvPr>
              <p:cNvSpPr/>
              <p:nvPr/>
            </p:nvSpPr>
            <p:spPr>
              <a:xfrm>
                <a:off x="6089787" y="6858000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7" name="Ellipse 576">
                <a:extLst>
                  <a:ext uri="{FF2B5EF4-FFF2-40B4-BE49-F238E27FC236}">
                    <a16:creationId xmlns:a16="http://schemas.microsoft.com/office/drawing/2014/main" id="{8CC08359-42B5-4C30-865A-A34C95CF0334}"/>
                  </a:ext>
                </a:extLst>
              </p:cNvPr>
              <p:cNvSpPr/>
              <p:nvPr/>
            </p:nvSpPr>
            <p:spPr>
              <a:xfrm>
                <a:off x="5972867" y="6872001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8" name="Ellipse 577">
                <a:extLst>
                  <a:ext uri="{FF2B5EF4-FFF2-40B4-BE49-F238E27FC236}">
                    <a16:creationId xmlns:a16="http://schemas.microsoft.com/office/drawing/2014/main" id="{C15CDA4A-64C2-42F2-B848-E8472BC7EBBC}"/>
                  </a:ext>
                </a:extLst>
              </p:cNvPr>
              <p:cNvSpPr/>
              <p:nvPr/>
            </p:nvSpPr>
            <p:spPr>
              <a:xfrm>
                <a:off x="5957007" y="677769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9" name="Ellipse 578">
                <a:extLst>
                  <a:ext uri="{FF2B5EF4-FFF2-40B4-BE49-F238E27FC236}">
                    <a16:creationId xmlns:a16="http://schemas.microsoft.com/office/drawing/2014/main" id="{E5B69DB9-824D-4D2B-BC05-8013F9953562}"/>
                  </a:ext>
                </a:extLst>
              </p:cNvPr>
              <p:cNvSpPr/>
              <p:nvPr/>
            </p:nvSpPr>
            <p:spPr>
              <a:xfrm>
                <a:off x="5818134" y="6840000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" name="Ellipse 579">
                <a:extLst>
                  <a:ext uri="{FF2B5EF4-FFF2-40B4-BE49-F238E27FC236}">
                    <a16:creationId xmlns:a16="http://schemas.microsoft.com/office/drawing/2014/main" id="{A2F6BA5F-14AE-4166-86D2-7D3F2D2F030E}"/>
                  </a:ext>
                </a:extLst>
              </p:cNvPr>
              <p:cNvSpPr/>
              <p:nvPr/>
            </p:nvSpPr>
            <p:spPr>
              <a:xfrm>
                <a:off x="6027282" y="6875116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" name="Ellipse 580">
                <a:extLst>
                  <a:ext uri="{FF2B5EF4-FFF2-40B4-BE49-F238E27FC236}">
                    <a16:creationId xmlns:a16="http://schemas.microsoft.com/office/drawing/2014/main" id="{4877795C-8569-47CA-A12F-E9B5545BA3A4}"/>
                  </a:ext>
                </a:extLst>
              </p:cNvPr>
              <p:cNvSpPr/>
              <p:nvPr/>
            </p:nvSpPr>
            <p:spPr>
              <a:xfrm>
                <a:off x="5864165" y="6928537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" name="Ellipse 581">
                <a:extLst>
                  <a:ext uri="{FF2B5EF4-FFF2-40B4-BE49-F238E27FC236}">
                    <a16:creationId xmlns:a16="http://schemas.microsoft.com/office/drawing/2014/main" id="{37A218DC-C876-4A8E-A000-21B03B5B9D0D}"/>
                  </a:ext>
                </a:extLst>
              </p:cNvPr>
              <p:cNvSpPr/>
              <p:nvPr/>
            </p:nvSpPr>
            <p:spPr>
              <a:xfrm>
                <a:off x="5809974" y="6997210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3" name="Ellipse 582">
                <a:extLst>
                  <a:ext uri="{FF2B5EF4-FFF2-40B4-BE49-F238E27FC236}">
                    <a16:creationId xmlns:a16="http://schemas.microsoft.com/office/drawing/2014/main" id="{27864298-E4F8-4042-BF34-1BB3AF129D4E}"/>
                  </a:ext>
                </a:extLst>
              </p:cNvPr>
              <p:cNvSpPr/>
              <p:nvPr/>
            </p:nvSpPr>
            <p:spPr>
              <a:xfrm>
                <a:off x="5755427" y="6946169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Ellipse 583">
                <a:extLst>
                  <a:ext uri="{FF2B5EF4-FFF2-40B4-BE49-F238E27FC236}">
                    <a16:creationId xmlns:a16="http://schemas.microsoft.com/office/drawing/2014/main" id="{6F25973A-597C-456B-81E2-816F8DEA9669}"/>
                  </a:ext>
                </a:extLst>
              </p:cNvPr>
              <p:cNvSpPr/>
              <p:nvPr/>
            </p:nvSpPr>
            <p:spPr>
              <a:xfrm>
                <a:off x="5735002" y="6840000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Ellipse 584">
                <a:extLst>
                  <a:ext uri="{FF2B5EF4-FFF2-40B4-BE49-F238E27FC236}">
                    <a16:creationId xmlns:a16="http://schemas.microsoft.com/office/drawing/2014/main" id="{7F995839-5F33-4A74-8834-4B2461FF0BD8}"/>
                  </a:ext>
                </a:extLst>
              </p:cNvPr>
              <p:cNvSpPr/>
              <p:nvPr/>
            </p:nvSpPr>
            <p:spPr>
              <a:xfrm>
                <a:off x="5824104" y="6927152"/>
                <a:ext cx="36000" cy="3600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Ellipse 585">
                <a:extLst>
                  <a:ext uri="{FF2B5EF4-FFF2-40B4-BE49-F238E27FC236}">
                    <a16:creationId xmlns:a16="http://schemas.microsoft.com/office/drawing/2014/main" id="{4157685F-4F38-4E96-837D-EE69F562FE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0547" y="6986050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Ellipse 586">
                <a:extLst>
                  <a:ext uri="{FF2B5EF4-FFF2-40B4-BE49-F238E27FC236}">
                    <a16:creationId xmlns:a16="http://schemas.microsoft.com/office/drawing/2014/main" id="{9B668069-504C-4595-8564-368F041ECC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5377" y="6991701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Ellipse 587">
                <a:extLst>
                  <a:ext uri="{FF2B5EF4-FFF2-40B4-BE49-F238E27FC236}">
                    <a16:creationId xmlns:a16="http://schemas.microsoft.com/office/drawing/2014/main" id="{9A7DC2C5-7FB2-4EDB-BB13-7E1A3308A5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9311" y="6904224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Ellipse 588">
                <a:extLst>
                  <a:ext uri="{FF2B5EF4-FFF2-40B4-BE49-F238E27FC236}">
                    <a16:creationId xmlns:a16="http://schemas.microsoft.com/office/drawing/2014/main" id="{82B91DDF-4E63-492F-9C1F-6F5C5903F0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4769" y="6860841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Ellipse 589">
                <a:extLst>
                  <a:ext uri="{FF2B5EF4-FFF2-40B4-BE49-F238E27FC236}">
                    <a16:creationId xmlns:a16="http://schemas.microsoft.com/office/drawing/2014/main" id="{95148881-6464-495C-8C82-A0EB20FF80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6074" y="6853680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Ellipse 590">
                <a:extLst>
                  <a:ext uri="{FF2B5EF4-FFF2-40B4-BE49-F238E27FC236}">
                    <a16:creationId xmlns:a16="http://schemas.microsoft.com/office/drawing/2014/main" id="{FD720D50-F9E1-40A0-9841-55969BE2ED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3526" y="7054484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Ellipse 591">
                <a:extLst>
                  <a:ext uri="{FF2B5EF4-FFF2-40B4-BE49-F238E27FC236}">
                    <a16:creationId xmlns:a16="http://schemas.microsoft.com/office/drawing/2014/main" id="{BAD764DD-2873-43E4-AE15-F930F2FC6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49832" y="7025399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Ellipse 592">
                <a:extLst>
                  <a:ext uri="{FF2B5EF4-FFF2-40B4-BE49-F238E27FC236}">
                    <a16:creationId xmlns:a16="http://schemas.microsoft.com/office/drawing/2014/main" id="{BE8CA8CD-A906-4772-9F99-E247411CB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3654" y="7040804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4" name="Ellipse 593">
                <a:extLst>
                  <a:ext uri="{FF2B5EF4-FFF2-40B4-BE49-F238E27FC236}">
                    <a16:creationId xmlns:a16="http://schemas.microsoft.com/office/drawing/2014/main" id="{C60AF983-B4AA-44E2-B49C-001F8C8FB6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85979" y="7004984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5" name="Ellipse 594">
                <a:extLst>
                  <a:ext uri="{FF2B5EF4-FFF2-40B4-BE49-F238E27FC236}">
                    <a16:creationId xmlns:a16="http://schemas.microsoft.com/office/drawing/2014/main" id="{5BEB6C25-14FE-4597-8EF7-44A8E35DD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88579" y="6978505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6" name="Ellipse 595">
                <a:extLst>
                  <a:ext uri="{FF2B5EF4-FFF2-40B4-BE49-F238E27FC236}">
                    <a16:creationId xmlns:a16="http://schemas.microsoft.com/office/drawing/2014/main" id="{CD20BB70-DED8-4358-BE02-4A81E8C170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3107" y="6927152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Ellipse 596">
                <a:extLst>
                  <a:ext uri="{FF2B5EF4-FFF2-40B4-BE49-F238E27FC236}">
                    <a16:creationId xmlns:a16="http://schemas.microsoft.com/office/drawing/2014/main" id="{76122FE4-6994-4D74-905B-7FF268A05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814" y="6891014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8" name="Ellipse 597">
                <a:extLst>
                  <a:ext uri="{FF2B5EF4-FFF2-40B4-BE49-F238E27FC236}">
                    <a16:creationId xmlns:a16="http://schemas.microsoft.com/office/drawing/2014/main" id="{D7EF3E91-D4E4-4991-A380-43A55CAD6F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4974" y="6765030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Ellipse 598">
                <a:extLst>
                  <a:ext uri="{FF2B5EF4-FFF2-40B4-BE49-F238E27FC236}">
                    <a16:creationId xmlns:a16="http://schemas.microsoft.com/office/drawing/2014/main" id="{7BC6F141-1DBA-47C9-8AE0-813E99F43E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7868" y="6787901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0" name="Ellipse 599">
                <a:extLst>
                  <a:ext uri="{FF2B5EF4-FFF2-40B4-BE49-F238E27FC236}">
                    <a16:creationId xmlns:a16="http://schemas.microsoft.com/office/drawing/2014/main" id="{2221C367-A769-4BE1-A306-A71B576522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8188" y="6795699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Ellipse 600">
                <a:extLst>
                  <a:ext uri="{FF2B5EF4-FFF2-40B4-BE49-F238E27FC236}">
                    <a16:creationId xmlns:a16="http://schemas.microsoft.com/office/drawing/2014/main" id="{32B5A89E-DA53-4F59-8C29-4BD7F0AB06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7916" y="6765030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Ellipse 601">
                <a:extLst>
                  <a:ext uri="{FF2B5EF4-FFF2-40B4-BE49-F238E27FC236}">
                    <a16:creationId xmlns:a16="http://schemas.microsoft.com/office/drawing/2014/main" id="{234F670B-5559-4D99-A92D-202014F56F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4809" y="6769943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Ellipse 602">
                <a:extLst>
                  <a:ext uri="{FF2B5EF4-FFF2-40B4-BE49-F238E27FC236}">
                    <a16:creationId xmlns:a16="http://schemas.microsoft.com/office/drawing/2014/main" id="{2BF1DE52-D4AF-4516-AFCB-61508FAED0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1205" y="6807661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Ellipse 603">
                <a:extLst>
                  <a:ext uri="{FF2B5EF4-FFF2-40B4-BE49-F238E27FC236}">
                    <a16:creationId xmlns:a16="http://schemas.microsoft.com/office/drawing/2014/main" id="{C29EE3CE-427D-4521-A63E-A0F042466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5872" y="6836236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Ellipse 604">
                <a:extLst>
                  <a:ext uri="{FF2B5EF4-FFF2-40B4-BE49-F238E27FC236}">
                    <a16:creationId xmlns:a16="http://schemas.microsoft.com/office/drawing/2014/main" id="{CE7F6D11-9F3D-46BC-8E91-E2688A538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2160" y="6851476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Ellipse 605">
                <a:extLst>
                  <a:ext uri="{FF2B5EF4-FFF2-40B4-BE49-F238E27FC236}">
                    <a16:creationId xmlns:a16="http://schemas.microsoft.com/office/drawing/2014/main" id="{287087AF-F343-4075-9E5F-031D49EE3B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5970" y="6822901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Ellipse 606">
                <a:extLst>
                  <a:ext uri="{FF2B5EF4-FFF2-40B4-BE49-F238E27FC236}">
                    <a16:creationId xmlns:a16="http://schemas.microsoft.com/office/drawing/2014/main" id="{D294A647-097C-4E5B-BDB8-2BD58C39E8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962" y="6686505"/>
                <a:ext cx="22320" cy="22320"/>
              </a:xfrm>
              <a:prstGeom prst="ellipse">
                <a:avLst/>
              </a:prstGeom>
              <a:solidFill>
                <a:srgbClr val="FA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Gruppieren 607">
              <a:extLst>
                <a:ext uri="{FF2B5EF4-FFF2-40B4-BE49-F238E27FC236}">
                  <a16:creationId xmlns:a16="http://schemas.microsoft.com/office/drawing/2014/main" id="{BB02DDDB-7BE6-410D-A87F-F2D8156E5F8C}"/>
                </a:ext>
              </a:extLst>
            </p:cNvPr>
            <p:cNvGrpSpPr/>
            <p:nvPr/>
          </p:nvGrpSpPr>
          <p:grpSpPr>
            <a:xfrm>
              <a:off x="-5679153" y="9375795"/>
              <a:ext cx="428359" cy="753674"/>
              <a:chOff x="8163535" y="7124077"/>
              <a:chExt cx="335083" cy="584419"/>
            </a:xfrm>
          </p:grpSpPr>
          <p:sp>
            <p:nvSpPr>
              <p:cNvPr id="609" name="Abgerundetes Rechteck 227">
                <a:extLst>
                  <a:ext uri="{FF2B5EF4-FFF2-40B4-BE49-F238E27FC236}">
                    <a16:creationId xmlns:a16="http://schemas.microsoft.com/office/drawing/2014/main" id="{B44E35E7-0C42-4BE0-9880-6411B51A51F9}"/>
                  </a:ext>
                </a:extLst>
              </p:cNvPr>
              <p:cNvSpPr/>
              <p:nvPr/>
            </p:nvSpPr>
            <p:spPr>
              <a:xfrm>
                <a:off x="8163535" y="7124077"/>
                <a:ext cx="335083" cy="403484"/>
              </a:xfrm>
              <a:prstGeom prst="roundRect">
                <a:avLst/>
              </a:prstGeom>
              <a:solidFill>
                <a:srgbClr val="D2DA7A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Freihandform 228">
                <a:extLst>
                  <a:ext uri="{FF2B5EF4-FFF2-40B4-BE49-F238E27FC236}">
                    <a16:creationId xmlns:a16="http://schemas.microsoft.com/office/drawing/2014/main" id="{45E92CBF-C595-45A8-91DA-DE795140AEBD}"/>
                  </a:ext>
                </a:extLst>
              </p:cNvPr>
              <p:cNvSpPr/>
              <p:nvPr/>
            </p:nvSpPr>
            <p:spPr>
              <a:xfrm rot="2982616">
                <a:off x="8377070" y="7316979"/>
                <a:ext cx="41746" cy="132174"/>
              </a:xfrm>
              <a:custGeom>
                <a:avLst/>
                <a:gdLst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1910 w 180975"/>
                  <a:gd name="connsiteY3" fmla="*/ 40005 h 192405"/>
                  <a:gd name="connsiteX4" fmla="*/ 49530 w 180975"/>
                  <a:gd name="connsiteY4" fmla="*/ 49530 h 192405"/>
                  <a:gd name="connsiteX5" fmla="*/ 64770 w 180975"/>
                  <a:gd name="connsiteY5" fmla="*/ 53340 h 192405"/>
                  <a:gd name="connsiteX6" fmla="*/ 72390 w 180975"/>
                  <a:gd name="connsiteY6" fmla="*/ 70485 h 192405"/>
                  <a:gd name="connsiteX7" fmla="*/ 76200 w 180975"/>
                  <a:gd name="connsiteY7" fmla="*/ 76200 h 192405"/>
                  <a:gd name="connsiteX8" fmla="*/ 81915 w 180975"/>
                  <a:gd name="connsiteY8" fmla="*/ 89535 h 192405"/>
                  <a:gd name="connsiteX9" fmla="*/ 91440 w 180975"/>
                  <a:gd name="connsiteY9" fmla="*/ 95250 h 192405"/>
                  <a:gd name="connsiteX10" fmla="*/ 104775 w 180975"/>
                  <a:gd name="connsiteY10" fmla="*/ 104775 h 192405"/>
                  <a:gd name="connsiteX11" fmla="*/ 110490 w 180975"/>
                  <a:gd name="connsiteY11" fmla="*/ 120015 h 192405"/>
                  <a:gd name="connsiteX12" fmla="*/ 133350 w 180975"/>
                  <a:gd name="connsiteY12" fmla="*/ 133350 h 192405"/>
                  <a:gd name="connsiteX13" fmla="*/ 139065 w 180975"/>
                  <a:gd name="connsiteY13" fmla="*/ 142875 h 192405"/>
                  <a:gd name="connsiteX14" fmla="*/ 144780 w 180975"/>
                  <a:gd name="connsiteY14" fmla="*/ 148590 h 192405"/>
                  <a:gd name="connsiteX15" fmla="*/ 152400 w 180975"/>
                  <a:gd name="connsiteY15" fmla="*/ 158115 h 192405"/>
                  <a:gd name="connsiteX16" fmla="*/ 158115 w 180975"/>
                  <a:gd name="connsiteY16" fmla="*/ 163830 h 192405"/>
                  <a:gd name="connsiteX17" fmla="*/ 163830 w 180975"/>
                  <a:gd name="connsiteY17" fmla="*/ 175260 h 192405"/>
                  <a:gd name="connsiteX18" fmla="*/ 171450 w 180975"/>
                  <a:gd name="connsiteY18" fmla="*/ 182880 h 192405"/>
                  <a:gd name="connsiteX19" fmla="*/ 175260 w 180975"/>
                  <a:gd name="connsiteY19" fmla="*/ 190500 h 192405"/>
                  <a:gd name="connsiteX20" fmla="*/ 180975 w 180975"/>
                  <a:gd name="connsiteY20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9530 w 180975"/>
                  <a:gd name="connsiteY3" fmla="*/ 49530 h 192405"/>
                  <a:gd name="connsiteX4" fmla="*/ 64770 w 180975"/>
                  <a:gd name="connsiteY4" fmla="*/ 53340 h 192405"/>
                  <a:gd name="connsiteX5" fmla="*/ 72390 w 180975"/>
                  <a:gd name="connsiteY5" fmla="*/ 70485 h 192405"/>
                  <a:gd name="connsiteX6" fmla="*/ 76200 w 180975"/>
                  <a:gd name="connsiteY6" fmla="*/ 76200 h 192405"/>
                  <a:gd name="connsiteX7" fmla="*/ 81915 w 180975"/>
                  <a:gd name="connsiteY7" fmla="*/ 89535 h 192405"/>
                  <a:gd name="connsiteX8" fmla="*/ 91440 w 180975"/>
                  <a:gd name="connsiteY8" fmla="*/ 95250 h 192405"/>
                  <a:gd name="connsiteX9" fmla="*/ 104775 w 180975"/>
                  <a:gd name="connsiteY9" fmla="*/ 104775 h 192405"/>
                  <a:gd name="connsiteX10" fmla="*/ 110490 w 180975"/>
                  <a:gd name="connsiteY10" fmla="*/ 120015 h 192405"/>
                  <a:gd name="connsiteX11" fmla="*/ 133350 w 180975"/>
                  <a:gd name="connsiteY11" fmla="*/ 133350 h 192405"/>
                  <a:gd name="connsiteX12" fmla="*/ 139065 w 180975"/>
                  <a:gd name="connsiteY12" fmla="*/ 142875 h 192405"/>
                  <a:gd name="connsiteX13" fmla="*/ 144780 w 180975"/>
                  <a:gd name="connsiteY13" fmla="*/ 148590 h 192405"/>
                  <a:gd name="connsiteX14" fmla="*/ 152400 w 180975"/>
                  <a:gd name="connsiteY14" fmla="*/ 158115 h 192405"/>
                  <a:gd name="connsiteX15" fmla="*/ 158115 w 180975"/>
                  <a:gd name="connsiteY15" fmla="*/ 163830 h 192405"/>
                  <a:gd name="connsiteX16" fmla="*/ 163830 w 180975"/>
                  <a:gd name="connsiteY16" fmla="*/ 175260 h 192405"/>
                  <a:gd name="connsiteX17" fmla="*/ 171450 w 180975"/>
                  <a:gd name="connsiteY17" fmla="*/ 182880 h 192405"/>
                  <a:gd name="connsiteX18" fmla="*/ 175260 w 180975"/>
                  <a:gd name="connsiteY18" fmla="*/ 190500 h 192405"/>
                  <a:gd name="connsiteX19" fmla="*/ 180975 w 180975"/>
                  <a:gd name="connsiteY19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49530 w 180975"/>
                  <a:gd name="connsiteY2" fmla="*/ 49530 h 192405"/>
                  <a:gd name="connsiteX3" fmla="*/ 64770 w 180975"/>
                  <a:gd name="connsiteY3" fmla="*/ 53340 h 192405"/>
                  <a:gd name="connsiteX4" fmla="*/ 72390 w 180975"/>
                  <a:gd name="connsiteY4" fmla="*/ 70485 h 192405"/>
                  <a:gd name="connsiteX5" fmla="*/ 76200 w 180975"/>
                  <a:gd name="connsiteY5" fmla="*/ 76200 h 192405"/>
                  <a:gd name="connsiteX6" fmla="*/ 81915 w 180975"/>
                  <a:gd name="connsiteY6" fmla="*/ 89535 h 192405"/>
                  <a:gd name="connsiteX7" fmla="*/ 91440 w 180975"/>
                  <a:gd name="connsiteY7" fmla="*/ 95250 h 192405"/>
                  <a:gd name="connsiteX8" fmla="*/ 104775 w 180975"/>
                  <a:gd name="connsiteY8" fmla="*/ 104775 h 192405"/>
                  <a:gd name="connsiteX9" fmla="*/ 110490 w 180975"/>
                  <a:gd name="connsiteY9" fmla="*/ 120015 h 192405"/>
                  <a:gd name="connsiteX10" fmla="*/ 133350 w 180975"/>
                  <a:gd name="connsiteY10" fmla="*/ 133350 h 192405"/>
                  <a:gd name="connsiteX11" fmla="*/ 139065 w 180975"/>
                  <a:gd name="connsiteY11" fmla="*/ 142875 h 192405"/>
                  <a:gd name="connsiteX12" fmla="*/ 144780 w 180975"/>
                  <a:gd name="connsiteY12" fmla="*/ 148590 h 192405"/>
                  <a:gd name="connsiteX13" fmla="*/ 152400 w 180975"/>
                  <a:gd name="connsiteY13" fmla="*/ 158115 h 192405"/>
                  <a:gd name="connsiteX14" fmla="*/ 158115 w 180975"/>
                  <a:gd name="connsiteY14" fmla="*/ 163830 h 192405"/>
                  <a:gd name="connsiteX15" fmla="*/ 163830 w 180975"/>
                  <a:gd name="connsiteY15" fmla="*/ 175260 h 192405"/>
                  <a:gd name="connsiteX16" fmla="*/ 171450 w 180975"/>
                  <a:gd name="connsiteY16" fmla="*/ 182880 h 192405"/>
                  <a:gd name="connsiteX17" fmla="*/ 175260 w 180975"/>
                  <a:gd name="connsiteY17" fmla="*/ 190500 h 192405"/>
                  <a:gd name="connsiteX18" fmla="*/ 180975 w 180975"/>
                  <a:gd name="connsiteY1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64770 w 180975"/>
                  <a:gd name="connsiteY2" fmla="*/ 53340 h 192405"/>
                  <a:gd name="connsiteX3" fmla="*/ 72390 w 180975"/>
                  <a:gd name="connsiteY3" fmla="*/ 70485 h 192405"/>
                  <a:gd name="connsiteX4" fmla="*/ 76200 w 180975"/>
                  <a:gd name="connsiteY4" fmla="*/ 76200 h 192405"/>
                  <a:gd name="connsiteX5" fmla="*/ 81915 w 180975"/>
                  <a:gd name="connsiteY5" fmla="*/ 89535 h 192405"/>
                  <a:gd name="connsiteX6" fmla="*/ 91440 w 180975"/>
                  <a:gd name="connsiteY6" fmla="*/ 95250 h 192405"/>
                  <a:gd name="connsiteX7" fmla="*/ 104775 w 180975"/>
                  <a:gd name="connsiteY7" fmla="*/ 104775 h 192405"/>
                  <a:gd name="connsiteX8" fmla="*/ 110490 w 180975"/>
                  <a:gd name="connsiteY8" fmla="*/ 120015 h 192405"/>
                  <a:gd name="connsiteX9" fmla="*/ 133350 w 180975"/>
                  <a:gd name="connsiteY9" fmla="*/ 133350 h 192405"/>
                  <a:gd name="connsiteX10" fmla="*/ 139065 w 180975"/>
                  <a:gd name="connsiteY10" fmla="*/ 142875 h 192405"/>
                  <a:gd name="connsiteX11" fmla="*/ 144780 w 180975"/>
                  <a:gd name="connsiteY11" fmla="*/ 148590 h 192405"/>
                  <a:gd name="connsiteX12" fmla="*/ 152400 w 180975"/>
                  <a:gd name="connsiteY12" fmla="*/ 158115 h 192405"/>
                  <a:gd name="connsiteX13" fmla="*/ 158115 w 180975"/>
                  <a:gd name="connsiteY13" fmla="*/ 163830 h 192405"/>
                  <a:gd name="connsiteX14" fmla="*/ 163830 w 180975"/>
                  <a:gd name="connsiteY14" fmla="*/ 175260 h 192405"/>
                  <a:gd name="connsiteX15" fmla="*/ 171450 w 180975"/>
                  <a:gd name="connsiteY15" fmla="*/ 182880 h 192405"/>
                  <a:gd name="connsiteX16" fmla="*/ 175260 w 180975"/>
                  <a:gd name="connsiteY16" fmla="*/ 190500 h 192405"/>
                  <a:gd name="connsiteX17" fmla="*/ 180975 w 180975"/>
                  <a:gd name="connsiteY17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04775 w 180975"/>
                  <a:gd name="connsiteY6" fmla="*/ 104775 h 192405"/>
                  <a:gd name="connsiteX7" fmla="*/ 110490 w 180975"/>
                  <a:gd name="connsiteY7" fmla="*/ 120015 h 192405"/>
                  <a:gd name="connsiteX8" fmla="*/ 133350 w 180975"/>
                  <a:gd name="connsiteY8" fmla="*/ 133350 h 192405"/>
                  <a:gd name="connsiteX9" fmla="*/ 139065 w 180975"/>
                  <a:gd name="connsiteY9" fmla="*/ 142875 h 192405"/>
                  <a:gd name="connsiteX10" fmla="*/ 144780 w 180975"/>
                  <a:gd name="connsiteY10" fmla="*/ 148590 h 192405"/>
                  <a:gd name="connsiteX11" fmla="*/ 152400 w 180975"/>
                  <a:gd name="connsiteY11" fmla="*/ 158115 h 192405"/>
                  <a:gd name="connsiteX12" fmla="*/ 158115 w 180975"/>
                  <a:gd name="connsiteY12" fmla="*/ 163830 h 192405"/>
                  <a:gd name="connsiteX13" fmla="*/ 163830 w 180975"/>
                  <a:gd name="connsiteY13" fmla="*/ 175260 h 192405"/>
                  <a:gd name="connsiteX14" fmla="*/ 171450 w 180975"/>
                  <a:gd name="connsiteY14" fmla="*/ 182880 h 192405"/>
                  <a:gd name="connsiteX15" fmla="*/ 175260 w 180975"/>
                  <a:gd name="connsiteY15" fmla="*/ 190500 h 192405"/>
                  <a:gd name="connsiteX16" fmla="*/ 180975 w 180975"/>
                  <a:gd name="connsiteY16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10490 w 180975"/>
                  <a:gd name="connsiteY6" fmla="*/ 120015 h 192405"/>
                  <a:gd name="connsiteX7" fmla="*/ 133350 w 180975"/>
                  <a:gd name="connsiteY7" fmla="*/ 133350 h 192405"/>
                  <a:gd name="connsiteX8" fmla="*/ 139065 w 180975"/>
                  <a:gd name="connsiteY8" fmla="*/ 142875 h 192405"/>
                  <a:gd name="connsiteX9" fmla="*/ 144780 w 180975"/>
                  <a:gd name="connsiteY9" fmla="*/ 148590 h 192405"/>
                  <a:gd name="connsiteX10" fmla="*/ 152400 w 180975"/>
                  <a:gd name="connsiteY10" fmla="*/ 158115 h 192405"/>
                  <a:gd name="connsiteX11" fmla="*/ 158115 w 180975"/>
                  <a:gd name="connsiteY11" fmla="*/ 163830 h 192405"/>
                  <a:gd name="connsiteX12" fmla="*/ 163830 w 180975"/>
                  <a:gd name="connsiteY12" fmla="*/ 175260 h 192405"/>
                  <a:gd name="connsiteX13" fmla="*/ 171450 w 180975"/>
                  <a:gd name="connsiteY13" fmla="*/ 182880 h 192405"/>
                  <a:gd name="connsiteX14" fmla="*/ 175260 w 180975"/>
                  <a:gd name="connsiteY14" fmla="*/ 190500 h 192405"/>
                  <a:gd name="connsiteX15" fmla="*/ 180975 w 180975"/>
                  <a:gd name="connsiteY1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81915 w 180975"/>
                  <a:gd name="connsiteY3" fmla="*/ 89535 h 192405"/>
                  <a:gd name="connsiteX4" fmla="*/ 91440 w 180975"/>
                  <a:gd name="connsiteY4" fmla="*/ 95250 h 192405"/>
                  <a:gd name="connsiteX5" fmla="*/ 110490 w 180975"/>
                  <a:gd name="connsiteY5" fmla="*/ 120015 h 192405"/>
                  <a:gd name="connsiteX6" fmla="*/ 133350 w 180975"/>
                  <a:gd name="connsiteY6" fmla="*/ 133350 h 192405"/>
                  <a:gd name="connsiteX7" fmla="*/ 139065 w 180975"/>
                  <a:gd name="connsiteY7" fmla="*/ 142875 h 192405"/>
                  <a:gd name="connsiteX8" fmla="*/ 144780 w 180975"/>
                  <a:gd name="connsiteY8" fmla="*/ 148590 h 192405"/>
                  <a:gd name="connsiteX9" fmla="*/ 152400 w 180975"/>
                  <a:gd name="connsiteY9" fmla="*/ 158115 h 192405"/>
                  <a:gd name="connsiteX10" fmla="*/ 158115 w 180975"/>
                  <a:gd name="connsiteY10" fmla="*/ 163830 h 192405"/>
                  <a:gd name="connsiteX11" fmla="*/ 163830 w 180975"/>
                  <a:gd name="connsiteY11" fmla="*/ 175260 h 192405"/>
                  <a:gd name="connsiteX12" fmla="*/ 171450 w 180975"/>
                  <a:gd name="connsiteY12" fmla="*/ 182880 h 192405"/>
                  <a:gd name="connsiteX13" fmla="*/ 175260 w 180975"/>
                  <a:gd name="connsiteY13" fmla="*/ 190500 h 192405"/>
                  <a:gd name="connsiteX14" fmla="*/ 180975 w 180975"/>
                  <a:gd name="connsiteY1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91440 w 180975"/>
                  <a:gd name="connsiteY3" fmla="*/ 95250 h 192405"/>
                  <a:gd name="connsiteX4" fmla="*/ 110490 w 180975"/>
                  <a:gd name="connsiteY4" fmla="*/ 120015 h 192405"/>
                  <a:gd name="connsiteX5" fmla="*/ 133350 w 180975"/>
                  <a:gd name="connsiteY5" fmla="*/ 133350 h 192405"/>
                  <a:gd name="connsiteX6" fmla="*/ 139065 w 180975"/>
                  <a:gd name="connsiteY6" fmla="*/ 142875 h 192405"/>
                  <a:gd name="connsiteX7" fmla="*/ 144780 w 180975"/>
                  <a:gd name="connsiteY7" fmla="*/ 148590 h 192405"/>
                  <a:gd name="connsiteX8" fmla="*/ 152400 w 180975"/>
                  <a:gd name="connsiteY8" fmla="*/ 158115 h 192405"/>
                  <a:gd name="connsiteX9" fmla="*/ 158115 w 180975"/>
                  <a:gd name="connsiteY9" fmla="*/ 163830 h 192405"/>
                  <a:gd name="connsiteX10" fmla="*/ 163830 w 180975"/>
                  <a:gd name="connsiteY10" fmla="*/ 175260 h 192405"/>
                  <a:gd name="connsiteX11" fmla="*/ 171450 w 180975"/>
                  <a:gd name="connsiteY11" fmla="*/ 182880 h 192405"/>
                  <a:gd name="connsiteX12" fmla="*/ 175260 w 180975"/>
                  <a:gd name="connsiteY12" fmla="*/ 190500 h 192405"/>
                  <a:gd name="connsiteX13" fmla="*/ 180975 w 180975"/>
                  <a:gd name="connsiteY1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10490 w 180975"/>
                  <a:gd name="connsiteY3" fmla="*/ 120015 h 192405"/>
                  <a:gd name="connsiteX4" fmla="*/ 133350 w 180975"/>
                  <a:gd name="connsiteY4" fmla="*/ 133350 h 192405"/>
                  <a:gd name="connsiteX5" fmla="*/ 139065 w 180975"/>
                  <a:gd name="connsiteY5" fmla="*/ 142875 h 192405"/>
                  <a:gd name="connsiteX6" fmla="*/ 144780 w 180975"/>
                  <a:gd name="connsiteY6" fmla="*/ 148590 h 192405"/>
                  <a:gd name="connsiteX7" fmla="*/ 152400 w 180975"/>
                  <a:gd name="connsiteY7" fmla="*/ 158115 h 192405"/>
                  <a:gd name="connsiteX8" fmla="*/ 158115 w 180975"/>
                  <a:gd name="connsiteY8" fmla="*/ 163830 h 192405"/>
                  <a:gd name="connsiteX9" fmla="*/ 163830 w 180975"/>
                  <a:gd name="connsiteY9" fmla="*/ 175260 h 192405"/>
                  <a:gd name="connsiteX10" fmla="*/ 171450 w 180975"/>
                  <a:gd name="connsiteY10" fmla="*/ 182880 h 192405"/>
                  <a:gd name="connsiteX11" fmla="*/ 175260 w 180975"/>
                  <a:gd name="connsiteY11" fmla="*/ 190500 h 192405"/>
                  <a:gd name="connsiteX12" fmla="*/ 180975 w 180975"/>
                  <a:gd name="connsiteY12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3350 w 180975"/>
                  <a:gd name="connsiteY3" fmla="*/ 133350 h 192405"/>
                  <a:gd name="connsiteX4" fmla="*/ 139065 w 180975"/>
                  <a:gd name="connsiteY4" fmla="*/ 142875 h 192405"/>
                  <a:gd name="connsiteX5" fmla="*/ 144780 w 180975"/>
                  <a:gd name="connsiteY5" fmla="*/ 148590 h 192405"/>
                  <a:gd name="connsiteX6" fmla="*/ 152400 w 180975"/>
                  <a:gd name="connsiteY6" fmla="*/ 158115 h 192405"/>
                  <a:gd name="connsiteX7" fmla="*/ 158115 w 180975"/>
                  <a:gd name="connsiteY7" fmla="*/ 163830 h 192405"/>
                  <a:gd name="connsiteX8" fmla="*/ 163830 w 180975"/>
                  <a:gd name="connsiteY8" fmla="*/ 175260 h 192405"/>
                  <a:gd name="connsiteX9" fmla="*/ 171450 w 180975"/>
                  <a:gd name="connsiteY9" fmla="*/ 182880 h 192405"/>
                  <a:gd name="connsiteX10" fmla="*/ 175260 w 180975"/>
                  <a:gd name="connsiteY10" fmla="*/ 190500 h 192405"/>
                  <a:gd name="connsiteX11" fmla="*/ 180975 w 180975"/>
                  <a:gd name="connsiteY11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4780 w 180975"/>
                  <a:gd name="connsiteY4" fmla="*/ 148590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2875 w 180975"/>
                  <a:gd name="connsiteY4" fmla="*/ 139065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58115 w 180975"/>
                  <a:gd name="connsiteY5" fmla="*/ 163830 h 192405"/>
                  <a:gd name="connsiteX6" fmla="*/ 163830 w 180975"/>
                  <a:gd name="connsiteY6" fmla="*/ 175260 h 192405"/>
                  <a:gd name="connsiteX7" fmla="*/ 171450 w 180975"/>
                  <a:gd name="connsiteY7" fmla="*/ 182880 h 192405"/>
                  <a:gd name="connsiteX8" fmla="*/ 175260 w 180975"/>
                  <a:gd name="connsiteY8" fmla="*/ 190500 h 192405"/>
                  <a:gd name="connsiteX9" fmla="*/ 180975 w 180975"/>
                  <a:gd name="connsiteY9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63830 w 180975"/>
                  <a:gd name="connsiteY5" fmla="*/ 175260 h 192405"/>
                  <a:gd name="connsiteX6" fmla="*/ 171450 w 180975"/>
                  <a:gd name="connsiteY6" fmla="*/ 182880 h 192405"/>
                  <a:gd name="connsiteX7" fmla="*/ 175260 w 180975"/>
                  <a:gd name="connsiteY7" fmla="*/ 190500 h 192405"/>
                  <a:gd name="connsiteX8" fmla="*/ 180975 w 180975"/>
                  <a:gd name="connsiteY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71450 w 180975"/>
                  <a:gd name="connsiteY5" fmla="*/ 182880 h 192405"/>
                  <a:gd name="connsiteX6" fmla="*/ 175260 w 180975"/>
                  <a:gd name="connsiteY6" fmla="*/ 190500 h 192405"/>
                  <a:gd name="connsiteX7" fmla="*/ 180975 w 180975"/>
                  <a:gd name="connsiteY7" fmla="*/ 192405 h 192405"/>
                  <a:gd name="connsiteX0" fmla="*/ 0 w 180975"/>
                  <a:gd name="connsiteY0" fmla="*/ 0 h 192557"/>
                  <a:gd name="connsiteX1" fmla="*/ 49530 w 180975"/>
                  <a:gd name="connsiteY1" fmla="*/ 49530 h 192557"/>
                  <a:gd name="connsiteX2" fmla="*/ 81915 w 180975"/>
                  <a:gd name="connsiteY2" fmla="*/ 89535 h 192557"/>
                  <a:gd name="connsiteX3" fmla="*/ 152400 w 180975"/>
                  <a:gd name="connsiteY3" fmla="*/ 158115 h 192557"/>
                  <a:gd name="connsiteX4" fmla="*/ 163830 w 180975"/>
                  <a:gd name="connsiteY4" fmla="*/ 175260 h 192557"/>
                  <a:gd name="connsiteX5" fmla="*/ 175260 w 180975"/>
                  <a:gd name="connsiteY5" fmla="*/ 190500 h 192557"/>
                  <a:gd name="connsiteX6" fmla="*/ 180975 w 180975"/>
                  <a:gd name="connsiteY6" fmla="*/ 192405 h 192557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80975 w 180975"/>
                  <a:gd name="connsiteY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80975 w 180975"/>
                  <a:gd name="connsiteY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80975 w 180975"/>
                  <a:gd name="connsiteY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180975 w 180975"/>
                  <a:gd name="connsiteY2" fmla="*/ 192405 h 192405"/>
                  <a:gd name="connsiteX0" fmla="*/ 0 w 346710"/>
                  <a:gd name="connsiteY0" fmla="*/ 17567 h 771947"/>
                  <a:gd name="connsiteX1" fmla="*/ 49530 w 346710"/>
                  <a:gd name="connsiteY1" fmla="*/ 67097 h 771947"/>
                  <a:gd name="connsiteX2" fmla="*/ 346710 w 346710"/>
                  <a:gd name="connsiteY2" fmla="*/ 771947 h 771947"/>
                  <a:gd name="connsiteX0" fmla="*/ 1447 w 519607"/>
                  <a:gd name="connsiteY0" fmla="*/ 52771 h 1294831"/>
                  <a:gd name="connsiteX1" fmla="*/ 50977 w 519607"/>
                  <a:gd name="connsiteY1" fmla="*/ 102301 h 1294831"/>
                  <a:gd name="connsiteX2" fmla="*/ 519607 w 519607"/>
                  <a:gd name="connsiteY2" fmla="*/ 1294831 h 1294831"/>
                  <a:gd name="connsiteX0" fmla="*/ 9459 w 647634"/>
                  <a:gd name="connsiteY0" fmla="*/ 51520 h 1276435"/>
                  <a:gd name="connsiteX1" fmla="*/ 58989 w 647634"/>
                  <a:gd name="connsiteY1" fmla="*/ 101050 h 1276435"/>
                  <a:gd name="connsiteX2" fmla="*/ 647634 w 647634"/>
                  <a:gd name="connsiteY2" fmla="*/ 1276435 h 127643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81050"/>
                  <a:gd name="connsiteY0" fmla="*/ 293529 h 1223169"/>
                  <a:gd name="connsiteX1" fmla="*/ 192405 w 781050"/>
                  <a:gd name="connsiteY1" fmla="*/ 47784 h 1223169"/>
                  <a:gd name="connsiteX2" fmla="*/ 781050 w 781050"/>
                  <a:gd name="connsiteY2" fmla="*/ 1223169 h 1223169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781050"/>
                  <a:gd name="connsiteY0" fmla="*/ 0 h 929640"/>
                  <a:gd name="connsiteX1" fmla="*/ 767715 w 781050"/>
                  <a:gd name="connsiteY1" fmla="*/ 569595 h 929640"/>
                  <a:gd name="connsiteX2" fmla="*/ 781050 w 781050"/>
                  <a:gd name="connsiteY2" fmla="*/ 929640 h 929640"/>
                  <a:gd name="connsiteX0" fmla="*/ 0 w 781231"/>
                  <a:gd name="connsiteY0" fmla="*/ 0 h 929640"/>
                  <a:gd name="connsiteX1" fmla="*/ 767715 w 781231"/>
                  <a:gd name="connsiteY1" fmla="*/ 569595 h 929640"/>
                  <a:gd name="connsiteX2" fmla="*/ 781050 w 781231"/>
                  <a:gd name="connsiteY2" fmla="*/ 929640 h 929640"/>
                  <a:gd name="connsiteX0" fmla="*/ 0 w 773766"/>
                  <a:gd name="connsiteY0" fmla="*/ 0 h 927735"/>
                  <a:gd name="connsiteX1" fmla="*/ 767715 w 773766"/>
                  <a:gd name="connsiteY1" fmla="*/ 569595 h 927735"/>
                  <a:gd name="connsiteX2" fmla="*/ 771525 w 773766"/>
                  <a:gd name="connsiteY2" fmla="*/ 927735 h 927735"/>
                  <a:gd name="connsiteX0" fmla="*/ 22541 w 70502"/>
                  <a:gd name="connsiteY0" fmla="*/ 53147 h 451292"/>
                  <a:gd name="connsiteX1" fmla="*/ 64451 w 70502"/>
                  <a:gd name="connsiteY1" fmla="*/ 93152 h 451292"/>
                  <a:gd name="connsiteX2" fmla="*/ 68261 w 70502"/>
                  <a:gd name="connsiteY2" fmla="*/ 451292 h 451292"/>
                  <a:gd name="connsiteX0" fmla="*/ 38744 w 86705"/>
                  <a:gd name="connsiteY0" fmla="*/ 60398 h 458543"/>
                  <a:gd name="connsiteX1" fmla="*/ 80654 w 86705"/>
                  <a:gd name="connsiteY1" fmla="*/ 100403 h 458543"/>
                  <a:gd name="connsiteX2" fmla="*/ 84464 w 86705"/>
                  <a:gd name="connsiteY2" fmla="*/ 458543 h 458543"/>
                  <a:gd name="connsiteX0" fmla="*/ 6986 w 194012"/>
                  <a:gd name="connsiteY0" fmla="*/ 55503 h 461268"/>
                  <a:gd name="connsiteX1" fmla="*/ 187961 w 194012"/>
                  <a:gd name="connsiteY1" fmla="*/ 103128 h 461268"/>
                  <a:gd name="connsiteX2" fmla="*/ 191771 w 194012"/>
                  <a:gd name="connsiteY2" fmla="*/ 461268 h 461268"/>
                  <a:gd name="connsiteX0" fmla="*/ 0 w 187026"/>
                  <a:gd name="connsiteY0" fmla="*/ 47428 h 453193"/>
                  <a:gd name="connsiteX1" fmla="*/ 180975 w 187026"/>
                  <a:gd name="connsiteY1" fmla="*/ 95053 h 453193"/>
                  <a:gd name="connsiteX2" fmla="*/ 184785 w 187026"/>
                  <a:gd name="connsiteY2" fmla="*/ 453193 h 453193"/>
                  <a:gd name="connsiteX0" fmla="*/ 0 w 187026"/>
                  <a:gd name="connsiteY0" fmla="*/ 0 h 405765"/>
                  <a:gd name="connsiteX1" fmla="*/ 180975 w 187026"/>
                  <a:gd name="connsiteY1" fmla="*/ 47625 h 405765"/>
                  <a:gd name="connsiteX2" fmla="*/ 184785 w 187026"/>
                  <a:gd name="connsiteY2" fmla="*/ 405765 h 40576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1924"/>
                  <a:gd name="connsiteY0" fmla="*/ 0 h 403860"/>
                  <a:gd name="connsiteX1" fmla="*/ 47625 w 51924"/>
                  <a:gd name="connsiteY1" fmla="*/ 45720 h 403860"/>
                  <a:gd name="connsiteX2" fmla="*/ 51435 w 51924"/>
                  <a:gd name="connsiteY2" fmla="*/ 403860 h 403860"/>
                  <a:gd name="connsiteX0" fmla="*/ 0 w 51435"/>
                  <a:gd name="connsiteY0" fmla="*/ 0 h 403860"/>
                  <a:gd name="connsiteX1" fmla="*/ 51435 w 51435"/>
                  <a:gd name="connsiteY1" fmla="*/ 403860 h 403860"/>
                  <a:gd name="connsiteX0" fmla="*/ 30421 w 30421"/>
                  <a:gd name="connsiteY0" fmla="*/ 0 h 132174"/>
                  <a:gd name="connsiteX1" fmla="*/ 0 w 30421"/>
                  <a:gd name="connsiteY1" fmla="*/ 132174 h 132174"/>
                  <a:gd name="connsiteX0" fmla="*/ 30421 w 39089"/>
                  <a:gd name="connsiteY0" fmla="*/ 0 h 132174"/>
                  <a:gd name="connsiteX1" fmla="*/ 0 w 39089"/>
                  <a:gd name="connsiteY1" fmla="*/ 132174 h 132174"/>
                  <a:gd name="connsiteX0" fmla="*/ 30421 w 41746"/>
                  <a:gd name="connsiteY0" fmla="*/ 0 h 132174"/>
                  <a:gd name="connsiteX1" fmla="*/ 0 w 41746"/>
                  <a:gd name="connsiteY1" fmla="*/ 132174 h 13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746" h="132174">
                    <a:moveTo>
                      <a:pt x="30421" y="0"/>
                    </a:moveTo>
                    <a:cubicBezTo>
                      <a:pt x="58535" y="49016"/>
                      <a:pt x="28935" y="86567"/>
                      <a:pt x="0" y="13217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1" name="Gerade Verbindung 229">
                <a:extLst>
                  <a:ext uri="{FF2B5EF4-FFF2-40B4-BE49-F238E27FC236}">
                    <a16:creationId xmlns:a16="http://schemas.microsoft.com/office/drawing/2014/main" id="{000AFCEC-C43B-455B-A8DB-94144A363633}"/>
                  </a:ext>
                </a:extLst>
              </p:cNvPr>
              <p:cNvCxnSpPr/>
              <p:nvPr/>
            </p:nvCxnSpPr>
            <p:spPr>
              <a:xfrm>
                <a:off x="8332457" y="7276496"/>
                <a:ext cx="0" cy="43200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12" name="Freihandform 230">
                <a:extLst>
                  <a:ext uri="{FF2B5EF4-FFF2-40B4-BE49-F238E27FC236}">
                    <a16:creationId xmlns:a16="http://schemas.microsoft.com/office/drawing/2014/main" id="{5F642E4F-546A-457B-A321-7AABA738DB7B}"/>
                  </a:ext>
                </a:extLst>
              </p:cNvPr>
              <p:cNvSpPr/>
              <p:nvPr/>
            </p:nvSpPr>
            <p:spPr>
              <a:xfrm rot="18617384" flipH="1">
                <a:off x="8247677" y="7227014"/>
                <a:ext cx="41746" cy="132174"/>
              </a:xfrm>
              <a:custGeom>
                <a:avLst/>
                <a:gdLst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1910 w 180975"/>
                  <a:gd name="connsiteY3" fmla="*/ 40005 h 192405"/>
                  <a:gd name="connsiteX4" fmla="*/ 49530 w 180975"/>
                  <a:gd name="connsiteY4" fmla="*/ 49530 h 192405"/>
                  <a:gd name="connsiteX5" fmla="*/ 64770 w 180975"/>
                  <a:gd name="connsiteY5" fmla="*/ 53340 h 192405"/>
                  <a:gd name="connsiteX6" fmla="*/ 72390 w 180975"/>
                  <a:gd name="connsiteY6" fmla="*/ 70485 h 192405"/>
                  <a:gd name="connsiteX7" fmla="*/ 76200 w 180975"/>
                  <a:gd name="connsiteY7" fmla="*/ 76200 h 192405"/>
                  <a:gd name="connsiteX8" fmla="*/ 81915 w 180975"/>
                  <a:gd name="connsiteY8" fmla="*/ 89535 h 192405"/>
                  <a:gd name="connsiteX9" fmla="*/ 91440 w 180975"/>
                  <a:gd name="connsiteY9" fmla="*/ 95250 h 192405"/>
                  <a:gd name="connsiteX10" fmla="*/ 104775 w 180975"/>
                  <a:gd name="connsiteY10" fmla="*/ 104775 h 192405"/>
                  <a:gd name="connsiteX11" fmla="*/ 110490 w 180975"/>
                  <a:gd name="connsiteY11" fmla="*/ 120015 h 192405"/>
                  <a:gd name="connsiteX12" fmla="*/ 133350 w 180975"/>
                  <a:gd name="connsiteY12" fmla="*/ 133350 h 192405"/>
                  <a:gd name="connsiteX13" fmla="*/ 139065 w 180975"/>
                  <a:gd name="connsiteY13" fmla="*/ 142875 h 192405"/>
                  <a:gd name="connsiteX14" fmla="*/ 144780 w 180975"/>
                  <a:gd name="connsiteY14" fmla="*/ 148590 h 192405"/>
                  <a:gd name="connsiteX15" fmla="*/ 152400 w 180975"/>
                  <a:gd name="connsiteY15" fmla="*/ 158115 h 192405"/>
                  <a:gd name="connsiteX16" fmla="*/ 158115 w 180975"/>
                  <a:gd name="connsiteY16" fmla="*/ 163830 h 192405"/>
                  <a:gd name="connsiteX17" fmla="*/ 163830 w 180975"/>
                  <a:gd name="connsiteY17" fmla="*/ 175260 h 192405"/>
                  <a:gd name="connsiteX18" fmla="*/ 171450 w 180975"/>
                  <a:gd name="connsiteY18" fmla="*/ 182880 h 192405"/>
                  <a:gd name="connsiteX19" fmla="*/ 175260 w 180975"/>
                  <a:gd name="connsiteY19" fmla="*/ 190500 h 192405"/>
                  <a:gd name="connsiteX20" fmla="*/ 180975 w 180975"/>
                  <a:gd name="connsiteY20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9530 w 180975"/>
                  <a:gd name="connsiteY3" fmla="*/ 49530 h 192405"/>
                  <a:gd name="connsiteX4" fmla="*/ 64770 w 180975"/>
                  <a:gd name="connsiteY4" fmla="*/ 53340 h 192405"/>
                  <a:gd name="connsiteX5" fmla="*/ 72390 w 180975"/>
                  <a:gd name="connsiteY5" fmla="*/ 70485 h 192405"/>
                  <a:gd name="connsiteX6" fmla="*/ 76200 w 180975"/>
                  <a:gd name="connsiteY6" fmla="*/ 76200 h 192405"/>
                  <a:gd name="connsiteX7" fmla="*/ 81915 w 180975"/>
                  <a:gd name="connsiteY7" fmla="*/ 89535 h 192405"/>
                  <a:gd name="connsiteX8" fmla="*/ 91440 w 180975"/>
                  <a:gd name="connsiteY8" fmla="*/ 95250 h 192405"/>
                  <a:gd name="connsiteX9" fmla="*/ 104775 w 180975"/>
                  <a:gd name="connsiteY9" fmla="*/ 104775 h 192405"/>
                  <a:gd name="connsiteX10" fmla="*/ 110490 w 180975"/>
                  <a:gd name="connsiteY10" fmla="*/ 120015 h 192405"/>
                  <a:gd name="connsiteX11" fmla="*/ 133350 w 180975"/>
                  <a:gd name="connsiteY11" fmla="*/ 133350 h 192405"/>
                  <a:gd name="connsiteX12" fmla="*/ 139065 w 180975"/>
                  <a:gd name="connsiteY12" fmla="*/ 142875 h 192405"/>
                  <a:gd name="connsiteX13" fmla="*/ 144780 w 180975"/>
                  <a:gd name="connsiteY13" fmla="*/ 148590 h 192405"/>
                  <a:gd name="connsiteX14" fmla="*/ 152400 w 180975"/>
                  <a:gd name="connsiteY14" fmla="*/ 158115 h 192405"/>
                  <a:gd name="connsiteX15" fmla="*/ 158115 w 180975"/>
                  <a:gd name="connsiteY15" fmla="*/ 163830 h 192405"/>
                  <a:gd name="connsiteX16" fmla="*/ 163830 w 180975"/>
                  <a:gd name="connsiteY16" fmla="*/ 175260 h 192405"/>
                  <a:gd name="connsiteX17" fmla="*/ 171450 w 180975"/>
                  <a:gd name="connsiteY17" fmla="*/ 182880 h 192405"/>
                  <a:gd name="connsiteX18" fmla="*/ 175260 w 180975"/>
                  <a:gd name="connsiteY18" fmla="*/ 190500 h 192405"/>
                  <a:gd name="connsiteX19" fmla="*/ 180975 w 180975"/>
                  <a:gd name="connsiteY19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49530 w 180975"/>
                  <a:gd name="connsiteY2" fmla="*/ 49530 h 192405"/>
                  <a:gd name="connsiteX3" fmla="*/ 64770 w 180975"/>
                  <a:gd name="connsiteY3" fmla="*/ 53340 h 192405"/>
                  <a:gd name="connsiteX4" fmla="*/ 72390 w 180975"/>
                  <a:gd name="connsiteY4" fmla="*/ 70485 h 192405"/>
                  <a:gd name="connsiteX5" fmla="*/ 76200 w 180975"/>
                  <a:gd name="connsiteY5" fmla="*/ 76200 h 192405"/>
                  <a:gd name="connsiteX6" fmla="*/ 81915 w 180975"/>
                  <a:gd name="connsiteY6" fmla="*/ 89535 h 192405"/>
                  <a:gd name="connsiteX7" fmla="*/ 91440 w 180975"/>
                  <a:gd name="connsiteY7" fmla="*/ 95250 h 192405"/>
                  <a:gd name="connsiteX8" fmla="*/ 104775 w 180975"/>
                  <a:gd name="connsiteY8" fmla="*/ 104775 h 192405"/>
                  <a:gd name="connsiteX9" fmla="*/ 110490 w 180975"/>
                  <a:gd name="connsiteY9" fmla="*/ 120015 h 192405"/>
                  <a:gd name="connsiteX10" fmla="*/ 133350 w 180975"/>
                  <a:gd name="connsiteY10" fmla="*/ 133350 h 192405"/>
                  <a:gd name="connsiteX11" fmla="*/ 139065 w 180975"/>
                  <a:gd name="connsiteY11" fmla="*/ 142875 h 192405"/>
                  <a:gd name="connsiteX12" fmla="*/ 144780 w 180975"/>
                  <a:gd name="connsiteY12" fmla="*/ 148590 h 192405"/>
                  <a:gd name="connsiteX13" fmla="*/ 152400 w 180975"/>
                  <a:gd name="connsiteY13" fmla="*/ 158115 h 192405"/>
                  <a:gd name="connsiteX14" fmla="*/ 158115 w 180975"/>
                  <a:gd name="connsiteY14" fmla="*/ 163830 h 192405"/>
                  <a:gd name="connsiteX15" fmla="*/ 163830 w 180975"/>
                  <a:gd name="connsiteY15" fmla="*/ 175260 h 192405"/>
                  <a:gd name="connsiteX16" fmla="*/ 171450 w 180975"/>
                  <a:gd name="connsiteY16" fmla="*/ 182880 h 192405"/>
                  <a:gd name="connsiteX17" fmla="*/ 175260 w 180975"/>
                  <a:gd name="connsiteY17" fmla="*/ 190500 h 192405"/>
                  <a:gd name="connsiteX18" fmla="*/ 180975 w 180975"/>
                  <a:gd name="connsiteY1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64770 w 180975"/>
                  <a:gd name="connsiteY2" fmla="*/ 53340 h 192405"/>
                  <a:gd name="connsiteX3" fmla="*/ 72390 w 180975"/>
                  <a:gd name="connsiteY3" fmla="*/ 70485 h 192405"/>
                  <a:gd name="connsiteX4" fmla="*/ 76200 w 180975"/>
                  <a:gd name="connsiteY4" fmla="*/ 76200 h 192405"/>
                  <a:gd name="connsiteX5" fmla="*/ 81915 w 180975"/>
                  <a:gd name="connsiteY5" fmla="*/ 89535 h 192405"/>
                  <a:gd name="connsiteX6" fmla="*/ 91440 w 180975"/>
                  <a:gd name="connsiteY6" fmla="*/ 95250 h 192405"/>
                  <a:gd name="connsiteX7" fmla="*/ 104775 w 180975"/>
                  <a:gd name="connsiteY7" fmla="*/ 104775 h 192405"/>
                  <a:gd name="connsiteX8" fmla="*/ 110490 w 180975"/>
                  <a:gd name="connsiteY8" fmla="*/ 120015 h 192405"/>
                  <a:gd name="connsiteX9" fmla="*/ 133350 w 180975"/>
                  <a:gd name="connsiteY9" fmla="*/ 133350 h 192405"/>
                  <a:gd name="connsiteX10" fmla="*/ 139065 w 180975"/>
                  <a:gd name="connsiteY10" fmla="*/ 142875 h 192405"/>
                  <a:gd name="connsiteX11" fmla="*/ 144780 w 180975"/>
                  <a:gd name="connsiteY11" fmla="*/ 148590 h 192405"/>
                  <a:gd name="connsiteX12" fmla="*/ 152400 w 180975"/>
                  <a:gd name="connsiteY12" fmla="*/ 158115 h 192405"/>
                  <a:gd name="connsiteX13" fmla="*/ 158115 w 180975"/>
                  <a:gd name="connsiteY13" fmla="*/ 163830 h 192405"/>
                  <a:gd name="connsiteX14" fmla="*/ 163830 w 180975"/>
                  <a:gd name="connsiteY14" fmla="*/ 175260 h 192405"/>
                  <a:gd name="connsiteX15" fmla="*/ 171450 w 180975"/>
                  <a:gd name="connsiteY15" fmla="*/ 182880 h 192405"/>
                  <a:gd name="connsiteX16" fmla="*/ 175260 w 180975"/>
                  <a:gd name="connsiteY16" fmla="*/ 190500 h 192405"/>
                  <a:gd name="connsiteX17" fmla="*/ 180975 w 180975"/>
                  <a:gd name="connsiteY17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04775 w 180975"/>
                  <a:gd name="connsiteY6" fmla="*/ 104775 h 192405"/>
                  <a:gd name="connsiteX7" fmla="*/ 110490 w 180975"/>
                  <a:gd name="connsiteY7" fmla="*/ 120015 h 192405"/>
                  <a:gd name="connsiteX8" fmla="*/ 133350 w 180975"/>
                  <a:gd name="connsiteY8" fmla="*/ 133350 h 192405"/>
                  <a:gd name="connsiteX9" fmla="*/ 139065 w 180975"/>
                  <a:gd name="connsiteY9" fmla="*/ 142875 h 192405"/>
                  <a:gd name="connsiteX10" fmla="*/ 144780 w 180975"/>
                  <a:gd name="connsiteY10" fmla="*/ 148590 h 192405"/>
                  <a:gd name="connsiteX11" fmla="*/ 152400 w 180975"/>
                  <a:gd name="connsiteY11" fmla="*/ 158115 h 192405"/>
                  <a:gd name="connsiteX12" fmla="*/ 158115 w 180975"/>
                  <a:gd name="connsiteY12" fmla="*/ 163830 h 192405"/>
                  <a:gd name="connsiteX13" fmla="*/ 163830 w 180975"/>
                  <a:gd name="connsiteY13" fmla="*/ 175260 h 192405"/>
                  <a:gd name="connsiteX14" fmla="*/ 171450 w 180975"/>
                  <a:gd name="connsiteY14" fmla="*/ 182880 h 192405"/>
                  <a:gd name="connsiteX15" fmla="*/ 175260 w 180975"/>
                  <a:gd name="connsiteY15" fmla="*/ 190500 h 192405"/>
                  <a:gd name="connsiteX16" fmla="*/ 180975 w 180975"/>
                  <a:gd name="connsiteY16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10490 w 180975"/>
                  <a:gd name="connsiteY6" fmla="*/ 120015 h 192405"/>
                  <a:gd name="connsiteX7" fmla="*/ 133350 w 180975"/>
                  <a:gd name="connsiteY7" fmla="*/ 133350 h 192405"/>
                  <a:gd name="connsiteX8" fmla="*/ 139065 w 180975"/>
                  <a:gd name="connsiteY8" fmla="*/ 142875 h 192405"/>
                  <a:gd name="connsiteX9" fmla="*/ 144780 w 180975"/>
                  <a:gd name="connsiteY9" fmla="*/ 148590 h 192405"/>
                  <a:gd name="connsiteX10" fmla="*/ 152400 w 180975"/>
                  <a:gd name="connsiteY10" fmla="*/ 158115 h 192405"/>
                  <a:gd name="connsiteX11" fmla="*/ 158115 w 180975"/>
                  <a:gd name="connsiteY11" fmla="*/ 163830 h 192405"/>
                  <a:gd name="connsiteX12" fmla="*/ 163830 w 180975"/>
                  <a:gd name="connsiteY12" fmla="*/ 175260 h 192405"/>
                  <a:gd name="connsiteX13" fmla="*/ 171450 w 180975"/>
                  <a:gd name="connsiteY13" fmla="*/ 182880 h 192405"/>
                  <a:gd name="connsiteX14" fmla="*/ 175260 w 180975"/>
                  <a:gd name="connsiteY14" fmla="*/ 190500 h 192405"/>
                  <a:gd name="connsiteX15" fmla="*/ 180975 w 180975"/>
                  <a:gd name="connsiteY1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81915 w 180975"/>
                  <a:gd name="connsiteY3" fmla="*/ 89535 h 192405"/>
                  <a:gd name="connsiteX4" fmla="*/ 91440 w 180975"/>
                  <a:gd name="connsiteY4" fmla="*/ 95250 h 192405"/>
                  <a:gd name="connsiteX5" fmla="*/ 110490 w 180975"/>
                  <a:gd name="connsiteY5" fmla="*/ 120015 h 192405"/>
                  <a:gd name="connsiteX6" fmla="*/ 133350 w 180975"/>
                  <a:gd name="connsiteY6" fmla="*/ 133350 h 192405"/>
                  <a:gd name="connsiteX7" fmla="*/ 139065 w 180975"/>
                  <a:gd name="connsiteY7" fmla="*/ 142875 h 192405"/>
                  <a:gd name="connsiteX8" fmla="*/ 144780 w 180975"/>
                  <a:gd name="connsiteY8" fmla="*/ 148590 h 192405"/>
                  <a:gd name="connsiteX9" fmla="*/ 152400 w 180975"/>
                  <a:gd name="connsiteY9" fmla="*/ 158115 h 192405"/>
                  <a:gd name="connsiteX10" fmla="*/ 158115 w 180975"/>
                  <a:gd name="connsiteY10" fmla="*/ 163830 h 192405"/>
                  <a:gd name="connsiteX11" fmla="*/ 163830 w 180975"/>
                  <a:gd name="connsiteY11" fmla="*/ 175260 h 192405"/>
                  <a:gd name="connsiteX12" fmla="*/ 171450 w 180975"/>
                  <a:gd name="connsiteY12" fmla="*/ 182880 h 192405"/>
                  <a:gd name="connsiteX13" fmla="*/ 175260 w 180975"/>
                  <a:gd name="connsiteY13" fmla="*/ 190500 h 192405"/>
                  <a:gd name="connsiteX14" fmla="*/ 180975 w 180975"/>
                  <a:gd name="connsiteY1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91440 w 180975"/>
                  <a:gd name="connsiteY3" fmla="*/ 95250 h 192405"/>
                  <a:gd name="connsiteX4" fmla="*/ 110490 w 180975"/>
                  <a:gd name="connsiteY4" fmla="*/ 120015 h 192405"/>
                  <a:gd name="connsiteX5" fmla="*/ 133350 w 180975"/>
                  <a:gd name="connsiteY5" fmla="*/ 133350 h 192405"/>
                  <a:gd name="connsiteX6" fmla="*/ 139065 w 180975"/>
                  <a:gd name="connsiteY6" fmla="*/ 142875 h 192405"/>
                  <a:gd name="connsiteX7" fmla="*/ 144780 w 180975"/>
                  <a:gd name="connsiteY7" fmla="*/ 148590 h 192405"/>
                  <a:gd name="connsiteX8" fmla="*/ 152400 w 180975"/>
                  <a:gd name="connsiteY8" fmla="*/ 158115 h 192405"/>
                  <a:gd name="connsiteX9" fmla="*/ 158115 w 180975"/>
                  <a:gd name="connsiteY9" fmla="*/ 163830 h 192405"/>
                  <a:gd name="connsiteX10" fmla="*/ 163830 w 180975"/>
                  <a:gd name="connsiteY10" fmla="*/ 175260 h 192405"/>
                  <a:gd name="connsiteX11" fmla="*/ 171450 w 180975"/>
                  <a:gd name="connsiteY11" fmla="*/ 182880 h 192405"/>
                  <a:gd name="connsiteX12" fmla="*/ 175260 w 180975"/>
                  <a:gd name="connsiteY12" fmla="*/ 190500 h 192405"/>
                  <a:gd name="connsiteX13" fmla="*/ 180975 w 180975"/>
                  <a:gd name="connsiteY1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10490 w 180975"/>
                  <a:gd name="connsiteY3" fmla="*/ 120015 h 192405"/>
                  <a:gd name="connsiteX4" fmla="*/ 133350 w 180975"/>
                  <a:gd name="connsiteY4" fmla="*/ 133350 h 192405"/>
                  <a:gd name="connsiteX5" fmla="*/ 139065 w 180975"/>
                  <a:gd name="connsiteY5" fmla="*/ 142875 h 192405"/>
                  <a:gd name="connsiteX6" fmla="*/ 144780 w 180975"/>
                  <a:gd name="connsiteY6" fmla="*/ 148590 h 192405"/>
                  <a:gd name="connsiteX7" fmla="*/ 152400 w 180975"/>
                  <a:gd name="connsiteY7" fmla="*/ 158115 h 192405"/>
                  <a:gd name="connsiteX8" fmla="*/ 158115 w 180975"/>
                  <a:gd name="connsiteY8" fmla="*/ 163830 h 192405"/>
                  <a:gd name="connsiteX9" fmla="*/ 163830 w 180975"/>
                  <a:gd name="connsiteY9" fmla="*/ 175260 h 192405"/>
                  <a:gd name="connsiteX10" fmla="*/ 171450 w 180975"/>
                  <a:gd name="connsiteY10" fmla="*/ 182880 h 192405"/>
                  <a:gd name="connsiteX11" fmla="*/ 175260 w 180975"/>
                  <a:gd name="connsiteY11" fmla="*/ 190500 h 192405"/>
                  <a:gd name="connsiteX12" fmla="*/ 180975 w 180975"/>
                  <a:gd name="connsiteY12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3350 w 180975"/>
                  <a:gd name="connsiteY3" fmla="*/ 133350 h 192405"/>
                  <a:gd name="connsiteX4" fmla="*/ 139065 w 180975"/>
                  <a:gd name="connsiteY4" fmla="*/ 142875 h 192405"/>
                  <a:gd name="connsiteX5" fmla="*/ 144780 w 180975"/>
                  <a:gd name="connsiteY5" fmla="*/ 148590 h 192405"/>
                  <a:gd name="connsiteX6" fmla="*/ 152400 w 180975"/>
                  <a:gd name="connsiteY6" fmla="*/ 158115 h 192405"/>
                  <a:gd name="connsiteX7" fmla="*/ 158115 w 180975"/>
                  <a:gd name="connsiteY7" fmla="*/ 163830 h 192405"/>
                  <a:gd name="connsiteX8" fmla="*/ 163830 w 180975"/>
                  <a:gd name="connsiteY8" fmla="*/ 175260 h 192405"/>
                  <a:gd name="connsiteX9" fmla="*/ 171450 w 180975"/>
                  <a:gd name="connsiteY9" fmla="*/ 182880 h 192405"/>
                  <a:gd name="connsiteX10" fmla="*/ 175260 w 180975"/>
                  <a:gd name="connsiteY10" fmla="*/ 190500 h 192405"/>
                  <a:gd name="connsiteX11" fmla="*/ 180975 w 180975"/>
                  <a:gd name="connsiteY11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4780 w 180975"/>
                  <a:gd name="connsiteY4" fmla="*/ 148590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2875 w 180975"/>
                  <a:gd name="connsiteY4" fmla="*/ 139065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58115 w 180975"/>
                  <a:gd name="connsiteY5" fmla="*/ 163830 h 192405"/>
                  <a:gd name="connsiteX6" fmla="*/ 163830 w 180975"/>
                  <a:gd name="connsiteY6" fmla="*/ 175260 h 192405"/>
                  <a:gd name="connsiteX7" fmla="*/ 171450 w 180975"/>
                  <a:gd name="connsiteY7" fmla="*/ 182880 h 192405"/>
                  <a:gd name="connsiteX8" fmla="*/ 175260 w 180975"/>
                  <a:gd name="connsiteY8" fmla="*/ 190500 h 192405"/>
                  <a:gd name="connsiteX9" fmla="*/ 180975 w 180975"/>
                  <a:gd name="connsiteY9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63830 w 180975"/>
                  <a:gd name="connsiteY5" fmla="*/ 175260 h 192405"/>
                  <a:gd name="connsiteX6" fmla="*/ 171450 w 180975"/>
                  <a:gd name="connsiteY6" fmla="*/ 182880 h 192405"/>
                  <a:gd name="connsiteX7" fmla="*/ 175260 w 180975"/>
                  <a:gd name="connsiteY7" fmla="*/ 190500 h 192405"/>
                  <a:gd name="connsiteX8" fmla="*/ 180975 w 180975"/>
                  <a:gd name="connsiteY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71450 w 180975"/>
                  <a:gd name="connsiteY5" fmla="*/ 182880 h 192405"/>
                  <a:gd name="connsiteX6" fmla="*/ 175260 w 180975"/>
                  <a:gd name="connsiteY6" fmla="*/ 190500 h 192405"/>
                  <a:gd name="connsiteX7" fmla="*/ 180975 w 180975"/>
                  <a:gd name="connsiteY7" fmla="*/ 192405 h 192405"/>
                  <a:gd name="connsiteX0" fmla="*/ 0 w 180975"/>
                  <a:gd name="connsiteY0" fmla="*/ 0 h 192557"/>
                  <a:gd name="connsiteX1" fmla="*/ 49530 w 180975"/>
                  <a:gd name="connsiteY1" fmla="*/ 49530 h 192557"/>
                  <a:gd name="connsiteX2" fmla="*/ 81915 w 180975"/>
                  <a:gd name="connsiteY2" fmla="*/ 89535 h 192557"/>
                  <a:gd name="connsiteX3" fmla="*/ 152400 w 180975"/>
                  <a:gd name="connsiteY3" fmla="*/ 158115 h 192557"/>
                  <a:gd name="connsiteX4" fmla="*/ 163830 w 180975"/>
                  <a:gd name="connsiteY4" fmla="*/ 175260 h 192557"/>
                  <a:gd name="connsiteX5" fmla="*/ 175260 w 180975"/>
                  <a:gd name="connsiteY5" fmla="*/ 190500 h 192557"/>
                  <a:gd name="connsiteX6" fmla="*/ 180975 w 180975"/>
                  <a:gd name="connsiteY6" fmla="*/ 192405 h 192557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80975 w 180975"/>
                  <a:gd name="connsiteY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80975 w 180975"/>
                  <a:gd name="connsiteY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80975 w 180975"/>
                  <a:gd name="connsiteY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180975 w 180975"/>
                  <a:gd name="connsiteY2" fmla="*/ 192405 h 192405"/>
                  <a:gd name="connsiteX0" fmla="*/ 0 w 346710"/>
                  <a:gd name="connsiteY0" fmla="*/ 17567 h 771947"/>
                  <a:gd name="connsiteX1" fmla="*/ 49530 w 346710"/>
                  <a:gd name="connsiteY1" fmla="*/ 67097 h 771947"/>
                  <a:gd name="connsiteX2" fmla="*/ 346710 w 346710"/>
                  <a:gd name="connsiteY2" fmla="*/ 771947 h 771947"/>
                  <a:gd name="connsiteX0" fmla="*/ 1447 w 519607"/>
                  <a:gd name="connsiteY0" fmla="*/ 52771 h 1294831"/>
                  <a:gd name="connsiteX1" fmla="*/ 50977 w 519607"/>
                  <a:gd name="connsiteY1" fmla="*/ 102301 h 1294831"/>
                  <a:gd name="connsiteX2" fmla="*/ 519607 w 519607"/>
                  <a:gd name="connsiteY2" fmla="*/ 1294831 h 1294831"/>
                  <a:gd name="connsiteX0" fmla="*/ 9459 w 647634"/>
                  <a:gd name="connsiteY0" fmla="*/ 51520 h 1276435"/>
                  <a:gd name="connsiteX1" fmla="*/ 58989 w 647634"/>
                  <a:gd name="connsiteY1" fmla="*/ 101050 h 1276435"/>
                  <a:gd name="connsiteX2" fmla="*/ 647634 w 647634"/>
                  <a:gd name="connsiteY2" fmla="*/ 1276435 h 127643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81050"/>
                  <a:gd name="connsiteY0" fmla="*/ 293529 h 1223169"/>
                  <a:gd name="connsiteX1" fmla="*/ 192405 w 781050"/>
                  <a:gd name="connsiteY1" fmla="*/ 47784 h 1223169"/>
                  <a:gd name="connsiteX2" fmla="*/ 781050 w 781050"/>
                  <a:gd name="connsiteY2" fmla="*/ 1223169 h 1223169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781050"/>
                  <a:gd name="connsiteY0" fmla="*/ 0 h 929640"/>
                  <a:gd name="connsiteX1" fmla="*/ 767715 w 781050"/>
                  <a:gd name="connsiteY1" fmla="*/ 569595 h 929640"/>
                  <a:gd name="connsiteX2" fmla="*/ 781050 w 781050"/>
                  <a:gd name="connsiteY2" fmla="*/ 929640 h 929640"/>
                  <a:gd name="connsiteX0" fmla="*/ 0 w 781231"/>
                  <a:gd name="connsiteY0" fmla="*/ 0 h 929640"/>
                  <a:gd name="connsiteX1" fmla="*/ 767715 w 781231"/>
                  <a:gd name="connsiteY1" fmla="*/ 569595 h 929640"/>
                  <a:gd name="connsiteX2" fmla="*/ 781050 w 781231"/>
                  <a:gd name="connsiteY2" fmla="*/ 929640 h 929640"/>
                  <a:gd name="connsiteX0" fmla="*/ 0 w 773766"/>
                  <a:gd name="connsiteY0" fmla="*/ 0 h 927735"/>
                  <a:gd name="connsiteX1" fmla="*/ 767715 w 773766"/>
                  <a:gd name="connsiteY1" fmla="*/ 569595 h 927735"/>
                  <a:gd name="connsiteX2" fmla="*/ 771525 w 773766"/>
                  <a:gd name="connsiteY2" fmla="*/ 927735 h 927735"/>
                  <a:gd name="connsiteX0" fmla="*/ 22541 w 70502"/>
                  <a:gd name="connsiteY0" fmla="*/ 53147 h 451292"/>
                  <a:gd name="connsiteX1" fmla="*/ 64451 w 70502"/>
                  <a:gd name="connsiteY1" fmla="*/ 93152 h 451292"/>
                  <a:gd name="connsiteX2" fmla="*/ 68261 w 70502"/>
                  <a:gd name="connsiteY2" fmla="*/ 451292 h 451292"/>
                  <a:gd name="connsiteX0" fmla="*/ 38744 w 86705"/>
                  <a:gd name="connsiteY0" fmla="*/ 60398 h 458543"/>
                  <a:gd name="connsiteX1" fmla="*/ 80654 w 86705"/>
                  <a:gd name="connsiteY1" fmla="*/ 100403 h 458543"/>
                  <a:gd name="connsiteX2" fmla="*/ 84464 w 86705"/>
                  <a:gd name="connsiteY2" fmla="*/ 458543 h 458543"/>
                  <a:gd name="connsiteX0" fmla="*/ 6986 w 194012"/>
                  <a:gd name="connsiteY0" fmla="*/ 55503 h 461268"/>
                  <a:gd name="connsiteX1" fmla="*/ 187961 w 194012"/>
                  <a:gd name="connsiteY1" fmla="*/ 103128 h 461268"/>
                  <a:gd name="connsiteX2" fmla="*/ 191771 w 194012"/>
                  <a:gd name="connsiteY2" fmla="*/ 461268 h 461268"/>
                  <a:gd name="connsiteX0" fmla="*/ 0 w 187026"/>
                  <a:gd name="connsiteY0" fmla="*/ 47428 h 453193"/>
                  <a:gd name="connsiteX1" fmla="*/ 180975 w 187026"/>
                  <a:gd name="connsiteY1" fmla="*/ 95053 h 453193"/>
                  <a:gd name="connsiteX2" fmla="*/ 184785 w 187026"/>
                  <a:gd name="connsiteY2" fmla="*/ 453193 h 453193"/>
                  <a:gd name="connsiteX0" fmla="*/ 0 w 187026"/>
                  <a:gd name="connsiteY0" fmla="*/ 0 h 405765"/>
                  <a:gd name="connsiteX1" fmla="*/ 180975 w 187026"/>
                  <a:gd name="connsiteY1" fmla="*/ 47625 h 405765"/>
                  <a:gd name="connsiteX2" fmla="*/ 184785 w 187026"/>
                  <a:gd name="connsiteY2" fmla="*/ 405765 h 40576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1924"/>
                  <a:gd name="connsiteY0" fmla="*/ 0 h 403860"/>
                  <a:gd name="connsiteX1" fmla="*/ 47625 w 51924"/>
                  <a:gd name="connsiteY1" fmla="*/ 45720 h 403860"/>
                  <a:gd name="connsiteX2" fmla="*/ 51435 w 51924"/>
                  <a:gd name="connsiteY2" fmla="*/ 403860 h 403860"/>
                  <a:gd name="connsiteX0" fmla="*/ 0 w 51435"/>
                  <a:gd name="connsiteY0" fmla="*/ 0 h 403860"/>
                  <a:gd name="connsiteX1" fmla="*/ 51435 w 51435"/>
                  <a:gd name="connsiteY1" fmla="*/ 403860 h 403860"/>
                  <a:gd name="connsiteX0" fmla="*/ 30421 w 30421"/>
                  <a:gd name="connsiteY0" fmla="*/ 0 h 132174"/>
                  <a:gd name="connsiteX1" fmla="*/ 0 w 30421"/>
                  <a:gd name="connsiteY1" fmla="*/ 132174 h 132174"/>
                  <a:gd name="connsiteX0" fmla="*/ 30421 w 39089"/>
                  <a:gd name="connsiteY0" fmla="*/ 0 h 132174"/>
                  <a:gd name="connsiteX1" fmla="*/ 0 w 39089"/>
                  <a:gd name="connsiteY1" fmla="*/ 132174 h 132174"/>
                  <a:gd name="connsiteX0" fmla="*/ 30421 w 41746"/>
                  <a:gd name="connsiteY0" fmla="*/ 0 h 132174"/>
                  <a:gd name="connsiteX1" fmla="*/ 0 w 41746"/>
                  <a:gd name="connsiteY1" fmla="*/ 132174 h 13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746" h="132174">
                    <a:moveTo>
                      <a:pt x="30421" y="0"/>
                    </a:moveTo>
                    <a:cubicBezTo>
                      <a:pt x="58535" y="49016"/>
                      <a:pt x="28935" y="86567"/>
                      <a:pt x="0" y="13217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Freihandform 231">
                <a:extLst>
                  <a:ext uri="{FF2B5EF4-FFF2-40B4-BE49-F238E27FC236}">
                    <a16:creationId xmlns:a16="http://schemas.microsoft.com/office/drawing/2014/main" id="{D556ABDD-B704-412E-A873-32CD7DBEC169}"/>
                  </a:ext>
                </a:extLst>
              </p:cNvPr>
              <p:cNvSpPr/>
              <p:nvPr/>
            </p:nvSpPr>
            <p:spPr>
              <a:xfrm rot="18617384" flipH="1">
                <a:off x="8251433" y="7384749"/>
                <a:ext cx="41746" cy="132174"/>
              </a:xfrm>
              <a:custGeom>
                <a:avLst/>
                <a:gdLst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1910 w 180975"/>
                  <a:gd name="connsiteY3" fmla="*/ 40005 h 192405"/>
                  <a:gd name="connsiteX4" fmla="*/ 49530 w 180975"/>
                  <a:gd name="connsiteY4" fmla="*/ 49530 h 192405"/>
                  <a:gd name="connsiteX5" fmla="*/ 64770 w 180975"/>
                  <a:gd name="connsiteY5" fmla="*/ 53340 h 192405"/>
                  <a:gd name="connsiteX6" fmla="*/ 72390 w 180975"/>
                  <a:gd name="connsiteY6" fmla="*/ 70485 h 192405"/>
                  <a:gd name="connsiteX7" fmla="*/ 76200 w 180975"/>
                  <a:gd name="connsiteY7" fmla="*/ 76200 h 192405"/>
                  <a:gd name="connsiteX8" fmla="*/ 81915 w 180975"/>
                  <a:gd name="connsiteY8" fmla="*/ 89535 h 192405"/>
                  <a:gd name="connsiteX9" fmla="*/ 91440 w 180975"/>
                  <a:gd name="connsiteY9" fmla="*/ 95250 h 192405"/>
                  <a:gd name="connsiteX10" fmla="*/ 104775 w 180975"/>
                  <a:gd name="connsiteY10" fmla="*/ 104775 h 192405"/>
                  <a:gd name="connsiteX11" fmla="*/ 110490 w 180975"/>
                  <a:gd name="connsiteY11" fmla="*/ 120015 h 192405"/>
                  <a:gd name="connsiteX12" fmla="*/ 133350 w 180975"/>
                  <a:gd name="connsiteY12" fmla="*/ 133350 h 192405"/>
                  <a:gd name="connsiteX13" fmla="*/ 139065 w 180975"/>
                  <a:gd name="connsiteY13" fmla="*/ 142875 h 192405"/>
                  <a:gd name="connsiteX14" fmla="*/ 144780 w 180975"/>
                  <a:gd name="connsiteY14" fmla="*/ 148590 h 192405"/>
                  <a:gd name="connsiteX15" fmla="*/ 152400 w 180975"/>
                  <a:gd name="connsiteY15" fmla="*/ 158115 h 192405"/>
                  <a:gd name="connsiteX16" fmla="*/ 158115 w 180975"/>
                  <a:gd name="connsiteY16" fmla="*/ 163830 h 192405"/>
                  <a:gd name="connsiteX17" fmla="*/ 163830 w 180975"/>
                  <a:gd name="connsiteY17" fmla="*/ 175260 h 192405"/>
                  <a:gd name="connsiteX18" fmla="*/ 171450 w 180975"/>
                  <a:gd name="connsiteY18" fmla="*/ 182880 h 192405"/>
                  <a:gd name="connsiteX19" fmla="*/ 175260 w 180975"/>
                  <a:gd name="connsiteY19" fmla="*/ 190500 h 192405"/>
                  <a:gd name="connsiteX20" fmla="*/ 180975 w 180975"/>
                  <a:gd name="connsiteY20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26670 w 180975"/>
                  <a:gd name="connsiteY2" fmla="*/ 26670 h 192405"/>
                  <a:gd name="connsiteX3" fmla="*/ 49530 w 180975"/>
                  <a:gd name="connsiteY3" fmla="*/ 49530 h 192405"/>
                  <a:gd name="connsiteX4" fmla="*/ 64770 w 180975"/>
                  <a:gd name="connsiteY4" fmla="*/ 53340 h 192405"/>
                  <a:gd name="connsiteX5" fmla="*/ 72390 w 180975"/>
                  <a:gd name="connsiteY5" fmla="*/ 70485 h 192405"/>
                  <a:gd name="connsiteX6" fmla="*/ 76200 w 180975"/>
                  <a:gd name="connsiteY6" fmla="*/ 76200 h 192405"/>
                  <a:gd name="connsiteX7" fmla="*/ 81915 w 180975"/>
                  <a:gd name="connsiteY7" fmla="*/ 89535 h 192405"/>
                  <a:gd name="connsiteX8" fmla="*/ 91440 w 180975"/>
                  <a:gd name="connsiteY8" fmla="*/ 95250 h 192405"/>
                  <a:gd name="connsiteX9" fmla="*/ 104775 w 180975"/>
                  <a:gd name="connsiteY9" fmla="*/ 104775 h 192405"/>
                  <a:gd name="connsiteX10" fmla="*/ 110490 w 180975"/>
                  <a:gd name="connsiteY10" fmla="*/ 120015 h 192405"/>
                  <a:gd name="connsiteX11" fmla="*/ 133350 w 180975"/>
                  <a:gd name="connsiteY11" fmla="*/ 133350 h 192405"/>
                  <a:gd name="connsiteX12" fmla="*/ 139065 w 180975"/>
                  <a:gd name="connsiteY12" fmla="*/ 142875 h 192405"/>
                  <a:gd name="connsiteX13" fmla="*/ 144780 w 180975"/>
                  <a:gd name="connsiteY13" fmla="*/ 148590 h 192405"/>
                  <a:gd name="connsiteX14" fmla="*/ 152400 w 180975"/>
                  <a:gd name="connsiteY14" fmla="*/ 158115 h 192405"/>
                  <a:gd name="connsiteX15" fmla="*/ 158115 w 180975"/>
                  <a:gd name="connsiteY15" fmla="*/ 163830 h 192405"/>
                  <a:gd name="connsiteX16" fmla="*/ 163830 w 180975"/>
                  <a:gd name="connsiteY16" fmla="*/ 175260 h 192405"/>
                  <a:gd name="connsiteX17" fmla="*/ 171450 w 180975"/>
                  <a:gd name="connsiteY17" fmla="*/ 182880 h 192405"/>
                  <a:gd name="connsiteX18" fmla="*/ 175260 w 180975"/>
                  <a:gd name="connsiteY18" fmla="*/ 190500 h 192405"/>
                  <a:gd name="connsiteX19" fmla="*/ 180975 w 180975"/>
                  <a:gd name="connsiteY19" fmla="*/ 192405 h 192405"/>
                  <a:gd name="connsiteX0" fmla="*/ 0 w 180975"/>
                  <a:gd name="connsiteY0" fmla="*/ 0 h 192405"/>
                  <a:gd name="connsiteX1" fmla="*/ 24765 w 180975"/>
                  <a:gd name="connsiteY1" fmla="*/ 20955 h 192405"/>
                  <a:gd name="connsiteX2" fmla="*/ 49530 w 180975"/>
                  <a:gd name="connsiteY2" fmla="*/ 49530 h 192405"/>
                  <a:gd name="connsiteX3" fmla="*/ 64770 w 180975"/>
                  <a:gd name="connsiteY3" fmla="*/ 53340 h 192405"/>
                  <a:gd name="connsiteX4" fmla="*/ 72390 w 180975"/>
                  <a:gd name="connsiteY4" fmla="*/ 70485 h 192405"/>
                  <a:gd name="connsiteX5" fmla="*/ 76200 w 180975"/>
                  <a:gd name="connsiteY5" fmla="*/ 76200 h 192405"/>
                  <a:gd name="connsiteX6" fmla="*/ 81915 w 180975"/>
                  <a:gd name="connsiteY6" fmla="*/ 89535 h 192405"/>
                  <a:gd name="connsiteX7" fmla="*/ 91440 w 180975"/>
                  <a:gd name="connsiteY7" fmla="*/ 95250 h 192405"/>
                  <a:gd name="connsiteX8" fmla="*/ 104775 w 180975"/>
                  <a:gd name="connsiteY8" fmla="*/ 104775 h 192405"/>
                  <a:gd name="connsiteX9" fmla="*/ 110490 w 180975"/>
                  <a:gd name="connsiteY9" fmla="*/ 120015 h 192405"/>
                  <a:gd name="connsiteX10" fmla="*/ 133350 w 180975"/>
                  <a:gd name="connsiteY10" fmla="*/ 133350 h 192405"/>
                  <a:gd name="connsiteX11" fmla="*/ 139065 w 180975"/>
                  <a:gd name="connsiteY11" fmla="*/ 142875 h 192405"/>
                  <a:gd name="connsiteX12" fmla="*/ 144780 w 180975"/>
                  <a:gd name="connsiteY12" fmla="*/ 148590 h 192405"/>
                  <a:gd name="connsiteX13" fmla="*/ 152400 w 180975"/>
                  <a:gd name="connsiteY13" fmla="*/ 158115 h 192405"/>
                  <a:gd name="connsiteX14" fmla="*/ 158115 w 180975"/>
                  <a:gd name="connsiteY14" fmla="*/ 163830 h 192405"/>
                  <a:gd name="connsiteX15" fmla="*/ 163830 w 180975"/>
                  <a:gd name="connsiteY15" fmla="*/ 175260 h 192405"/>
                  <a:gd name="connsiteX16" fmla="*/ 171450 w 180975"/>
                  <a:gd name="connsiteY16" fmla="*/ 182880 h 192405"/>
                  <a:gd name="connsiteX17" fmla="*/ 175260 w 180975"/>
                  <a:gd name="connsiteY17" fmla="*/ 190500 h 192405"/>
                  <a:gd name="connsiteX18" fmla="*/ 180975 w 180975"/>
                  <a:gd name="connsiteY1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64770 w 180975"/>
                  <a:gd name="connsiteY2" fmla="*/ 53340 h 192405"/>
                  <a:gd name="connsiteX3" fmla="*/ 72390 w 180975"/>
                  <a:gd name="connsiteY3" fmla="*/ 70485 h 192405"/>
                  <a:gd name="connsiteX4" fmla="*/ 76200 w 180975"/>
                  <a:gd name="connsiteY4" fmla="*/ 76200 h 192405"/>
                  <a:gd name="connsiteX5" fmla="*/ 81915 w 180975"/>
                  <a:gd name="connsiteY5" fmla="*/ 89535 h 192405"/>
                  <a:gd name="connsiteX6" fmla="*/ 91440 w 180975"/>
                  <a:gd name="connsiteY6" fmla="*/ 95250 h 192405"/>
                  <a:gd name="connsiteX7" fmla="*/ 104775 w 180975"/>
                  <a:gd name="connsiteY7" fmla="*/ 104775 h 192405"/>
                  <a:gd name="connsiteX8" fmla="*/ 110490 w 180975"/>
                  <a:gd name="connsiteY8" fmla="*/ 120015 h 192405"/>
                  <a:gd name="connsiteX9" fmla="*/ 133350 w 180975"/>
                  <a:gd name="connsiteY9" fmla="*/ 133350 h 192405"/>
                  <a:gd name="connsiteX10" fmla="*/ 139065 w 180975"/>
                  <a:gd name="connsiteY10" fmla="*/ 142875 h 192405"/>
                  <a:gd name="connsiteX11" fmla="*/ 144780 w 180975"/>
                  <a:gd name="connsiteY11" fmla="*/ 148590 h 192405"/>
                  <a:gd name="connsiteX12" fmla="*/ 152400 w 180975"/>
                  <a:gd name="connsiteY12" fmla="*/ 158115 h 192405"/>
                  <a:gd name="connsiteX13" fmla="*/ 158115 w 180975"/>
                  <a:gd name="connsiteY13" fmla="*/ 163830 h 192405"/>
                  <a:gd name="connsiteX14" fmla="*/ 163830 w 180975"/>
                  <a:gd name="connsiteY14" fmla="*/ 175260 h 192405"/>
                  <a:gd name="connsiteX15" fmla="*/ 171450 w 180975"/>
                  <a:gd name="connsiteY15" fmla="*/ 182880 h 192405"/>
                  <a:gd name="connsiteX16" fmla="*/ 175260 w 180975"/>
                  <a:gd name="connsiteY16" fmla="*/ 190500 h 192405"/>
                  <a:gd name="connsiteX17" fmla="*/ 180975 w 180975"/>
                  <a:gd name="connsiteY17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04775 w 180975"/>
                  <a:gd name="connsiteY6" fmla="*/ 104775 h 192405"/>
                  <a:gd name="connsiteX7" fmla="*/ 110490 w 180975"/>
                  <a:gd name="connsiteY7" fmla="*/ 120015 h 192405"/>
                  <a:gd name="connsiteX8" fmla="*/ 133350 w 180975"/>
                  <a:gd name="connsiteY8" fmla="*/ 133350 h 192405"/>
                  <a:gd name="connsiteX9" fmla="*/ 139065 w 180975"/>
                  <a:gd name="connsiteY9" fmla="*/ 142875 h 192405"/>
                  <a:gd name="connsiteX10" fmla="*/ 144780 w 180975"/>
                  <a:gd name="connsiteY10" fmla="*/ 148590 h 192405"/>
                  <a:gd name="connsiteX11" fmla="*/ 152400 w 180975"/>
                  <a:gd name="connsiteY11" fmla="*/ 158115 h 192405"/>
                  <a:gd name="connsiteX12" fmla="*/ 158115 w 180975"/>
                  <a:gd name="connsiteY12" fmla="*/ 163830 h 192405"/>
                  <a:gd name="connsiteX13" fmla="*/ 163830 w 180975"/>
                  <a:gd name="connsiteY13" fmla="*/ 175260 h 192405"/>
                  <a:gd name="connsiteX14" fmla="*/ 171450 w 180975"/>
                  <a:gd name="connsiteY14" fmla="*/ 182880 h 192405"/>
                  <a:gd name="connsiteX15" fmla="*/ 175260 w 180975"/>
                  <a:gd name="connsiteY15" fmla="*/ 190500 h 192405"/>
                  <a:gd name="connsiteX16" fmla="*/ 180975 w 180975"/>
                  <a:gd name="connsiteY16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76200 w 180975"/>
                  <a:gd name="connsiteY3" fmla="*/ 76200 h 192405"/>
                  <a:gd name="connsiteX4" fmla="*/ 81915 w 180975"/>
                  <a:gd name="connsiteY4" fmla="*/ 89535 h 192405"/>
                  <a:gd name="connsiteX5" fmla="*/ 91440 w 180975"/>
                  <a:gd name="connsiteY5" fmla="*/ 95250 h 192405"/>
                  <a:gd name="connsiteX6" fmla="*/ 110490 w 180975"/>
                  <a:gd name="connsiteY6" fmla="*/ 120015 h 192405"/>
                  <a:gd name="connsiteX7" fmla="*/ 133350 w 180975"/>
                  <a:gd name="connsiteY7" fmla="*/ 133350 h 192405"/>
                  <a:gd name="connsiteX8" fmla="*/ 139065 w 180975"/>
                  <a:gd name="connsiteY8" fmla="*/ 142875 h 192405"/>
                  <a:gd name="connsiteX9" fmla="*/ 144780 w 180975"/>
                  <a:gd name="connsiteY9" fmla="*/ 148590 h 192405"/>
                  <a:gd name="connsiteX10" fmla="*/ 152400 w 180975"/>
                  <a:gd name="connsiteY10" fmla="*/ 158115 h 192405"/>
                  <a:gd name="connsiteX11" fmla="*/ 158115 w 180975"/>
                  <a:gd name="connsiteY11" fmla="*/ 163830 h 192405"/>
                  <a:gd name="connsiteX12" fmla="*/ 163830 w 180975"/>
                  <a:gd name="connsiteY12" fmla="*/ 175260 h 192405"/>
                  <a:gd name="connsiteX13" fmla="*/ 171450 w 180975"/>
                  <a:gd name="connsiteY13" fmla="*/ 182880 h 192405"/>
                  <a:gd name="connsiteX14" fmla="*/ 175260 w 180975"/>
                  <a:gd name="connsiteY14" fmla="*/ 190500 h 192405"/>
                  <a:gd name="connsiteX15" fmla="*/ 180975 w 180975"/>
                  <a:gd name="connsiteY1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72390 w 180975"/>
                  <a:gd name="connsiteY2" fmla="*/ 70485 h 192405"/>
                  <a:gd name="connsiteX3" fmla="*/ 81915 w 180975"/>
                  <a:gd name="connsiteY3" fmla="*/ 89535 h 192405"/>
                  <a:gd name="connsiteX4" fmla="*/ 91440 w 180975"/>
                  <a:gd name="connsiteY4" fmla="*/ 95250 h 192405"/>
                  <a:gd name="connsiteX5" fmla="*/ 110490 w 180975"/>
                  <a:gd name="connsiteY5" fmla="*/ 120015 h 192405"/>
                  <a:gd name="connsiteX6" fmla="*/ 133350 w 180975"/>
                  <a:gd name="connsiteY6" fmla="*/ 133350 h 192405"/>
                  <a:gd name="connsiteX7" fmla="*/ 139065 w 180975"/>
                  <a:gd name="connsiteY7" fmla="*/ 142875 h 192405"/>
                  <a:gd name="connsiteX8" fmla="*/ 144780 w 180975"/>
                  <a:gd name="connsiteY8" fmla="*/ 148590 h 192405"/>
                  <a:gd name="connsiteX9" fmla="*/ 152400 w 180975"/>
                  <a:gd name="connsiteY9" fmla="*/ 158115 h 192405"/>
                  <a:gd name="connsiteX10" fmla="*/ 158115 w 180975"/>
                  <a:gd name="connsiteY10" fmla="*/ 163830 h 192405"/>
                  <a:gd name="connsiteX11" fmla="*/ 163830 w 180975"/>
                  <a:gd name="connsiteY11" fmla="*/ 175260 h 192405"/>
                  <a:gd name="connsiteX12" fmla="*/ 171450 w 180975"/>
                  <a:gd name="connsiteY12" fmla="*/ 182880 h 192405"/>
                  <a:gd name="connsiteX13" fmla="*/ 175260 w 180975"/>
                  <a:gd name="connsiteY13" fmla="*/ 190500 h 192405"/>
                  <a:gd name="connsiteX14" fmla="*/ 180975 w 180975"/>
                  <a:gd name="connsiteY1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91440 w 180975"/>
                  <a:gd name="connsiteY3" fmla="*/ 95250 h 192405"/>
                  <a:gd name="connsiteX4" fmla="*/ 110490 w 180975"/>
                  <a:gd name="connsiteY4" fmla="*/ 120015 h 192405"/>
                  <a:gd name="connsiteX5" fmla="*/ 133350 w 180975"/>
                  <a:gd name="connsiteY5" fmla="*/ 133350 h 192405"/>
                  <a:gd name="connsiteX6" fmla="*/ 139065 w 180975"/>
                  <a:gd name="connsiteY6" fmla="*/ 142875 h 192405"/>
                  <a:gd name="connsiteX7" fmla="*/ 144780 w 180975"/>
                  <a:gd name="connsiteY7" fmla="*/ 148590 h 192405"/>
                  <a:gd name="connsiteX8" fmla="*/ 152400 w 180975"/>
                  <a:gd name="connsiteY8" fmla="*/ 158115 h 192405"/>
                  <a:gd name="connsiteX9" fmla="*/ 158115 w 180975"/>
                  <a:gd name="connsiteY9" fmla="*/ 163830 h 192405"/>
                  <a:gd name="connsiteX10" fmla="*/ 163830 w 180975"/>
                  <a:gd name="connsiteY10" fmla="*/ 175260 h 192405"/>
                  <a:gd name="connsiteX11" fmla="*/ 171450 w 180975"/>
                  <a:gd name="connsiteY11" fmla="*/ 182880 h 192405"/>
                  <a:gd name="connsiteX12" fmla="*/ 175260 w 180975"/>
                  <a:gd name="connsiteY12" fmla="*/ 190500 h 192405"/>
                  <a:gd name="connsiteX13" fmla="*/ 180975 w 180975"/>
                  <a:gd name="connsiteY1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10490 w 180975"/>
                  <a:gd name="connsiteY3" fmla="*/ 120015 h 192405"/>
                  <a:gd name="connsiteX4" fmla="*/ 133350 w 180975"/>
                  <a:gd name="connsiteY4" fmla="*/ 133350 h 192405"/>
                  <a:gd name="connsiteX5" fmla="*/ 139065 w 180975"/>
                  <a:gd name="connsiteY5" fmla="*/ 142875 h 192405"/>
                  <a:gd name="connsiteX6" fmla="*/ 144780 w 180975"/>
                  <a:gd name="connsiteY6" fmla="*/ 148590 h 192405"/>
                  <a:gd name="connsiteX7" fmla="*/ 152400 w 180975"/>
                  <a:gd name="connsiteY7" fmla="*/ 158115 h 192405"/>
                  <a:gd name="connsiteX8" fmla="*/ 158115 w 180975"/>
                  <a:gd name="connsiteY8" fmla="*/ 163830 h 192405"/>
                  <a:gd name="connsiteX9" fmla="*/ 163830 w 180975"/>
                  <a:gd name="connsiteY9" fmla="*/ 175260 h 192405"/>
                  <a:gd name="connsiteX10" fmla="*/ 171450 w 180975"/>
                  <a:gd name="connsiteY10" fmla="*/ 182880 h 192405"/>
                  <a:gd name="connsiteX11" fmla="*/ 175260 w 180975"/>
                  <a:gd name="connsiteY11" fmla="*/ 190500 h 192405"/>
                  <a:gd name="connsiteX12" fmla="*/ 180975 w 180975"/>
                  <a:gd name="connsiteY12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3350 w 180975"/>
                  <a:gd name="connsiteY3" fmla="*/ 133350 h 192405"/>
                  <a:gd name="connsiteX4" fmla="*/ 139065 w 180975"/>
                  <a:gd name="connsiteY4" fmla="*/ 142875 h 192405"/>
                  <a:gd name="connsiteX5" fmla="*/ 144780 w 180975"/>
                  <a:gd name="connsiteY5" fmla="*/ 148590 h 192405"/>
                  <a:gd name="connsiteX6" fmla="*/ 152400 w 180975"/>
                  <a:gd name="connsiteY6" fmla="*/ 158115 h 192405"/>
                  <a:gd name="connsiteX7" fmla="*/ 158115 w 180975"/>
                  <a:gd name="connsiteY7" fmla="*/ 163830 h 192405"/>
                  <a:gd name="connsiteX8" fmla="*/ 163830 w 180975"/>
                  <a:gd name="connsiteY8" fmla="*/ 175260 h 192405"/>
                  <a:gd name="connsiteX9" fmla="*/ 171450 w 180975"/>
                  <a:gd name="connsiteY9" fmla="*/ 182880 h 192405"/>
                  <a:gd name="connsiteX10" fmla="*/ 175260 w 180975"/>
                  <a:gd name="connsiteY10" fmla="*/ 190500 h 192405"/>
                  <a:gd name="connsiteX11" fmla="*/ 180975 w 180975"/>
                  <a:gd name="connsiteY11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4780 w 180975"/>
                  <a:gd name="connsiteY4" fmla="*/ 148590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42875 w 180975"/>
                  <a:gd name="connsiteY4" fmla="*/ 139065 h 192405"/>
                  <a:gd name="connsiteX5" fmla="*/ 152400 w 180975"/>
                  <a:gd name="connsiteY5" fmla="*/ 158115 h 192405"/>
                  <a:gd name="connsiteX6" fmla="*/ 158115 w 180975"/>
                  <a:gd name="connsiteY6" fmla="*/ 163830 h 192405"/>
                  <a:gd name="connsiteX7" fmla="*/ 163830 w 180975"/>
                  <a:gd name="connsiteY7" fmla="*/ 175260 h 192405"/>
                  <a:gd name="connsiteX8" fmla="*/ 171450 w 180975"/>
                  <a:gd name="connsiteY8" fmla="*/ 182880 h 192405"/>
                  <a:gd name="connsiteX9" fmla="*/ 175260 w 180975"/>
                  <a:gd name="connsiteY9" fmla="*/ 190500 h 192405"/>
                  <a:gd name="connsiteX10" fmla="*/ 180975 w 180975"/>
                  <a:gd name="connsiteY10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58115 w 180975"/>
                  <a:gd name="connsiteY5" fmla="*/ 163830 h 192405"/>
                  <a:gd name="connsiteX6" fmla="*/ 163830 w 180975"/>
                  <a:gd name="connsiteY6" fmla="*/ 175260 h 192405"/>
                  <a:gd name="connsiteX7" fmla="*/ 171450 w 180975"/>
                  <a:gd name="connsiteY7" fmla="*/ 182880 h 192405"/>
                  <a:gd name="connsiteX8" fmla="*/ 175260 w 180975"/>
                  <a:gd name="connsiteY8" fmla="*/ 190500 h 192405"/>
                  <a:gd name="connsiteX9" fmla="*/ 180975 w 180975"/>
                  <a:gd name="connsiteY9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39065 w 180975"/>
                  <a:gd name="connsiteY3" fmla="*/ 142875 h 192405"/>
                  <a:gd name="connsiteX4" fmla="*/ 152400 w 180975"/>
                  <a:gd name="connsiteY4" fmla="*/ 158115 h 192405"/>
                  <a:gd name="connsiteX5" fmla="*/ 163830 w 180975"/>
                  <a:gd name="connsiteY5" fmla="*/ 175260 h 192405"/>
                  <a:gd name="connsiteX6" fmla="*/ 171450 w 180975"/>
                  <a:gd name="connsiteY6" fmla="*/ 182880 h 192405"/>
                  <a:gd name="connsiteX7" fmla="*/ 175260 w 180975"/>
                  <a:gd name="connsiteY7" fmla="*/ 190500 h 192405"/>
                  <a:gd name="connsiteX8" fmla="*/ 180975 w 180975"/>
                  <a:gd name="connsiteY8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71450 w 180975"/>
                  <a:gd name="connsiteY5" fmla="*/ 182880 h 192405"/>
                  <a:gd name="connsiteX6" fmla="*/ 175260 w 180975"/>
                  <a:gd name="connsiteY6" fmla="*/ 190500 h 192405"/>
                  <a:gd name="connsiteX7" fmla="*/ 180975 w 180975"/>
                  <a:gd name="connsiteY7" fmla="*/ 192405 h 192405"/>
                  <a:gd name="connsiteX0" fmla="*/ 0 w 180975"/>
                  <a:gd name="connsiteY0" fmla="*/ 0 h 192557"/>
                  <a:gd name="connsiteX1" fmla="*/ 49530 w 180975"/>
                  <a:gd name="connsiteY1" fmla="*/ 49530 h 192557"/>
                  <a:gd name="connsiteX2" fmla="*/ 81915 w 180975"/>
                  <a:gd name="connsiteY2" fmla="*/ 89535 h 192557"/>
                  <a:gd name="connsiteX3" fmla="*/ 152400 w 180975"/>
                  <a:gd name="connsiteY3" fmla="*/ 158115 h 192557"/>
                  <a:gd name="connsiteX4" fmla="*/ 163830 w 180975"/>
                  <a:gd name="connsiteY4" fmla="*/ 175260 h 192557"/>
                  <a:gd name="connsiteX5" fmla="*/ 175260 w 180975"/>
                  <a:gd name="connsiteY5" fmla="*/ 190500 h 192557"/>
                  <a:gd name="connsiteX6" fmla="*/ 180975 w 180975"/>
                  <a:gd name="connsiteY6" fmla="*/ 192405 h 192557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63830 w 180975"/>
                  <a:gd name="connsiteY4" fmla="*/ 175260 h 192405"/>
                  <a:gd name="connsiteX5" fmla="*/ 180975 w 180975"/>
                  <a:gd name="connsiteY5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52400 w 180975"/>
                  <a:gd name="connsiteY3" fmla="*/ 158115 h 192405"/>
                  <a:gd name="connsiteX4" fmla="*/ 180975 w 180975"/>
                  <a:gd name="connsiteY4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81915 w 180975"/>
                  <a:gd name="connsiteY2" fmla="*/ 89535 h 192405"/>
                  <a:gd name="connsiteX3" fmla="*/ 180975 w 180975"/>
                  <a:gd name="connsiteY3" fmla="*/ 192405 h 192405"/>
                  <a:gd name="connsiteX0" fmla="*/ 0 w 180975"/>
                  <a:gd name="connsiteY0" fmla="*/ 0 h 192405"/>
                  <a:gd name="connsiteX1" fmla="*/ 49530 w 180975"/>
                  <a:gd name="connsiteY1" fmla="*/ 49530 h 192405"/>
                  <a:gd name="connsiteX2" fmla="*/ 180975 w 180975"/>
                  <a:gd name="connsiteY2" fmla="*/ 192405 h 192405"/>
                  <a:gd name="connsiteX0" fmla="*/ 0 w 346710"/>
                  <a:gd name="connsiteY0" fmla="*/ 17567 h 771947"/>
                  <a:gd name="connsiteX1" fmla="*/ 49530 w 346710"/>
                  <a:gd name="connsiteY1" fmla="*/ 67097 h 771947"/>
                  <a:gd name="connsiteX2" fmla="*/ 346710 w 346710"/>
                  <a:gd name="connsiteY2" fmla="*/ 771947 h 771947"/>
                  <a:gd name="connsiteX0" fmla="*/ 1447 w 519607"/>
                  <a:gd name="connsiteY0" fmla="*/ 52771 h 1294831"/>
                  <a:gd name="connsiteX1" fmla="*/ 50977 w 519607"/>
                  <a:gd name="connsiteY1" fmla="*/ 102301 h 1294831"/>
                  <a:gd name="connsiteX2" fmla="*/ 519607 w 519607"/>
                  <a:gd name="connsiteY2" fmla="*/ 1294831 h 1294831"/>
                  <a:gd name="connsiteX0" fmla="*/ 9459 w 647634"/>
                  <a:gd name="connsiteY0" fmla="*/ 51520 h 1276435"/>
                  <a:gd name="connsiteX1" fmla="*/ 58989 w 647634"/>
                  <a:gd name="connsiteY1" fmla="*/ 101050 h 1276435"/>
                  <a:gd name="connsiteX2" fmla="*/ 647634 w 647634"/>
                  <a:gd name="connsiteY2" fmla="*/ 1276435 h 127643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56285"/>
                  <a:gd name="connsiteY0" fmla="*/ 95455 h 1253695"/>
                  <a:gd name="connsiteX1" fmla="*/ 167640 w 756285"/>
                  <a:gd name="connsiteY1" fmla="*/ 78310 h 1253695"/>
                  <a:gd name="connsiteX2" fmla="*/ 756285 w 756285"/>
                  <a:gd name="connsiteY2" fmla="*/ 1253695 h 1253695"/>
                  <a:gd name="connsiteX0" fmla="*/ 0 w 781050"/>
                  <a:gd name="connsiteY0" fmla="*/ 293529 h 1223169"/>
                  <a:gd name="connsiteX1" fmla="*/ 192405 w 781050"/>
                  <a:gd name="connsiteY1" fmla="*/ 47784 h 1223169"/>
                  <a:gd name="connsiteX2" fmla="*/ 781050 w 781050"/>
                  <a:gd name="connsiteY2" fmla="*/ 1223169 h 1223169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821170"/>
                  <a:gd name="connsiteY0" fmla="*/ 0 h 929640"/>
                  <a:gd name="connsiteX1" fmla="*/ 767715 w 821170"/>
                  <a:gd name="connsiteY1" fmla="*/ 569595 h 929640"/>
                  <a:gd name="connsiteX2" fmla="*/ 781050 w 821170"/>
                  <a:gd name="connsiteY2" fmla="*/ 929640 h 929640"/>
                  <a:gd name="connsiteX0" fmla="*/ 0 w 781050"/>
                  <a:gd name="connsiteY0" fmla="*/ 0 h 929640"/>
                  <a:gd name="connsiteX1" fmla="*/ 767715 w 781050"/>
                  <a:gd name="connsiteY1" fmla="*/ 569595 h 929640"/>
                  <a:gd name="connsiteX2" fmla="*/ 781050 w 781050"/>
                  <a:gd name="connsiteY2" fmla="*/ 929640 h 929640"/>
                  <a:gd name="connsiteX0" fmla="*/ 0 w 781231"/>
                  <a:gd name="connsiteY0" fmla="*/ 0 h 929640"/>
                  <a:gd name="connsiteX1" fmla="*/ 767715 w 781231"/>
                  <a:gd name="connsiteY1" fmla="*/ 569595 h 929640"/>
                  <a:gd name="connsiteX2" fmla="*/ 781050 w 781231"/>
                  <a:gd name="connsiteY2" fmla="*/ 929640 h 929640"/>
                  <a:gd name="connsiteX0" fmla="*/ 0 w 773766"/>
                  <a:gd name="connsiteY0" fmla="*/ 0 h 927735"/>
                  <a:gd name="connsiteX1" fmla="*/ 767715 w 773766"/>
                  <a:gd name="connsiteY1" fmla="*/ 569595 h 927735"/>
                  <a:gd name="connsiteX2" fmla="*/ 771525 w 773766"/>
                  <a:gd name="connsiteY2" fmla="*/ 927735 h 927735"/>
                  <a:gd name="connsiteX0" fmla="*/ 22541 w 70502"/>
                  <a:gd name="connsiteY0" fmla="*/ 53147 h 451292"/>
                  <a:gd name="connsiteX1" fmla="*/ 64451 w 70502"/>
                  <a:gd name="connsiteY1" fmla="*/ 93152 h 451292"/>
                  <a:gd name="connsiteX2" fmla="*/ 68261 w 70502"/>
                  <a:gd name="connsiteY2" fmla="*/ 451292 h 451292"/>
                  <a:gd name="connsiteX0" fmla="*/ 38744 w 86705"/>
                  <a:gd name="connsiteY0" fmla="*/ 60398 h 458543"/>
                  <a:gd name="connsiteX1" fmla="*/ 80654 w 86705"/>
                  <a:gd name="connsiteY1" fmla="*/ 100403 h 458543"/>
                  <a:gd name="connsiteX2" fmla="*/ 84464 w 86705"/>
                  <a:gd name="connsiteY2" fmla="*/ 458543 h 458543"/>
                  <a:gd name="connsiteX0" fmla="*/ 6986 w 194012"/>
                  <a:gd name="connsiteY0" fmla="*/ 55503 h 461268"/>
                  <a:gd name="connsiteX1" fmla="*/ 187961 w 194012"/>
                  <a:gd name="connsiteY1" fmla="*/ 103128 h 461268"/>
                  <a:gd name="connsiteX2" fmla="*/ 191771 w 194012"/>
                  <a:gd name="connsiteY2" fmla="*/ 461268 h 461268"/>
                  <a:gd name="connsiteX0" fmla="*/ 0 w 187026"/>
                  <a:gd name="connsiteY0" fmla="*/ 47428 h 453193"/>
                  <a:gd name="connsiteX1" fmla="*/ 180975 w 187026"/>
                  <a:gd name="connsiteY1" fmla="*/ 95053 h 453193"/>
                  <a:gd name="connsiteX2" fmla="*/ 184785 w 187026"/>
                  <a:gd name="connsiteY2" fmla="*/ 453193 h 453193"/>
                  <a:gd name="connsiteX0" fmla="*/ 0 w 187026"/>
                  <a:gd name="connsiteY0" fmla="*/ 0 h 405765"/>
                  <a:gd name="connsiteX1" fmla="*/ 180975 w 187026"/>
                  <a:gd name="connsiteY1" fmla="*/ 47625 h 405765"/>
                  <a:gd name="connsiteX2" fmla="*/ 184785 w 187026"/>
                  <a:gd name="connsiteY2" fmla="*/ 405765 h 40576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47961"/>
                  <a:gd name="connsiteY0" fmla="*/ 0 h 409575"/>
                  <a:gd name="connsiteX1" fmla="*/ 41910 w 47961"/>
                  <a:gd name="connsiteY1" fmla="*/ 51435 h 409575"/>
                  <a:gd name="connsiteX2" fmla="*/ 45720 w 47961"/>
                  <a:gd name="connsiteY2" fmla="*/ 409575 h 409575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3676"/>
                  <a:gd name="connsiteY0" fmla="*/ 0 h 403860"/>
                  <a:gd name="connsiteX1" fmla="*/ 47625 w 53676"/>
                  <a:gd name="connsiteY1" fmla="*/ 45720 h 403860"/>
                  <a:gd name="connsiteX2" fmla="*/ 51435 w 53676"/>
                  <a:gd name="connsiteY2" fmla="*/ 403860 h 403860"/>
                  <a:gd name="connsiteX0" fmla="*/ 0 w 51924"/>
                  <a:gd name="connsiteY0" fmla="*/ 0 h 403860"/>
                  <a:gd name="connsiteX1" fmla="*/ 47625 w 51924"/>
                  <a:gd name="connsiteY1" fmla="*/ 45720 h 403860"/>
                  <a:gd name="connsiteX2" fmla="*/ 51435 w 51924"/>
                  <a:gd name="connsiteY2" fmla="*/ 403860 h 403860"/>
                  <a:gd name="connsiteX0" fmla="*/ 0 w 51435"/>
                  <a:gd name="connsiteY0" fmla="*/ 0 h 403860"/>
                  <a:gd name="connsiteX1" fmla="*/ 51435 w 51435"/>
                  <a:gd name="connsiteY1" fmla="*/ 403860 h 403860"/>
                  <a:gd name="connsiteX0" fmla="*/ 30421 w 30421"/>
                  <a:gd name="connsiteY0" fmla="*/ 0 h 132174"/>
                  <a:gd name="connsiteX1" fmla="*/ 0 w 30421"/>
                  <a:gd name="connsiteY1" fmla="*/ 132174 h 132174"/>
                  <a:gd name="connsiteX0" fmla="*/ 30421 w 39089"/>
                  <a:gd name="connsiteY0" fmla="*/ 0 h 132174"/>
                  <a:gd name="connsiteX1" fmla="*/ 0 w 39089"/>
                  <a:gd name="connsiteY1" fmla="*/ 132174 h 132174"/>
                  <a:gd name="connsiteX0" fmla="*/ 30421 w 41746"/>
                  <a:gd name="connsiteY0" fmla="*/ 0 h 132174"/>
                  <a:gd name="connsiteX1" fmla="*/ 0 w 41746"/>
                  <a:gd name="connsiteY1" fmla="*/ 132174 h 13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746" h="132174">
                    <a:moveTo>
                      <a:pt x="30421" y="0"/>
                    </a:moveTo>
                    <a:cubicBezTo>
                      <a:pt x="58535" y="49016"/>
                      <a:pt x="28935" y="86567"/>
                      <a:pt x="0" y="13217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0F47EA7B-4371-48CF-AC2B-FD4994DC7FAC}"/>
                </a:ext>
              </a:extLst>
            </p:cNvPr>
            <p:cNvGrpSpPr/>
            <p:nvPr/>
          </p:nvGrpSpPr>
          <p:grpSpPr>
            <a:xfrm>
              <a:off x="-5967624" y="9374112"/>
              <a:ext cx="578752" cy="763663"/>
              <a:chOff x="6710380" y="7051386"/>
              <a:chExt cx="452728" cy="592165"/>
            </a:xfrm>
          </p:grpSpPr>
          <p:cxnSp>
            <p:nvCxnSpPr>
              <p:cNvPr id="626" name="Gerade Verbindung 240">
                <a:extLst>
                  <a:ext uri="{FF2B5EF4-FFF2-40B4-BE49-F238E27FC236}">
                    <a16:creationId xmlns:a16="http://schemas.microsoft.com/office/drawing/2014/main" id="{BADE11A1-8728-4560-B52B-E4492FCF9A14}"/>
                  </a:ext>
                </a:extLst>
              </p:cNvPr>
              <p:cNvCxnSpPr/>
              <p:nvPr/>
            </p:nvCxnSpPr>
            <p:spPr>
              <a:xfrm>
                <a:off x="6933024" y="7527561"/>
                <a:ext cx="0" cy="115990"/>
              </a:xfrm>
              <a:prstGeom prst="line">
                <a:avLst/>
              </a:prstGeom>
              <a:noFill/>
              <a:ln w="38100" cap="flat" cmpd="sng" algn="ctr">
                <a:solidFill>
                  <a:srgbClr val="B88472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27" name="Gleichschenkliges Dreieck 626">
                <a:extLst>
                  <a:ext uri="{FF2B5EF4-FFF2-40B4-BE49-F238E27FC236}">
                    <a16:creationId xmlns:a16="http://schemas.microsoft.com/office/drawing/2014/main" id="{A4D3CC1E-2306-450C-B9E0-D2F429EE8FE9}"/>
                  </a:ext>
                </a:extLst>
              </p:cNvPr>
              <p:cNvSpPr/>
              <p:nvPr/>
            </p:nvSpPr>
            <p:spPr>
              <a:xfrm>
                <a:off x="6710380" y="7062816"/>
                <a:ext cx="448636" cy="492150"/>
              </a:xfrm>
              <a:prstGeom prst="triangle">
                <a:avLst/>
              </a:prstGeom>
              <a:solidFill>
                <a:srgbClr val="D2DA7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8" name="Gerade Verbindung 242">
                <a:extLst>
                  <a:ext uri="{FF2B5EF4-FFF2-40B4-BE49-F238E27FC236}">
                    <a16:creationId xmlns:a16="http://schemas.microsoft.com/office/drawing/2014/main" id="{F9DEADD9-86C1-486A-94E4-720533D672FD}"/>
                  </a:ext>
                </a:extLst>
              </p:cNvPr>
              <p:cNvCxnSpPr/>
              <p:nvPr/>
            </p:nvCxnSpPr>
            <p:spPr>
              <a:xfrm rot="16200000">
                <a:off x="6934316" y="7148167"/>
                <a:ext cx="0" cy="14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D2DA7A"/>
                </a:solidFill>
                <a:prstDash val="solid"/>
              </a:ln>
              <a:effectLst/>
            </p:spPr>
          </p:cxnSp>
          <p:cxnSp>
            <p:nvCxnSpPr>
              <p:cNvPr id="629" name="Gerade Verbindung 243">
                <a:extLst>
                  <a:ext uri="{FF2B5EF4-FFF2-40B4-BE49-F238E27FC236}">
                    <a16:creationId xmlns:a16="http://schemas.microsoft.com/office/drawing/2014/main" id="{2D483E9B-3CD4-4849-A836-D34D01099BDA}"/>
                  </a:ext>
                </a:extLst>
              </p:cNvPr>
              <p:cNvCxnSpPr/>
              <p:nvPr/>
            </p:nvCxnSpPr>
            <p:spPr>
              <a:xfrm rot="16200000">
                <a:off x="6937058" y="7199607"/>
                <a:ext cx="0" cy="252000"/>
              </a:xfrm>
              <a:prstGeom prst="line">
                <a:avLst/>
              </a:prstGeom>
              <a:noFill/>
              <a:ln w="19050" cap="flat" cmpd="sng" algn="ctr">
                <a:solidFill>
                  <a:srgbClr val="D2DA7A"/>
                </a:solidFill>
                <a:prstDash val="solid"/>
              </a:ln>
              <a:effectLst/>
            </p:spPr>
          </p:cxnSp>
          <p:cxnSp>
            <p:nvCxnSpPr>
              <p:cNvPr id="630" name="Gerade Verbindung 244">
                <a:extLst>
                  <a:ext uri="{FF2B5EF4-FFF2-40B4-BE49-F238E27FC236}">
                    <a16:creationId xmlns:a16="http://schemas.microsoft.com/office/drawing/2014/main" id="{32391499-B3D1-4332-8B91-D1B50513D1BD}"/>
                  </a:ext>
                </a:extLst>
              </p:cNvPr>
              <p:cNvCxnSpPr/>
              <p:nvPr/>
            </p:nvCxnSpPr>
            <p:spPr>
              <a:xfrm rot="16200000">
                <a:off x="6934684" y="7274192"/>
                <a:ext cx="0" cy="32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D2DA7A"/>
                </a:solidFill>
                <a:prstDash val="solid"/>
              </a:ln>
              <a:effectLst/>
            </p:spPr>
          </p:cxnSp>
          <p:sp>
            <p:nvSpPr>
              <p:cNvPr id="631" name="Gleichschenkliges Dreieck 630">
                <a:extLst>
                  <a:ext uri="{FF2B5EF4-FFF2-40B4-BE49-F238E27FC236}">
                    <a16:creationId xmlns:a16="http://schemas.microsoft.com/office/drawing/2014/main" id="{B694DC96-9097-446F-B190-75BB52BE7322}"/>
                  </a:ext>
                </a:extLst>
              </p:cNvPr>
              <p:cNvSpPr/>
              <p:nvPr/>
            </p:nvSpPr>
            <p:spPr>
              <a:xfrm>
                <a:off x="6714472" y="7051386"/>
                <a:ext cx="448636" cy="492150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D2DA7A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2" name="Gruppieren 631">
            <a:extLst>
              <a:ext uri="{FF2B5EF4-FFF2-40B4-BE49-F238E27FC236}">
                <a16:creationId xmlns:a16="http://schemas.microsoft.com/office/drawing/2014/main" id="{5C18D66A-363F-4D32-A6DB-DEAB697168A6}"/>
              </a:ext>
            </a:extLst>
          </p:cNvPr>
          <p:cNvGrpSpPr/>
          <p:nvPr/>
        </p:nvGrpSpPr>
        <p:grpSpPr>
          <a:xfrm>
            <a:off x="13771905" y="2806872"/>
            <a:ext cx="622837" cy="426821"/>
            <a:chOff x="669542" y="1854672"/>
            <a:chExt cx="491979" cy="451111"/>
          </a:xfrm>
          <a:solidFill>
            <a:schemeClr val="bg1"/>
          </a:solidFill>
        </p:grpSpPr>
        <p:sp>
          <p:nvSpPr>
            <p:cNvPr id="633" name="Freihandform 93">
              <a:extLst>
                <a:ext uri="{FF2B5EF4-FFF2-40B4-BE49-F238E27FC236}">
                  <a16:creationId xmlns:a16="http://schemas.microsoft.com/office/drawing/2014/main" id="{4FBA27B5-3F6D-41D4-875F-79943CB7DBF8}"/>
                </a:ext>
              </a:extLst>
            </p:cNvPr>
            <p:cNvSpPr/>
            <p:nvPr/>
          </p:nvSpPr>
          <p:spPr>
            <a:xfrm>
              <a:off x="745620" y="1854672"/>
              <a:ext cx="350628" cy="381410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836854 w 1268654"/>
                <a:gd name="connsiteY0" fmla="*/ 1686242 h 1701482"/>
                <a:gd name="connsiteX1" fmla="*/ 918134 w 1268654"/>
                <a:gd name="connsiteY1" fmla="*/ 1701482 h 1701482"/>
                <a:gd name="connsiteX2" fmla="*/ 1075614 w 1268654"/>
                <a:gd name="connsiteY2" fmla="*/ 489902 h 1701482"/>
                <a:gd name="connsiteX3" fmla="*/ 1151814 w 1268654"/>
                <a:gd name="connsiteY3" fmla="*/ 441642 h 1701482"/>
                <a:gd name="connsiteX4" fmla="*/ 1268654 w 1268654"/>
                <a:gd name="connsiteY4" fmla="*/ 157162 h 1701482"/>
                <a:gd name="connsiteX5" fmla="*/ 1164514 w 1268654"/>
                <a:gd name="connsiteY5" fmla="*/ 113982 h 1701482"/>
                <a:gd name="connsiteX6" fmla="*/ 1045134 w 1268654"/>
                <a:gd name="connsiteY6" fmla="*/ 355282 h 1701482"/>
                <a:gd name="connsiteX7" fmla="*/ 1040054 w 1268654"/>
                <a:gd name="connsiteY7" fmla="*/ 472122 h 1701482"/>
                <a:gd name="connsiteX8" fmla="*/ 859714 w 1268654"/>
                <a:gd name="connsiteY8" fmla="*/ 1439862 h 1701482"/>
                <a:gd name="connsiteX9" fmla="*/ 620954 w 1268654"/>
                <a:gd name="connsiteY9" fmla="*/ 487362 h 1701482"/>
                <a:gd name="connsiteX10" fmla="*/ 615874 w 1268654"/>
                <a:gd name="connsiteY10" fmla="*/ 357822 h 1701482"/>
                <a:gd name="connsiteX11" fmla="*/ 384734 w 1268654"/>
                <a:gd name="connsiteY11" fmla="*/ 9842 h 1701482"/>
                <a:gd name="connsiteX12" fmla="*/ 7525 w 1268654"/>
                <a:gd name="connsiteY12" fmla="*/ 360222 h 1701482"/>
                <a:gd name="connsiteX13" fmla="*/ 493954 w 1268654"/>
                <a:gd name="connsiteY13" fmla="*/ 451802 h 1701482"/>
                <a:gd name="connsiteX14" fmla="*/ 593014 w 1268654"/>
                <a:gd name="connsiteY14" fmla="*/ 507682 h 1701482"/>
                <a:gd name="connsiteX15" fmla="*/ 836854 w 1268654"/>
                <a:gd name="connsiteY15" fmla="*/ 1686242 h 1701482"/>
                <a:gd name="connsiteX0" fmla="*/ 836854 w 1268654"/>
                <a:gd name="connsiteY0" fmla="*/ 1686242 h 1701482"/>
                <a:gd name="connsiteX1" fmla="*/ 918134 w 1268654"/>
                <a:gd name="connsiteY1" fmla="*/ 1701482 h 1701482"/>
                <a:gd name="connsiteX2" fmla="*/ 1075614 w 1268654"/>
                <a:gd name="connsiteY2" fmla="*/ 489902 h 1701482"/>
                <a:gd name="connsiteX3" fmla="*/ 1151814 w 1268654"/>
                <a:gd name="connsiteY3" fmla="*/ 441642 h 1701482"/>
                <a:gd name="connsiteX4" fmla="*/ 1268654 w 1268654"/>
                <a:gd name="connsiteY4" fmla="*/ 157162 h 1701482"/>
                <a:gd name="connsiteX5" fmla="*/ 1164514 w 1268654"/>
                <a:gd name="connsiteY5" fmla="*/ 113982 h 1701482"/>
                <a:gd name="connsiteX6" fmla="*/ 1045134 w 1268654"/>
                <a:gd name="connsiteY6" fmla="*/ 355282 h 1701482"/>
                <a:gd name="connsiteX7" fmla="*/ 1040054 w 1268654"/>
                <a:gd name="connsiteY7" fmla="*/ 472122 h 1701482"/>
                <a:gd name="connsiteX8" fmla="*/ 859714 w 1268654"/>
                <a:gd name="connsiteY8" fmla="*/ 1439862 h 1701482"/>
                <a:gd name="connsiteX9" fmla="*/ 620954 w 1268654"/>
                <a:gd name="connsiteY9" fmla="*/ 487362 h 1701482"/>
                <a:gd name="connsiteX10" fmla="*/ 615874 w 1268654"/>
                <a:gd name="connsiteY10" fmla="*/ 357822 h 1701482"/>
                <a:gd name="connsiteX11" fmla="*/ 384734 w 1268654"/>
                <a:gd name="connsiteY11" fmla="*/ 9842 h 1701482"/>
                <a:gd name="connsiteX12" fmla="*/ 7525 w 1268654"/>
                <a:gd name="connsiteY12" fmla="*/ 360222 h 1701482"/>
                <a:gd name="connsiteX13" fmla="*/ 248821 w 1268654"/>
                <a:gd name="connsiteY13" fmla="*/ 647271 h 1701482"/>
                <a:gd name="connsiteX14" fmla="*/ 593014 w 1268654"/>
                <a:gd name="connsiteY14" fmla="*/ 507682 h 1701482"/>
                <a:gd name="connsiteX15" fmla="*/ 836854 w 1268654"/>
                <a:gd name="connsiteY15" fmla="*/ 1686242 h 1701482"/>
                <a:gd name="connsiteX0" fmla="*/ 836854 w 1268654"/>
                <a:gd name="connsiteY0" fmla="*/ 1686242 h 1701482"/>
                <a:gd name="connsiteX1" fmla="*/ 918134 w 1268654"/>
                <a:gd name="connsiteY1" fmla="*/ 1701482 h 1701482"/>
                <a:gd name="connsiteX2" fmla="*/ 1075614 w 1268654"/>
                <a:gd name="connsiteY2" fmla="*/ 489902 h 1701482"/>
                <a:gd name="connsiteX3" fmla="*/ 1151814 w 1268654"/>
                <a:gd name="connsiteY3" fmla="*/ 441642 h 1701482"/>
                <a:gd name="connsiteX4" fmla="*/ 1268654 w 1268654"/>
                <a:gd name="connsiteY4" fmla="*/ 157162 h 1701482"/>
                <a:gd name="connsiteX5" fmla="*/ 1164514 w 1268654"/>
                <a:gd name="connsiteY5" fmla="*/ 113982 h 1701482"/>
                <a:gd name="connsiteX6" fmla="*/ 1045134 w 1268654"/>
                <a:gd name="connsiteY6" fmla="*/ 355282 h 1701482"/>
                <a:gd name="connsiteX7" fmla="*/ 1040054 w 1268654"/>
                <a:gd name="connsiteY7" fmla="*/ 472122 h 1701482"/>
                <a:gd name="connsiteX8" fmla="*/ 859714 w 1268654"/>
                <a:gd name="connsiteY8" fmla="*/ 1439862 h 1701482"/>
                <a:gd name="connsiteX9" fmla="*/ 620954 w 1268654"/>
                <a:gd name="connsiteY9" fmla="*/ 487362 h 1701482"/>
                <a:gd name="connsiteX10" fmla="*/ 799722 w 1268654"/>
                <a:gd name="connsiteY10" fmla="*/ 304511 h 1701482"/>
                <a:gd name="connsiteX11" fmla="*/ 384734 w 1268654"/>
                <a:gd name="connsiteY11" fmla="*/ 9842 h 1701482"/>
                <a:gd name="connsiteX12" fmla="*/ 7525 w 1268654"/>
                <a:gd name="connsiteY12" fmla="*/ 360222 h 1701482"/>
                <a:gd name="connsiteX13" fmla="*/ 248821 w 1268654"/>
                <a:gd name="connsiteY13" fmla="*/ 647271 h 1701482"/>
                <a:gd name="connsiteX14" fmla="*/ 593014 w 1268654"/>
                <a:gd name="connsiteY14" fmla="*/ 507682 h 1701482"/>
                <a:gd name="connsiteX15" fmla="*/ 836854 w 1268654"/>
                <a:gd name="connsiteY15" fmla="*/ 1686242 h 1701482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820475 w 1289407"/>
                <a:gd name="connsiteY10" fmla="*/ 47906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269574 w 1289407"/>
                <a:gd name="connsiteY13" fmla="*/ 82182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820475 w 1289407"/>
                <a:gd name="connsiteY10" fmla="*/ 47906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820475 w 1289407"/>
                <a:gd name="connsiteY10" fmla="*/ 47906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820475 w 1289407"/>
                <a:gd name="connsiteY10" fmla="*/ 47906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501802 w 1289407"/>
                <a:gd name="connsiteY10" fmla="*/ 21251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501802 w 1289407"/>
                <a:gd name="connsiteY10" fmla="*/ 21251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289407"/>
                <a:gd name="connsiteY0" fmla="*/ 1860799 h 1876039"/>
                <a:gd name="connsiteX1" fmla="*/ 938887 w 1289407"/>
                <a:gd name="connsiteY1" fmla="*/ 1876039 h 1876039"/>
                <a:gd name="connsiteX2" fmla="*/ 1096367 w 1289407"/>
                <a:gd name="connsiteY2" fmla="*/ 664459 h 1876039"/>
                <a:gd name="connsiteX3" fmla="*/ 1172567 w 1289407"/>
                <a:gd name="connsiteY3" fmla="*/ 616199 h 1876039"/>
                <a:gd name="connsiteX4" fmla="*/ 1289407 w 1289407"/>
                <a:gd name="connsiteY4" fmla="*/ 331719 h 1876039"/>
                <a:gd name="connsiteX5" fmla="*/ 1185267 w 1289407"/>
                <a:gd name="connsiteY5" fmla="*/ 288539 h 1876039"/>
                <a:gd name="connsiteX6" fmla="*/ 1065887 w 1289407"/>
                <a:gd name="connsiteY6" fmla="*/ 529839 h 1876039"/>
                <a:gd name="connsiteX7" fmla="*/ 1060807 w 1289407"/>
                <a:gd name="connsiteY7" fmla="*/ 646679 h 1876039"/>
                <a:gd name="connsiteX8" fmla="*/ 880467 w 1289407"/>
                <a:gd name="connsiteY8" fmla="*/ 1614419 h 1876039"/>
                <a:gd name="connsiteX9" fmla="*/ 641707 w 1289407"/>
                <a:gd name="connsiteY9" fmla="*/ 661919 h 1876039"/>
                <a:gd name="connsiteX10" fmla="*/ 501802 w 1289407"/>
                <a:gd name="connsiteY10" fmla="*/ 212518 h 1876039"/>
                <a:gd name="connsiteX11" fmla="*/ 86816 w 1289407"/>
                <a:gd name="connsiteY11" fmla="*/ 6701 h 1876039"/>
                <a:gd name="connsiteX12" fmla="*/ 28278 w 1289407"/>
                <a:gd name="connsiteY12" fmla="*/ 534779 h 1876039"/>
                <a:gd name="connsiteX13" fmla="*/ 318601 w 1289407"/>
                <a:gd name="connsiteY13" fmla="*/ 750748 h 1876039"/>
                <a:gd name="connsiteX14" fmla="*/ 613767 w 1289407"/>
                <a:gd name="connsiteY14" fmla="*/ 682239 h 1876039"/>
                <a:gd name="connsiteX15" fmla="*/ 857607 w 1289407"/>
                <a:gd name="connsiteY15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172567 w 1755158"/>
                <a:gd name="connsiteY3" fmla="*/ 616199 h 1876039"/>
                <a:gd name="connsiteX4" fmla="*/ 1755158 w 1755158"/>
                <a:gd name="connsiteY4" fmla="*/ 154020 h 1876039"/>
                <a:gd name="connsiteX5" fmla="*/ 1185267 w 1755158"/>
                <a:gd name="connsiteY5" fmla="*/ 288539 h 1876039"/>
                <a:gd name="connsiteX6" fmla="*/ 1065887 w 1755158"/>
                <a:gd name="connsiteY6" fmla="*/ 529839 h 1876039"/>
                <a:gd name="connsiteX7" fmla="*/ 1060807 w 1755158"/>
                <a:gd name="connsiteY7" fmla="*/ 646679 h 1876039"/>
                <a:gd name="connsiteX8" fmla="*/ 880467 w 1755158"/>
                <a:gd name="connsiteY8" fmla="*/ 1614419 h 1876039"/>
                <a:gd name="connsiteX9" fmla="*/ 641707 w 1755158"/>
                <a:gd name="connsiteY9" fmla="*/ 661919 h 1876039"/>
                <a:gd name="connsiteX10" fmla="*/ 501802 w 1755158"/>
                <a:gd name="connsiteY10" fmla="*/ 212518 h 1876039"/>
                <a:gd name="connsiteX11" fmla="*/ 86816 w 1755158"/>
                <a:gd name="connsiteY11" fmla="*/ 6701 h 1876039"/>
                <a:gd name="connsiteX12" fmla="*/ 28278 w 1755158"/>
                <a:gd name="connsiteY12" fmla="*/ 534779 h 1876039"/>
                <a:gd name="connsiteX13" fmla="*/ 318601 w 1755158"/>
                <a:gd name="connsiteY13" fmla="*/ 750748 h 1876039"/>
                <a:gd name="connsiteX14" fmla="*/ 613767 w 1755158"/>
                <a:gd name="connsiteY14" fmla="*/ 682239 h 1876039"/>
                <a:gd name="connsiteX15" fmla="*/ 857607 w 1755158"/>
                <a:gd name="connsiteY15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172567 w 1755158"/>
                <a:gd name="connsiteY3" fmla="*/ 616199 h 1876039"/>
                <a:gd name="connsiteX4" fmla="*/ 1631288 w 1755158"/>
                <a:gd name="connsiteY4" fmla="*/ 638984 h 1876039"/>
                <a:gd name="connsiteX5" fmla="*/ 1755158 w 1755158"/>
                <a:gd name="connsiteY5" fmla="*/ 154020 h 1876039"/>
                <a:gd name="connsiteX6" fmla="*/ 1185267 w 1755158"/>
                <a:gd name="connsiteY6" fmla="*/ 288539 h 1876039"/>
                <a:gd name="connsiteX7" fmla="*/ 1065887 w 1755158"/>
                <a:gd name="connsiteY7" fmla="*/ 529839 h 1876039"/>
                <a:gd name="connsiteX8" fmla="*/ 1060807 w 1755158"/>
                <a:gd name="connsiteY8" fmla="*/ 646679 h 1876039"/>
                <a:gd name="connsiteX9" fmla="*/ 880467 w 1755158"/>
                <a:gd name="connsiteY9" fmla="*/ 1614419 h 1876039"/>
                <a:gd name="connsiteX10" fmla="*/ 641707 w 1755158"/>
                <a:gd name="connsiteY10" fmla="*/ 661919 h 1876039"/>
                <a:gd name="connsiteX11" fmla="*/ 501802 w 1755158"/>
                <a:gd name="connsiteY11" fmla="*/ 212518 h 1876039"/>
                <a:gd name="connsiteX12" fmla="*/ 86816 w 1755158"/>
                <a:gd name="connsiteY12" fmla="*/ 6701 h 1876039"/>
                <a:gd name="connsiteX13" fmla="*/ 28278 w 1755158"/>
                <a:gd name="connsiteY13" fmla="*/ 534779 h 1876039"/>
                <a:gd name="connsiteX14" fmla="*/ 318601 w 1755158"/>
                <a:gd name="connsiteY14" fmla="*/ 750748 h 1876039"/>
                <a:gd name="connsiteX15" fmla="*/ 613767 w 1755158"/>
                <a:gd name="connsiteY15" fmla="*/ 682239 h 1876039"/>
                <a:gd name="connsiteX16" fmla="*/ 857607 w 1755158"/>
                <a:gd name="connsiteY16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172567 w 1755158"/>
                <a:gd name="connsiteY3" fmla="*/ 616199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7 w 1755158"/>
                <a:gd name="connsiteY7" fmla="*/ 288539 h 1876039"/>
                <a:gd name="connsiteX8" fmla="*/ 1065887 w 1755158"/>
                <a:gd name="connsiteY8" fmla="*/ 529839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7 w 1755158"/>
                <a:gd name="connsiteY7" fmla="*/ 288539 h 1876039"/>
                <a:gd name="connsiteX8" fmla="*/ 1065887 w 1755158"/>
                <a:gd name="connsiteY8" fmla="*/ 529839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7 w 1755158"/>
                <a:gd name="connsiteY7" fmla="*/ 288539 h 1876039"/>
                <a:gd name="connsiteX8" fmla="*/ 1065887 w 1755158"/>
                <a:gd name="connsiteY8" fmla="*/ 529839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7 w 1755158"/>
                <a:gd name="connsiteY7" fmla="*/ 288539 h 1876039"/>
                <a:gd name="connsiteX8" fmla="*/ 1065887 w 1755158"/>
                <a:gd name="connsiteY8" fmla="*/ 529839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1065887 w 1755158"/>
                <a:gd name="connsiteY8" fmla="*/ 529839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1029118 w 1755158"/>
                <a:gd name="connsiteY8" fmla="*/ 52095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1029118 w 1755158"/>
                <a:gd name="connsiteY8" fmla="*/ 52095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18951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1029118 w 1755158"/>
                <a:gd name="connsiteY8" fmla="*/ 52095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81147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1029118 w 1755158"/>
                <a:gd name="connsiteY8" fmla="*/ 52095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81147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185265 w 1755158"/>
                <a:gd name="connsiteY7" fmla="*/ 270766 h 1876039"/>
                <a:gd name="connsiteX8" fmla="*/ 955581 w 1755158"/>
                <a:gd name="connsiteY8" fmla="*/ 44987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81147 h 1876039"/>
                <a:gd name="connsiteX5" fmla="*/ 1631288 w 1755158"/>
                <a:gd name="connsiteY5" fmla="*/ 638984 h 1876039"/>
                <a:gd name="connsiteX6" fmla="*/ 1755158 w 1755158"/>
                <a:gd name="connsiteY6" fmla="*/ 154020 h 1876039"/>
                <a:gd name="connsiteX7" fmla="*/ 1062702 w 1755158"/>
                <a:gd name="connsiteY7" fmla="*/ 199687 h 1876039"/>
                <a:gd name="connsiteX8" fmla="*/ 955581 w 1755158"/>
                <a:gd name="connsiteY8" fmla="*/ 44987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10667 w 1755158"/>
                <a:gd name="connsiteY4" fmla="*/ 781147 h 1876039"/>
                <a:gd name="connsiteX5" fmla="*/ 1557746 w 1755158"/>
                <a:gd name="connsiteY5" fmla="*/ 470169 h 1876039"/>
                <a:gd name="connsiteX6" fmla="*/ 1755158 w 1755158"/>
                <a:gd name="connsiteY6" fmla="*/ 154020 h 1876039"/>
                <a:gd name="connsiteX7" fmla="*/ 1062702 w 1755158"/>
                <a:gd name="connsiteY7" fmla="*/ 199687 h 1876039"/>
                <a:gd name="connsiteX8" fmla="*/ 955581 w 1755158"/>
                <a:gd name="connsiteY8" fmla="*/ 44987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459694 w 1755158"/>
                <a:gd name="connsiteY4" fmla="*/ 692299 h 1876039"/>
                <a:gd name="connsiteX5" fmla="*/ 1557746 w 1755158"/>
                <a:gd name="connsiteY5" fmla="*/ 470169 h 1876039"/>
                <a:gd name="connsiteX6" fmla="*/ 1755158 w 1755158"/>
                <a:gd name="connsiteY6" fmla="*/ 154020 h 1876039"/>
                <a:gd name="connsiteX7" fmla="*/ 1062702 w 1755158"/>
                <a:gd name="connsiteY7" fmla="*/ 199687 h 1876039"/>
                <a:gd name="connsiteX8" fmla="*/ 955581 w 1755158"/>
                <a:gd name="connsiteY8" fmla="*/ 449871 h 1876039"/>
                <a:gd name="connsiteX9" fmla="*/ 1060807 w 1755158"/>
                <a:gd name="connsiteY9" fmla="*/ 646679 h 1876039"/>
                <a:gd name="connsiteX10" fmla="*/ 880467 w 1755158"/>
                <a:gd name="connsiteY10" fmla="*/ 1614419 h 1876039"/>
                <a:gd name="connsiteX11" fmla="*/ 641707 w 1755158"/>
                <a:gd name="connsiteY11" fmla="*/ 661919 h 1876039"/>
                <a:gd name="connsiteX12" fmla="*/ 501802 w 1755158"/>
                <a:gd name="connsiteY12" fmla="*/ 212518 h 1876039"/>
                <a:gd name="connsiteX13" fmla="*/ 86816 w 1755158"/>
                <a:gd name="connsiteY13" fmla="*/ 6701 h 1876039"/>
                <a:gd name="connsiteX14" fmla="*/ 28278 w 1755158"/>
                <a:gd name="connsiteY14" fmla="*/ 534779 h 1876039"/>
                <a:gd name="connsiteX15" fmla="*/ 318601 w 1755158"/>
                <a:gd name="connsiteY15" fmla="*/ 750748 h 1876039"/>
                <a:gd name="connsiteX16" fmla="*/ 613767 w 1755158"/>
                <a:gd name="connsiteY16" fmla="*/ 682239 h 1876039"/>
                <a:gd name="connsiteX17" fmla="*/ 857607 w 1755158"/>
                <a:gd name="connsiteY17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246104 w 1755158"/>
                <a:gd name="connsiteY3" fmla="*/ 722817 h 1876039"/>
                <a:gd name="connsiteX4" fmla="*/ 1557746 w 1755158"/>
                <a:gd name="connsiteY4" fmla="*/ 470169 h 1876039"/>
                <a:gd name="connsiteX5" fmla="*/ 1755158 w 1755158"/>
                <a:gd name="connsiteY5" fmla="*/ 154020 h 1876039"/>
                <a:gd name="connsiteX6" fmla="*/ 1062702 w 1755158"/>
                <a:gd name="connsiteY6" fmla="*/ 199687 h 1876039"/>
                <a:gd name="connsiteX7" fmla="*/ 955581 w 1755158"/>
                <a:gd name="connsiteY7" fmla="*/ 449871 h 1876039"/>
                <a:gd name="connsiteX8" fmla="*/ 1060807 w 1755158"/>
                <a:gd name="connsiteY8" fmla="*/ 646679 h 1876039"/>
                <a:gd name="connsiteX9" fmla="*/ 880467 w 1755158"/>
                <a:gd name="connsiteY9" fmla="*/ 1614419 h 1876039"/>
                <a:gd name="connsiteX10" fmla="*/ 641707 w 1755158"/>
                <a:gd name="connsiteY10" fmla="*/ 661919 h 1876039"/>
                <a:gd name="connsiteX11" fmla="*/ 501802 w 1755158"/>
                <a:gd name="connsiteY11" fmla="*/ 212518 h 1876039"/>
                <a:gd name="connsiteX12" fmla="*/ 86816 w 1755158"/>
                <a:gd name="connsiteY12" fmla="*/ 6701 h 1876039"/>
                <a:gd name="connsiteX13" fmla="*/ 28278 w 1755158"/>
                <a:gd name="connsiteY13" fmla="*/ 534779 h 1876039"/>
                <a:gd name="connsiteX14" fmla="*/ 318601 w 1755158"/>
                <a:gd name="connsiteY14" fmla="*/ 750748 h 1876039"/>
                <a:gd name="connsiteX15" fmla="*/ 613767 w 1755158"/>
                <a:gd name="connsiteY15" fmla="*/ 682239 h 1876039"/>
                <a:gd name="connsiteX16" fmla="*/ 857607 w 1755158"/>
                <a:gd name="connsiteY16" fmla="*/ 1860799 h 1876039"/>
                <a:gd name="connsiteX0" fmla="*/ 857607 w 1755158"/>
                <a:gd name="connsiteY0" fmla="*/ 1860799 h 1876039"/>
                <a:gd name="connsiteX1" fmla="*/ 938887 w 1755158"/>
                <a:gd name="connsiteY1" fmla="*/ 1876039 h 1876039"/>
                <a:gd name="connsiteX2" fmla="*/ 1096367 w 1755158"/>
                <a:gd name="connsiteY2" fmla="*/ 664459 h 1876039"/>
                <a:gd name="connsiteX3" fmla="*/ 1393183 w 1755158"/>
                <a:gd name="connsiteY3" fmla="*/ 651737 h 1876039"/>
                <a:gd name="connsiteX4" fmla="*/ 1557746 w 1755158"/>
                <a:gd name="connsiteY4" fmla="*/ 470169 h 1876039"/>
                <a:gd name="connsiteX5" fmla="*/ 1755158 w 1755158"/>
                <a:gd name="connsiteY5" fmla="*/ 154020 h 1876039"/>
                <a:gd name="connsiteX6" fmla="*/ 1062702 w 1755158"/>
                <a:gd name="connsiteY6" fmla="*/ 199687 h 1876039"/>
                <a:gd name="connsiteX7" fmla="*/ 955581 w 1755158"/>
                <a:gd name="connsiteY7" fmla="*/ 449871 h 1876039"/>
                <a:gd name="connsiteX8" fmla="*/ 1060807 w 1755158"/>
                <a:gd name="connsiteY8" fmla="*/ 646679 h 1876039"/>
                <a:gd name="connsiteX9" fmla="*/ 880467 w 1755158"/>
                <a:gd name="connsiteY9" fmla="*/ 1614419 h 1876039"/>
                <a:gd name="connsiteX10" fmla="*/ 641707 w 1755158"/>
                <a:gd name="connsiteY10" fmla="*/ 661919 h 1876039"/>
                <a:gd name="connsiteX11" fmla="*/ 501802 w 1755158"/>
                <a:gd name="connsiteY11" fmla="*/ 212518 h 1876039"/>
                <a:gd name="connsiteX12" fmla="*/ 86816 w 1755158"/>
                <a:gd name="connsiteY12" fmla="*/ 6701 h 1876039"/>
                <a:gd name="connsiteX13" fmla="*/ 28278 w 1755158"/>
                <a:gd name="connsiteY13" fmla="*/ 534779 h 1876039"/>
                <a:gd name="connsiteX14" fmla="*/ 318601 w 1755158"/>
                <a:gd name="connsiteY14" fmla="*/ 750748 h 1876039"/>
                <a:gd name="connsiteX15" fmla="*/ 613767 w 1755158"/>
                <a:gd name="connsiteY15" fmla="*/ 682239 h 1876039"/>
                <a:gd name="connsiteX16" fmla="*/ 857607 w 1755158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7607 w 1865466"/>
                <a:gd name="connsiteY0" fmla="*/ 1860799 h 1876039"/>
                <a:gd name="connsiteX1" fmla="*/ 938887 w 1865466"/>
                <a:gd name="connsiteY1" fmla="*/ 1876039 h 1876039"/>
                <a:gd name="connsiteX2" fmla="*/ 1096367 w 1865466"/>
                <a:gd name="connsiteY2" fmla="*/ 664459 h 1876039"/>
                <a:gd name="connsiteX3" fmla="*/ 1393183 w 1865466"/>
                <a:gd name="connsiteY3" fmla="*/ 651737 h 1876039"/>
                <a:gd name="connsiteX4" fmla="*/ 1557746 w 1865466"/>
                <a:gd name="connsiteY4" fmla="*/ 470169 h 1876039"/>
                <a:gd name="connsiteX5" fmla="*/ 1865466 w 1865466"/>
                <a:gd name="connsiteY5" fmla="*/ 127365 h 1876039"/>
                <a:gd name="connsiteX6" fmla="*/ 1062702 w 1865466"/>
                <a:gd name="connsiteY6" fmla="*/ 199687 h 1876039"/>
                <a:gd name="connsiteX7" fmla="*/ 955581 w 1865466"/>
                <a:gd name="connsiteY7" fmla="*/ 449871 h 1876039"/>
                <a:gd name="connsiteX8" fmla="*/ 1060807 w 1865466"/>
                <a:gd name="connsiteY8" fmla="*/ 646679 h 1876039"/>
                <a:gd name="connsiteX9" fmla="*/ 880467 w 1865466"/>
                <a:gd name="connsiteY9" fmla="*/ 1614419 h 1876039"/>
                <a:gd name="connsiteX10" fmla="*/ 641707 w 1865466"/>
                <a:gd name="connsiteY10" fmla="*/ 661919 h 1876039"/>
                <a:gd name="connsiteX11" fmla="*/ 501802 w 1865466"/>
                <a:gd name="connsiteY11" fmla="*/ 212518 h 1876039"/>
                <a:gd name="connsiteX12" fmla="*/ 86816 w 1865466"/>
                <a:gd name="connsiteY12" fmla="*/ 6701 h 1876039"/>
                <a:gd name="connsiteX13" fmla="*/ 28278 w 1865466"/>
                <a:gd name="connsiteY13" fmla="*/ 534779 h 1876039"/>
                <a:gd name="connsiteX14" fmla="*/ 318601 w 1865466"/>
                <a:gd name="connsiteY14" fmla="*/ 750748 h 1876039"/>
                <a:gd name="connsiteX15" fmla="*/ 613767 w 1865466"/>
                <a:gd name="connsiteY15" fmla="*/ 682239 h 1876039"/>
                <a:gd name="connsiteX16" fmla="*/ 857607 w 1865466"/>
                <a:gd name="connsiteY16" fmla="*/ 1860799 h 1876039"/>
                <a:gd name="connsiteX0" fmla="*/ 858209 w 1866068"/>
                <a:gd name="connsiteY0" fmla="*/ 1860788 h 1876028"/>
                <a:gd name="connsiteX1" fmla="*/ 939489 w 1866068"/>
                <a:gd name="connsiteY1" fmla="*/ 1876028 h 1876028"/>
                <a:gd name="connsiteX2" fmla="*/ 1096969 w 1866068"/>
                <a:gd name="connsiteY2" fmla="*/ 664448 h 1876028"/>
                <a:gd name="connsiteX3" fmla="*/ 1393785 w 1866068"/>
                <a:gd name="connsiteY3" fmla="*/ 651726 h 1876028"/>
                <a:gd name="connsiteX4" fmla="*/ 1558348 w 1866068"/>
                <a:gd name="connsiteY4" fmla="*/ 470158 h 1876028"/>
                <a:gd name="connsiteX5" fmla="*/ 1866068 w 1866068"/>
                <a:gd name="connsiteY5" fmla="*/ 127354 h 1876028"/>
                <a:gd name="connsiteX6" fmla="*/ 1063304 w 1866068"/>
                <a:gd name="connsiteY6" fmla="*/ 199676 h 1876028"/>
                <a:gd name="connsiteX7" fmla="*/ 956183 w 1866068"/>
                <a:gd name="connsiteY7" fmla="*/ 449860 h 1876028"/>
                <a:gd name="connsiteX8" fmla="*/ 1061409 w 1866068"/>
                <a:gd name="connsiteY8" fmla="*/ 646668 h 1876028"/>
                <a:gd name="connsiteX9" fmla="*/ 881069 w 1866068"/>
                <a:gd name="connsiteY9" fmla="*/ 1614408 h 1876028"/>
                <a:gd name="connsiteX10" fmla="*/ 642309 w 1866068"/>
                <a:gd name="connsiteY10" fmla="*/ 661908 h 1876028"/>
                <a:gd name="connsiteX11" fmla="*/ 502404 w 1866068"/>
                <a:gd name="connsiteY11" fmla="*/ 212507 h 1876028"/>
                <a:gd name="connsiteX12" fmla="*/ 87418 w 1866068"/>
                <a:gd name="connsiteY12" fmla="*/ 6690 h 1876028"/>
                <a:gd name="connsiteX13" fmla="*/ 28880 w 1866068"/>
                <a:gd name="connsiteY13" fmla="*/ 534768 h 1876028"/>
                <a:gd name="connsiteX14" fmla="*/ 319203 w 1866068"/>
                <a:gd name="connsiteY14" fmla="*/ 750737 h 1876028"/>
                <a:gd name="connsiteX15" fmla="*/ 614369 w 1866068"/>
                <a:gd name="connsiteY15" fmla="*/ 682228 h 1876028"/>
                <a:gd name="connsiteX16" fmla="*/ 858209 w 1866068"/>
                <a:gd name="connsiteY16" fmla="*/ 1860788 h 1876028"/>
                <a:gd name="connsiteX0" fmla="*/ 847657 w 1855516"/>
                <a:gd name="connsiteY0" fmla="*/ 1860945 h 1876185"/>
                <a:gd name="connsiteX1" fmla="*/ 928937 w 1855516"/>
                <a:gd name="connsiteY1" fmla="*/ 1876185 h 1876185"/>
                <a:gd name="connsiteX2" fmla="*/ 1086417 w 1855516"/>
                <a:gd name="connsiteY2" fmla="*/ 664605 h 1876185"/>
                <a:gd name="connsiteX3" fmla="*/ 1383233 w 1855516"/>
                <a:gd name="connsiteY3" fmla="*/ 651883 h 1876185"/>
                <a:gd name="connsiteX4" fmla="*/ 1547796 w 1855516"/>
                <a:gd name="connsiteY4" fmla="*/ 470315 h 1876185"/>
                <a:gd name="connsiteX5" fmla="*/ 1855516 w 1855516"/>
                <a:gd name="connsiteY5" fmla="*/ 127511 h 1876185"/>
                <a:gd name="connsiteX6" fmla="*/ 1052752 w 1855516"/>
                <a:gd name="connsiteY6" fmla="*/ 199833 h 1876185"/>
                <a:gd name="connsiteX7" fmla="*/ 945631 w 1855516"/>
                <a:gd name="connsiteY7" fmla="*/ 450017 h 1876185"/>
                <a:gd name="connsiteX8" fmla="*/ 1050857 w 1855516"/>
                <a:gd name="connsiteY8" fmla="*/ 646825 h 1876185"/>
                <a:gd name="connsiteX9" fmla="*/ 870517 w 1855516"/>
                <a:gd name="connsiteY9" fmla="*/ 1614565 h 1876185"/>
                <a:gd name="connsiteX10" fmla="*/ 631757 w 1855516"/>
                <a:gd name="connsiteY10" fmla="*/ 662065 h 1876185"/>
                <a:gd name="connsiteX11" fmla="*/ 491852 w 1855516"/>
                <a:gd name="connsiteY11" fmla="*/ 212664 h 1876185"/>
                <a:gd name="connsiteX12" fmla="*/ 76866 w 1855516"/>
                <a:gd name="connsiteY12" fmla="*/ 6847 h 1876185"/>
                <a:gd name="connsiteX13" fmla="*/ 18328 w 1855516"/>
                <a:gd name="connsiteY13" fmla="*/ 534925 h 1876185"/>
                <a:gd name="connsiteX14" fmla="*/ 308651 w 1855516"/>
                <a:gd name="connsiteY14" fmla="*/ 750894 h 1876185"/>
                <a:gd name="connsiteX15" fmla="*/ 603817 w 1855516"/>
                <a:gd name="connsiteY15" fmla="*/ 682385 h 1876185"/>
                <a:gd name="connsiteX16" fmla="*/ 847657 w 1855516"/>
                <a:gd name="connsiteY16" fmla="*/ 1860945 h 1876185"/>
                <a:gd name="connsiteX0" fmla="*/ 847657 w 1855516"/>
                <a:gd name="connsiteY0" fmla="*/ 1860945 h 1876185"/>
                <a:gd name="connsiteX1" fmla="*/ 928937 w 1855516"/>
                <a:gd name="connsiteY1" fmla="*/ 1876185 h 1876185"/>
                <a:gd name="connsiteX2" fmla="*/ 1086417 w 1855516"/>
                <a:gd name="connsiteY2" fmla="*/ 664605 h 1876185"/>
                <a:gd name="connsiteX3" fmla="*/ 1383233 w 1855516"/>
                <a:gd name="connsiteY3" fmla="*/ 651883 h 1876185"/>
                <a:gd name="connsiteX4" fmla="*/ 1547796 w 1855516"/>
                <a:gd name="connsiteY4" fmla="*/ 470315 h 1876185"/>
                <a:gd name="connsiteX5" fmla="*/ 1855516 w 1855516"/>
                <a:gd name="connsiteY5" fmla="*/ 127511 h 1876185"/>
                <a:gd name="connsiteX6" fmla="*/ 1052752 w 1855516"/>
                <a:gd name="connsiteY6" fmla="*/ 199833 h 1876185"/>
                <a:gd name="connsiteX7" fmla="*/ 945631 w 1855516"/>
                <a:gd name="connsiteY7" fmla="*/ 450017 h 1876185"/>
                <a:gd name="connsiteX8" fmla="*/ 1050857 w 1855516"/>
                <a:gd name="connsiteY8" fmla="*/ 646825 h 1876185"/>
                <a:gd name="connsiteX9" fmla="*/ 858259 w 1855516"/>
                <a:gd name="connsiteY9" fmla="*/ 1294706 h 1876185"/>
                <a:gd name="connsiteX10" fmla="*/ 631757 w 1855516"/>
                <a:gd name="connsiteY10" fmla="*/ 662065 h 1876185"/>
                <a:gd name="connsiteX11" fmla="*/ 491852 w 1855516"/>
                <a:gd name="connsiteY11" fmla="*/ 212664 h 1876185"/>
                <a:gd name="connsiteX12" fmla="*/ 76866 w 1855516"/>
                <a:gd name="connsiteY12" fmla="*/ 6847 h 1876185"/>
                <a:gd name="connsiteX13" fmla="*/ 18328 w 1855516"/>
                <a:gd name="connsiteY13" fmla="*/ 534925 h 1876185"/>
                <a:gd name="connsiteX14" fmla="*/ 308651 w 1855516"/>
                <a:gd name="connsiteY14" fmla="*/ 750894 h 1876185"/>
                <a:gd name="connsiteX15" fmla="*/ 603817 w 1855516"/>
                <a:gd name="connsiteY15" fmla="*/ 682385 h 1876185"/>
                <a:gd name="connsiteX16" fmla="*/ 847657 w 1855516"/>
                <a:gd name="connsiteY16" fmla="*/ 1860945 h 1876185"/>
                <a:gd name="connsiteX0" fmla="*/ 847657 w 1855516"/>
                <a:gd name="connsiteY0" fmla="*/ 1860945 h 1860947"/>
                <a:gd name="connsiteX1" fmla="*/ 965705 w 1855516"/>
                <a:gd name="connsiteY1" fmla="*/ 1423056 h 1860947"/>
                <a:gd name="connsiteX2" fmla="*/ 1086417 w 1855516"/>
                <a:gd name="connsiteY2" fmla="*/ 664605 h 1860947"/>
                <a:gd name="connsiteX3" fmla="*/ 1383233 w 1855516"/>
                <a:gd name="connsiteY3" fmla="*/ 651883 h 1860947"/>
                <a:gd name="connsiteX4" fmla="*/ 1547796 w 1855516"/>
                <a:gd name="connsiteY4" fmla="*/ 470315 h 1860947"/>
                <a:gd name="connsiteX5" fmla="*/ 1855516 w 1855516"/>
                <a:gd name="connsiteY5" fmla="*/ 127511 h 1860947"/>
                <a:gd name="connsiteX6" fmla="*/ 1052752 w 1855516"/>
                <a:gd name="connsiteY6" fmla="*/ 199833 h 1860947"/>
                <a:gd name="connsiteX7" fmla="*/ 945631 w 1855516"/>
                <a:gd name="connsiteY7" fmla="*/ 450017 h 1860947"/>
                <a:gd name="connsiteX8" fmla="*/ 1050857 w 1855516"/>
                <a:gd name="connsiteY8" fmla="*/ 646825 h 1860947"/>
                <a:gd name="connsiteX9" fmla="*/ 858259 w 1855516"/>
                <a:gd name="connsiteY9" fmla="*/ 1294706 h 1860947"/>
                <a:gd name="connsiteX10" fmla="*/ 631757 w 1855516"/>
                <a:gd name="connsiteY10" fmla="*/ 662065 h 1860947"/>
                <a:gd name="connsiteX11" fmla="*/ 491852 w 1855516"/>
                <a:gd name="connsiteY11" fmla="*/ 212664 h 1860947"/>
                <a:gd name="connsiteX12" fmla="*/ 76866 w 1855516"/>
                <a:gd name="connsiteY12" fmla="*/ 6847 h 1860947"/>
                <a:gd name="connsiteX13" fmla="*/ 18328 w 1855516"/>
                <a:gd name="connsiteY13" fmla="*/ 534925 h 1860947"/>
                <a:gd name="connsiteX14" fmla="*/ 308651 w 1855516"/>
                <a:gd name="connsiteY14" fmla="*/ 750894 h 1860947"/>
                <a:gd name="connsiteX15" fmla="*/ 603817 w 1855516"/>
                <a:gd name="connsiteY15" fmla="*/ 682385 h 1860947"/>
                <a:gd name="connsiteX16" fmla="*/ 847657 w 1855516"/>
                <a:gd name="connsiteY16" fmla="*/ 1860945 h 1860947"/>
                <a:gd name="connsiteX0" fmla="*/ 786375 w 1855516"/>
                <a:gd name="connsiteY0" fmla="*/ 1461122 h 1461122"/>
                <a:gd name="connsiteX1" fmla="*/ 965705 w 1855516"/>
                <a:gd name="connsiteY1" fmla="*/ 1423056 h 1461122"/>
                <a:gd name="connsiteX2" fmla="*/ 1086417 w 1855516"/>
                <a:gd name="connsiteY2" fmla="*/ 664605 h 1461122"/>
                <a:gd name="connsiteX3" fmla="*/ 1383233 w 1855516"/>
                <a:gd name="connsiteY3" fmla="*/ 651883 h 1461122"/>
                <a:gd name="connsiteX4" fmla="*/ 1547796 w 1855516"/>
                <a:gd name="connsiteY4" fmla="*/ 470315 h 1461122"/>
                <a:gd name="connsiteX5" fmla="*/ 1855516 w 1855516"/>
                <a:gd name="connsiteY5" fmla="*/ 127511 h 1461122"/>
                <a:gd name="connsiteX6" fmla="*/ 1052752 w 1855516"/>
                <a:gd name="connsiteY6" fmla="*/ 199833 h 1461122"/>
                <a:gd name="connsiteX7" fmla="*/ 945631 w 1855516"/>
                <a:gd name="connsiteY7" fmla="*/ 450017 h 1461122"/>
                <a:gd name="connsiteX8" fmla="*/ 1050857 w 1855516"/>
                <a:gd name="connsiteY8" fmla="*/ 646825 h 1461122"/>
                <a:gd name="connsiteX9" fmla="*/ 858259 w 1855516"/>
                <a:gd name="connsiteY9" fmla="*/ 1294706 h 1461122"/>
                <a:gd name="connsiteX10" fmla="*/ 631757 w 1855516"/>
                <a:gd name="connsiteY10" fmla="*/ 662065 h 1461122"/>
                <a:gd name="connsiteX11" fmla="*/ 491852 w 1855516"/>
                <a:gd name="connsiteY11" fmla="*/ 212664 h 1461122"/>
                <a:gd name="connsiteX12" fmla="*/ 76866 w 1855516"/>
                <a:gd name="connsiteY12" fmla="*/ 6847 h 1461122"/>
                <a:gd name="connsiteX13" fmla="*/ 18328 w 1855516"/>
                <a:gd name="connsiteY13" fmla="*/ 534925 h 1461122"/>
                <a:gd name="connsiteX14" fmla="*/ 308651 w 1855516"/>
                <a:gd name="connsiteY14" fmla="*/ 750894 h 1461122"/>
                <a:gd name="connsiteX15" fmla="*/ 603817 w 1855516"/>
                <a:gd name="connsiteY15" fmla="*/ 682385 h 1461122"/>
                <a:gd name="connsiteX16" fmla="*/ 786375 w 1855516"/>
                <a:gd name="connsiteY16" fmla="*/ 1461122 h 1461122"/>
                <a:gd name="connsiteX0" fmla="*/ 786375 w 1855516"/>
                <a:gd name="connsiteY0" fmla="*/ 1407811 h 1423056"/>
                <a:gd name="connsiteX1" fmla="*/ 965705 w 1855516"/>
                <a:gd name="connsiteY1" fmla="*/ 1423056 h 1423056"/>
                <a:gd name="connsiteX2" fmla="*/ 1086417 w 1855516"/>
                <a:gd name="connsiteY2" fmla="*/ 664605 h 1423056"/>
                <a:gd name="connsiteX3" fmla="*/ 1383233 w 1855516"/>
                <a:gd name="connsiteY3" fmla="*/ 651883 h 1423056"/>
                <a:gd name="connsiteX4" fmla="*/ 1547796 w 1855516"/>
                <a:gd name="connsiteY4" fmla="*/ 470315 h 1423056"/>
                <a:gd name="connsiteX5" fmla="*/ 1855516 w 1855516"/>
                <a:gd name="connsiteY5" fmla="*/ 127511 h 1423056"/>
                <a:gd name="connsiteX6" fmla="*/ 1052752 w 1855516"/>
                <a:gd name="connsiteY6" fmla="*/ 199833 h 1423056"/>
                <a:gd name="connsiteX7" fmla="*/ 945631 w 1855516"/>
                <a:gd name="connsiteY7" fmla="*/ 450017 h 1423056"/>
                <a:gd name="connsiteX8" fmla="*/ 1050857 w 1855516"/>
                <a:gd name="connsiteY8" fmla="*/ 646825 h 1423056"/>
                <a:gd name="connsiteX9" fmla="*/ 858259 w 1855516"/>
                <a:gd name="connsiteY9" fmla="*/ 1294706 h 1423056"/>
                <a:gd name="connsiteX10" fmla="*/ 631757 w 1855516"/>
                <a:gd name="connsiteY10" fmla="*/ 662065 h 1423056"/>
                <a:gd name="connsiteX11" fmla="*/ 491852 w 1855516"/>
                <a:gd name="connsiteY11" fmla="*/ 212664 h 1423056"/>
                <a:gd name="connsiteX12" fmla="*/ 76866 w 1855516"/>
                <a:gd name="connsiteY12" fmla="*/ 6847 h 1423056"/>
                <a:gd name="connsiteX13" fmla="*/ 18328 w 1855516"/>
                <a:gd name="connsiteY13" fmla="*/ 534925 h 1423056"/>
                <a:gd name="connsiteX14" fmla="*/ 308651 w 1855516"/>
                <a:gd name="connsiteY14" fmla="*/ 750894 h 1423056"/>
                <a:gd name="connsiteX15" fmla="*/ 603817 w 1855516"/>
                <a:gd name="connsiteY15" fmla="*/ 682385 h 1423056"/>
                <a:gd name="connsiteX16" fmla="*/ 786375 w 1855516"/>
                <a:gd name="connsiteY16" fmla="*/ 1407811 h 1423056"/>
                <a:gd name="connsiteX0" fmla="*/ 802038 w 1871179"/>
                <a:gd name="connsiteY0" fmla="*/ 1407546 h 1422791"/>
                <a:gd name="connsiteX1" fmla="*/ 981368 w 1871179"/>
                <a:gd name="connsiteY1" fmla="*/ 1422791 h 1422791"/>
                <a:gd name="connsiteX2" fmla="*/ 1102080 w 1871179"/>
                <a:gd name="connsiteY2" fmla="*/ 664340 h 1422791"/>
                <a:gd name="connsiteX3" fmla="*/ 1398896 w 1871179"/>
                <a:gd name="connsiteY3" fmla="*/ 651618 h 1422791"/>
                <a:gd name="connsiteX4" fmla="*/ 1563459 w 1871179"/>
                <a:gd name="connsiteY4" fmla="*/ 470050 h 1422791"/>
                <a:gd name="connsiteX5" fmla="*/ 1871179 w 1871179"/>
                <a:gd name="connsiteY5" fmla="*/ 127246 h 1422791"/>
                <a:gd name="connsiteX6" fmla="*/ 1068415 w 1871179"/>
                <a:gd name="connsiteY6" fmla="*/ 199568 h 1422791"/>
                <a:gd name="connsiteX7" fmla="*/ 961294 w 1871179"/>
                <a:gd name="connsiteY7" fmla="*/ 449752 h 1422791"/>
                <a:gd name="connsiteX8" fmla="*/ 1066520 w 1871179"/>
                <a:gd name="connsiteY8" fmla="*/ 646560 h 1422791"/>
                <a:gd name="connsiteX9" fmla="*/ 873922 w 1871179"/>
                <a:gd name="connsiteY9" fmla="*/ 1294441 h 1422791"/>
                <a:gd name="connsiteX10" fmla="*/ 647420 w 1871179"/>
                <a:gd name="connsiteY10" fmla="*/ 661800 h 1422791"/>
                <a:gd name="connsiteX11" fmla="*/ 507515 w 1871179"/>
                <a:gd name="connsiteY11" fmla="*/ 212399 h 1422791"/>
                <a:gd name="connsiteX12" fmla="*/ 92529 w 1871179"/>
                <a:gd name="connsiteY12" fmla="*/ 6582 h 1422791"/>
                <a:gd name="connsiteX13" fmla="*/ 33991 w 1871179"/>
                <a:gd name="connsiteY13" fmla="*/ 534660 h 1422791"/>
                <a:gd name="connsiteX14" fmla="*/ 324314 w 1871179"/>
                <a:gd name="connsiteY14" fmla="*/ 750629 h 1422791"/>
                <a:gd name="connsiteX15" fmla="*/ 619480 w 1871179"/>
                <a:gd name="connsiteY15" fmla="*/ 682120 h 1422791"/>
                <a:gd name="connsiteX16" fmla="*/ 802038 w 1871179"/>
                <a:gd name="connsiteY16" fmla="*/ 1407546 h 1422791"/>
                <a:gd name="connsiteX0" fmla="*/ 1061133 w 2130274"/>
                <a:gd name="connsiteY0" fmla="*/ 1407546 h 1422791"/>
                <a:gd name="connsiteX1" fmla="*/ 1240463 w 2130274"/>
                <a:gd name="connsiteY1" fmla="*/ 1422791 h 1422791"/>
                <a:gd name="connsiteX2" fmla="*/ 1361175 w 2130274"/>
                <a:gd name="connsiteY2" fmla="*/ 664340 h 1422791"/>
                <a:gd name="connsiteX3" fmla="*/ 1657991 w 2130274"/>
                <a:gd name="connsiteY3" fmla="*/ 651618 h 1422791"/>
                <a:gd name="connsiteX4" fmla="*/ 1822554 w 2130274"/>
                <a:gd name="connsiteY4" fmla="*/ 470050 h 1422791"/>
                <a:gd name="connsiteX5" fmla="*/ 2130274 w 2130274"/>
                <a:gd name="connsiteY5" fmla="*/ 127246 h 1422791"/>
                <a:gd name="connsiteX6" fmla="*/ 1327510 w 2130274"/>
                <a:gd name="connsiteY6" fmla="*/ 199568 h 1422791"/>
                <a:gd name="connsiteX7" fmla="*/ 1220389 w 2130274"/>
                <a:gd name="connsiteY7" fmla="*/ 449752 h 1422791"/>
                <a:gd name="connsiteX8" fmla="*/ 1325615 w 2130274"/>
                <a:gd name="connsiteY8" fmla="*/ 646560 h 1422791"/>
                <a:gd name="connsiteX9" fmla="*/ 1133017 w 2130274"/>
                <a:gd name="connsiteY9" fmla="*/ 1294441 h 1422791"/>
                <a:gd name="connsiteX10" fmla="*/ 906515 w 2130274"/>
                <a:gd name="connsiteY10" fmla="*/ 661800 h 1422791"/>
                <a:gd name="connsiteX11" fmla="*/ 766610 w 2130274"/>
                <a:gd name="connsiteY11" fmla="*/ 212399 h 1422791"/>
                <a:gd name="connsiteX12" fmla="*/ 351624 w 2130274"/>
                <a:gd name="connsiteY12" fmla="*/ 6582 h 1422791"/>
                <a:gd name="connsiteX13" fmla="*/ 11185 w 2130274"/>
                <a:gd name="connsiteY13" fmla="*/ 534659 h 1422791"/>
                <a:gd name="connsiteX14" fmla="*/ 583409 w 2130274"/>
                <a:gd name="connsiteY14" fmla="*/ 750629 h 1422791"/>
                <a:gd name="connsiteX15" fmla="*/ 878575 w 2130274"/>
                <a:gd name="connsiteY15" fmla="*/ 682120 h 1422791"/>
                <a:gd name="connsiteX16" fmla="*/ 1061133 w 2130274"/>
                <a:gd name="connsiteY16" fmla="*/ 1407546 h 1422791"/>
                <a:gd name="connsiteX0" fmla="*/ 886193 w 1955334"/>
                <a:gd name="connsiteY0" fmla="*/ 1407442 h 1422687"/>
                <a:gd name="connsiteX1" fmla="*/ 1065523 w 1955334"/>
                <a:gd name="connsiteY1" fmla="*/ 1422687 h 1422687"/>
                <a:gd name="connsiteX2" fmla="*/ 1186235 w 1955334"/>
                <a:gd name="connsiteY2" fmla="*/ 664236 h 1422687"/>
                <a:gd name="connsiteX3" fmla="*/ 1483051 w 1955334"/>
                <a:gd name="connsiteY3" fmla="*/ 651514 h 1422687"/>
                <a:gd name="connsiteX4" fmla="*/ 1647614 w 1955334"/>
                <a:gd name="connsiteY4" fmla="*/ 469946 h 1422687"/>
                <a:gd name="connsiteX5" fmla="*/ 1955334 w 1955334"/>
                <a:gd name="connsiteY5" fmla="*/ 127142 h 1422687"/>
                <a:gd name="connsiteX6" fmla="*/ 1152570 w 1955334"/>
                <a:gd name="connsiteY6" fmla="*/ 199464 h 1422687"/>
                <a:gd name="connsiteX7" fmla="*/ 1045449 w 1955334"/>
                <a:gd name="connsiteY7" fmla="*/ 449648 h 1422687"/>
                <a:gd name="connsiteX8" fmla="*/ 1150675 w 1955334"/>
                <a:gd name="connsiteY8" fmla="*/ 646456 h 1422687"/>
                <a:gd name="connsiteX9" fmla="*/ 958077 w 1955334"/>
                <a:gd name="connsiteY9" fmla="*/ 1294337 h 1422687"/>
                <a:gd name="connsiteX10" fmla="*/ 731575 w 1955334"/>
                <a:gd name="connsiteY10" fmla="*/ 661696 h 1422687"/>
                <a:gd name="connsiteX11" fmla="*/ 591670 w 1955334"/>
                <a:gd name="connsiteY11" fmla="*/ 212295 h 1422687"/>
                <a:gd name="connsiteX12" fmla="*/ 176684 w 1955334"/>
                <a:gd name="connsiteY12" fmla="*/ 6478 h 1422687"/>
                <a:gd name="connsiteX13" fmla="*/ 20089 w 1955334"/>
                <a:gd name="connsiteY13" fmla="*/ 543439 h 1422687"/>
                <a:gd name="connsiteX14" fmla="*/ 408469 w 1955334"/>
                <a:gd name="connsiteY14" fmla="*/ 750525 h 1422687"/>
                <a:gd name="connsiteX15" fmla="*/ 703635 w 1955334"/>
                <a:gd name="connsiteY15" fmla="*/ 682016 h 1422687"/>
                <a:gd name="connsiteX16" fmla="*/ 886193 w 1955334"/>
                <a:gd name="connsiteY16" fmla="*/ 1407442 h 1422687"/>
                <a:gd name="connsiteX0" fmla="*/ 877705 w 1946846"/>
                <a:gd name="connsiteY0" fmla="*/ 1408207 h 1423452"/>
                <a:gd name="connsiteX1" fmla="*/ 1057035 w 1946846"/>
                <a:gd name="connsiteY1" fmla="*/ 1423452 h 1423452"/>
                <a:gd name="connsiteX2" fmla="*/ 1177747 w 1946846"/>
                <a:gd name="connsiteY2" fmla="*/ 665001 h 1423452"/>
                <a:gd name="connsiteX3" fmla="*/ 1474563 w 1946846"/>
                <a:gd name="connsiteY3" fmla="*/ 652279 h 1423452"/>
                <a:gd name="connsiteX4" fmla="*/ 1639126 w 1946846"/>
                <a:gd name="connsiteY4" fmla="*/ 470711 h 1423452"/>
                <a:gd name="connsiteX5" fmla="*/ 1946846 w 1946846"/>
                <a:gd name="connsiteY5" fmla="*/ 127907 h 1423452"/>
                <a:gd name="connsiteX6" fmla="*/ 1144082 w 1946846"/>
                <a:gd name="connsiteY6" fmla="*/ 200229 h 1423452"/>
                <a:gd name="connsiteX7" fmla="*/ 1036961 w 1946846"/>
                <a:gd name="connsiteY7" fmla="*/ 450413 h 1423452"/>
                <a:gd name="connsiteX8" fmla="*/ 1142187 w 1946846"/>
                <a:gd name="connsiteY8" fmla="*/ 647221 h 1423452"/>
                <a:gd name="connsiteX9" fmla="*/ 949589 w 1946846"/>
                <a:gd name="connsiteY9" fmla="*/ 1295102 h 1423452"/>
                <a:gd name="connsiteX10" fmla="*/ 723087 w 1946846"/>
                <a:gd name="connsiteY10" fmla="*/ 662461 h 1423452"/>
                <a:gd name="connsiteX11" fmla="*/ 583182 w 1946846"/>
                <a:gd name="connsiteY11" fmla="*/ 213060 h 1423452"/>
                <a:gd name="connsiteX12" fmla="*/ 168196 w 1946846"/>
                <a:gd name="connsiteY12" fmla="*/ 7243 h 1423452"/>
                <a:gd name="connsiteX13" fmla="*/ 11601 w 1946846"/>
                <a:gd name="connsiteY13" fmla="*/ 544204 h 1423452"/>
                <a:gd name="connsiteX14" fmla="*/ 399981 w 1946846"/>
                <a:gd name="connsiteY14" fmla="*/ 751290 h 1423452"/>
                <a:gd name="connsiteX15" fmla="*/ 695147 w 1946846"/>
                <a:gd name="connsiteY15" fmla="*/ 682781 h 1423452"/>
                <a:gd name="connsiteX16" fmla="*/ 877705 w 1946846"/>
                <a:gd name="connsiteY16" fmla="*/ 1408207 h 1423452"/>
                <a:gd name="connsiteX0" fmla="*/ 791198 w 1860339"/>
                <a:gd name="connsiteY0" fmla="*/ 1408207 h 1423452"/>
                <a:gd name="connsiteX1" fmla="*/ 970528 w 1860339"/>
                <a:gd name="connsiteY1" fmla="*/ 1423452 h 1423452"/>
                <a:gd name="connsiteX2" fmla="*/ 1091240 w 1860339"/>
                <a:gd name="connsiteY2" fmla="*/ 665001 h 1423452"/>
                <a:gd name="connsiteX3" fmla="*/ 1388056 w 1860339"/>
                <a:gd name="connsiteY3" fmla="*/ 652279 h 1423452"/>
                <a:gd name="connsiteX4" fmla="*/ 1552619 w 1860339"/>
                <a:gd name="connsiteY4" fmla="*/ 470711 h 1423452"/>
                <a:gd name="connsiteX5" fmla="*/ 1860339 w 1860339"/>
                <a:gd name="connsiteY5" fmla="*/ 127907 h 1423452"/>
                <a:gd name="connsiteX6" fmla="*/ 1057575 w 1860339"/>
                <a:gd name="connsiteY6" fmla="*/ 200229 h 1423452"/>
                <a:gd name="connsiteX7" fmla="*/ 950454 w 1860339"/>
                <a:gd name="connsiteY7" fmla="*/ 450413 h 1423452"/>
                <a:gd name="connsiteX8" fmla="*/ 1055680 w 1860339"/>
                <a:gd name="connsiteY8" fmla="*/ 647221 h 1423452"/>
                <a:gd name="connsiteX9" fmla="*/ 863082 w 1860339"/>
                <a:gd name="connsiteY9" fmla="*/ 1295102 h 1423452"/>
                <a:gd name="connsiteX10" fmla="*/ 636580 w 1860339"/>
                <a:gd name="connsiteY10" fmla="*/ 662461 h 1423452"/>
                <a:gd name="connsiteX11" fmla="*/ 496675 w 1860339"/>
                <a:gd name="connsiteY11" fmla="*/ 213060 h 1423452"/>
                <a:gd name="connsiteX12" fmla="*/ 81689 w 1860339"/>
                <a:gd name="connsiteY12" fmla="*/ 7243 h 1423452"/>
                <a:gd name="connsiteX13" fmla="*/ 23147 w 1860339"/>
                <a:gd name="connsiteY13" fmla="*/ 544204 h 1423452"/>
                <a:gd name="connsiteX14" fmla="*/ 313474 w 1860339"/>
                <a:gd name="connsiteY14" fmla="*/ 751290 h 1423452"/>
                <a:gd name="connsiteX15" fmla="*/ 608640 w 1860339"/>
                <a:gd name="connsiteY15" fmla="*/ 682781 h 1423452"/>
                <a:gd name="connsiteX16" fmla="*/ 791198 w 1860339"/>
                <a:gd name="connsiteY16" fmla="*/ 1408207 h 1423452"/>
                <a:gd name="connsiteX0" fmla="*/ 791198 w 1860339"/>
                <a:gd name="connsiteY0" fmla="*/ 1408207 h 1423452"/>
                <a:gd name="connsiteX1" fmla="*/ 970528 w 1860339"/>
                <a:gd name="connsiteY1" fmla="*/ 1423452 h 1423452"/>
                <a:gd name="connsiteX2" fmla="*/ 1091240 w 1860339"/>
                <a:gd name="connsiteY2" fmla="*/ 665001 h 1423452"/>
                <a:gd name="connsiteX3" fmla="*/ 1388056 w 1860339"/>
                <a:gd name="connsiteY3" fmla="*/ 652279 h 1423452"/>
                <a:gd name="connsiteX4" fmla="*/ 1552619 w 1860339"/>
                <a:gd name="connsiteY4" fmla="*/ 470711 h 1423452"/>
                <a:gd name="connsiteX5" fmla="*/ 1860339 w 1860339"/>
                <a:gd name="connsiteY5" fmla="*/ 127907 h 1423452"/>
                <a:gd name="connsiteX6" fmla="*/ 1057575 w 1860339"/>
                <a:gd name="connsiteY6" fmla="*/ 200229 h 1423452"/>
                <a:gd name="connsiteX7" fmla="*/ 950454 w 1860339"/>
                <a:gd name="connsiteY7" fmla="*/ 450413 h 1423452"/>
                <a:gd name="connsiteX8" fmla="*/ 1055680 w 1860339"/>
                <a:gd name="connsiteY8" fmla="*/ 647221 h 1423452"/>
                <a:gd name="connsiteX9" fmla="*/ 863082 w 1860339"/>
                <a:gd name="connsiteY9" fmla="*/ 1295102 h 1423452"/>
                <a:gd name="connsiteX10" fmla="*/ 636580 w 1860339"/>
                <a:gd name="connsiteY10" fmla="*/ 662461 h 1423452"/>
                <a:gd name="connsiteX11" fmla="*/ 496675 w 1860339"/>
                <a:gd name="connsiteY11" fmla="*/ 213060 h 1423452"/>
                <a:gd name="connsiteX12" fmla="*/ 81689 w 1860339"/>
                <a:gd name="connsiteY12" fmla="*/ 7243 h 1423452"/>
                <a:gd name="connsiteX13" fmla="*/ 23147 w 1860339"/>
                <a:gd name="connsiteY13" fmla="*/ 544204 h 1423452"/>
                <a:gd name="connsiteX14" fmla="*/ 313474 w 1860339"/>
                <a:gd name="connsiteY14" fmla="*/ 751290 h 1423452"/>
                <a:gd name="connsiteX15" fmla="*/ 608640 w 1860339"/>
                <a:gd name="connsiteY15" fmla="*/ 682781 h 1423452"/>
                <a:gd name="connsiteX16" fmla="*/ 791198 w 1860339"/>
                <a:gd name="connsiteY16" fmla="*/ 1408207 h 1423452"/>
                <a:gd name="connsiteX0" fmla="*/ 791198 w 1860339"/>
                <a:gd name="connsiteY0" fmla="*/ 1408207 h 1423452"/>
                <a:gd name="connsiteX1" fmla="*/ 970528 w 1860339"/>
                <a:gd name="connsiteY1" fmla="*/ 1423452 h 1423452"/>
                <a:gd name="connsiteX2" fmla="*/ 1091240 w 1860339"/>
                <a:gd name="connsiteY2" fmla="*/ 665001 h 1423452"/>
                <a:gd name="connsiteX3" fmla="*/ 1388056 w 1860339"/>
                <a:gd name="connsiteY3" fmla="*/ 652279 h 1423452"/>
                <a:gd name="connsiteX4" fmla="*/ 1552619 w 1860339"/>
                <a:gd name="connsiteY4" fmla="*/ 470711 h 1423452"/>
                <a:gd name="connsiteX5" fmla="*/ 1860339 w 1860339"/>
                <a:gd name="connsiteY5" fmla="*/ 127907 h 1423452"/>
                <a:gd name="connsiteX6" fmla="*/ 1057575 w 1860339"/>
                <a:gd name="connsiteY6" fmla="*/ 200229 h 1423452"/>
                <a:gd name="connsiteX7" fmla="*/ 950454 w 1860339"/>
                <a:gd name="connsiteY7" fmla="*/ 450413 h 1423452"/>
                <a:gd name="connsiteX8" fmla="*/ 1055680 w 1860339"/>
                <a:gd name="connsiteY8" fmla="*/ 647221 h 1423452"/>
                <a:gd name="connsiteX9" fmla="*/ 863082 w 1860339"/>
                <a:gd name="connsiteY9" fmla="*/ 1295102 h 1423452"/>
                <a:gd name="connsiteX10" fmla="*/ 636580 w 1860339"/>
                <a:gd name="connsiteY10" fmla="*/ 662461 h 1423452"/>
                <a:gd name="connsiteX11" fmla="*/ 496675 w 1860339"/>
                <a:gd name="connsiteY11" fmla="*/ 213060 h 1423452"/>
                <a:gd name="connsiteX12" fmla="*/ 81689 w 1860339"/>
                <a:gd name="connsiteY12" fmla="*/ 7243 h 1423452"/>
                <a:gd name="connsiteX13" fmla="*/ 23147 w 1860339"/>
                <a:gd name="connsiteY13" fmla="*/ 544204 h 1423452"/>
                <a:gd name="connsiteX14" fmla="*/ 313474 w 1860339"/>
                <a:gd name="connsiteY14" fmla="*/ 751290 h 1423452"/>
                <a:gd name="connsiteX15" fmla="*/ 608640 w 1860339"/>
                <a:gd name="connsiteY15" fmla="*/ 682781 h 1423452"/>
                <a:gd name="connsiteX16" fmla="*/ 791198 w 1860339"/>
                <a:gd name="connsiteY16" fmla="*/ 1408207 h 1423452"/>
                <a:gd name="connsiteX0" fmla="*/ 736834 w 1805975"/>
                <a:gd name="connsiteY0" fmla="*/ 1408334 h 1423579"/>
                <a:gd name="connsiteX1" fmla="*/ 916164 w 1805975"/>
                <a:gd name="connsiteY1" fmla="*/ 1423579 h 1423579"/>
                <a:gd name="connsiteX2" fmla="*/ 1036876 w 1805975"/>
                <a:gd name="connsiteY2" fmla="*/ 665128 h 1423579"/>
                <a:gd name="connsiteX3" fmla="*/ 1333692 w 1805975"/>
                <a:gd name="connsiteY3" fmla="*/ 652406 h 1423579"/>
                <a:gd name="connsiteX4" fmla="*/ 1498255 w 1805975"/>
                <a:gd name="connsiteY4" fmla="*/ 470838 h 1423579"/>
                <a:gd name="connsiteX5" fmla="*/ 1805975 w 1805975"/>
                <a:gd name="connsiteY5" fmla="*/ 128034 h 1423579"/>
                <a:gd name="connsiteX6" fmla="*/ 1003211 w 1805975"/>
                <a:gd name="connsiteY6" fmla="*/ 200356 h 1423579"/>
                <a:gd name="connsiteX7" fmla="*/ 896090 w 1805975"/>
                <a:gd name="connsiteY7" fmla="*/ 450540 h 1423579"/>
                <a:gd name="connsiteX8" fmla="*/ 1001316 w 1805975"/>
                <a:gd name="connsiteY8" fmla="*/ 647348 h 1423579"/>
                <a:gd name="connsiteX9" fmla="*/ 808718 w 1805975"/>
                <a:gd name="connsiteY9" fmla="*/ 1295229 h 1423579"/>
                <a:gd name="connsiteX10" fmla="*/ 582216 w 1805975"/>
                <a:gd name="connsiteY10" fmla="*/ 662588 h 1423579"/>
                <a:gd name="connsiteX11" fmla="*/ 442311 w 1805975"/>
                <a:gd name="connsiteY11" fmla="*/ 213187 h 1423579"/>
                <a:gd name="connsiteX12" fmla="*/ 27325 w 1805975"/>
                <a:gd name="connsiteY12" fmla="*/ 7370 h 1423579"/>
                <a:gd name="connsiteX13" fmla="*/ 79090 w 1805975"/>
                <a:gd name="connsiteY13" fmla="*/ 535447 h 1423579"/>
                <a:gd name="connsiteX14" fmla="*/ 259110 w 1805975"/>
                <a:gd name="connsiteY14" fmla="*/ 751417 h 1423579"/>
                <a:gd name="connsiteX15" fmla="*/ 554276 w 1805975"/>
                <a:gd name="connsiteY15" fmla="*/ 682908 h 1423579"/>
                <a:gd name="connsiteX16" fmla="*/ 736834 w 1805975"/>
                <a:gd name="connsiteY16" fmla="*/ 1408334 h 1423579"/>
                <a:gd name="connsiteX0" fmla="*/ 735578 w 1804719"/>
                <a:gd name="connsiteY0" fmla="*/ 1407875 h 1423120"/>
                <a:gd name="connsiteX1" fmla="*/ 914908 w 1804719"/>
                <a:gd name="connsiteY1" fmla="*/ 1423120 h 1423120"/>
                <a:gd name="connsiteX2" fmla="*/ 1035620 w 1804719"/>
                <a:gd name="connsiteY2" fmla="*/ 664669 h 1423120"/>
                <a:gd name="connsiteX3" fmla="*/ 1332436 w 1804719"/>
                <a:gd name="connsiteY3" fmla="*/ 651947 h 1423120"/>
                <a:gd name="connsiteX4" fmla="*/ 1496999 w 1804719"/>
                <a:gd name="connsiteY4" fmla="*/ 470379 h 1423120"/>
                <a:gd name="connsiteX5" fmla="*/ 1804719 w 1804719"/>
                <a:gd name="connsiteY5" fmla="*/ 127575 h 1423120"/>
                <a:gd name="connsiteX6" fmla="*/ 1001955 w 1804719"/>
                <a:gd name="connsiteY6" fmla="*/ 199897 h 1423120"/>
                <a:gd name="connsiteX7" fmla="*/ 894834 w 1804719"/>
                <a:gd name="connsiteY7" fmla="*/ 450081 h 1423120"/>
                <a:gd name="connsiteX8" fmla="*/ 1000060 w 1804719"/>
                <a:gd name="connsiteY8" fmla="*/ 646889 h 1423120"/>
                <a:gd name="connsiteX9" fmla="*/ 807462 w 1804719"/>
                <a:gd name="connsiteY9" fmla="*/ 1294770 h 1423120"/>
                <a:gd name="connsiteX10" fmla="*/ 580960 w 1804719"/>
                <a:gd name="connsiteY10" fmla="*/ 662129 h 1423120"/>
                <a:gd name="connsiteX11" fmla="*/ 441055 w 1804719"/>
                <a:gd name="connsiteY11" fmla="*/ 212728 h 1423120"/>
                <a:gd name="connsiteX12" fmla="*/ 26069 w 1804719"/>
                <a:gd name="connsiteY12" fmla="*/ 6911 h 1423120"/>
                <a:gd name="connsiteX13" fmla="*/ 77834 w 1804719"/>
                <a:gd name="connsiteY13" fmla="*/ 534988 h 1423120"/>
                <a:gd name="connsiteX14" fmla="*/ 306881 w 1804719"/>
                <a:gd name="connsiteY14" fmla="*/ 679878 h 1423120"/>
                <a:gd name="connsiteX15" fmla="*/ 553020 w 1804719"/>
                <a:gd name="connsiteY15" fmla="*/ 682449 h 1423120"/>
                <a:gd name="connsiteX16" fmla="*/ 735578 w 1804719"/>
                <a:gd name="connsiteY16" fmla="*/ 1407875 h 1423120"/>
                <a:gd name="connsiteX0" fmla="*/ 735578 w 1804719"/>
                <a:gd name="connsiteY0" fmla="*/ 1407875 h 1423120"/>
                <a:gd name="connsiteX1" fmla="*/ 914908 w 1804719"/>
                <a:gd name="connsiteY1" fmla="*/ 1423120 h 1423120"/>
                <a:gd name="connsiteX2" fmla="*/ 1035620 w 1804719"/>
                <a:gd name="connsiteY2" fmla="*/ 664669 h 1423120"/>
                <a:gd name="connsiteX3" fmla="*/ 1332436 w 1804719"/>
                <a:gd name="connsiteY3" fmla="*/ 651947 h 1423120"/>
                <a:gd name="connsiteX4" fmla="*/ 1460234 w 1804719"/>
                <a:gd name="connsiteY4" fmla="*/ 434839 h 1423120"/>
                <a:gd name="connsiteX5" fmla="*/ 1804719 w 1804719"/>
                <a:gd name="connsiteY5" fmla="*/ 127575 h 1423120"/>
                <a:gd name="connsiteX6" fmla="*/ 1001955 w 1804719"/>
                <a:gd name="connsiteY6" fmla="*/ 199897 h 1423120"/>
                <a:gd name="connsiteX7" fmla="*/ 894834 w 1804719"/>
                <a:gd name="connsiteY7" fmla="*/ 450081 h 1423120"/>
                <a:gd name="connsiteX8" fmla="*/ 1000060 w 1804719"/>
                <a:gd name="connsiteY8" fmla="*/ 646889 h 1423120"/>
                <a:gd name="connsiteX9" fmla="*/ 807462 w 1804719"/>
                <a:gd name="connsiteY9" fmla="*/ 1294770 h 1423120"/>
                <a:gd name="connsiteX10" fmla="*/ 580960 w 1804719"/>
                <a:gd name="connsiteY10" fmla="*/ 662129 h 1423120"/>
                <a:gd name="connsiteX11" fmla="*/ 441055 w 1804719"/>
                <a:gd name="connsiteY11" fmla="*/ 212728 h 1423120"/>
                <a:gd name="connsiteX12" fmla="*/ 26069 w 1804719"/>
                <a:gd name="connsiteY12" fmla="*/ 6911 h 1423120"/>
                <a:gd name="connsiteX13" fmla="*/ 77834 w 1804719"/>
                <a:gd name="connsiteY13" fmla="*/ 534988 h 1423120"/>
                <a:gd name="connsiteX14" fmla="*/ 306881 w 1804719"/>
                <a:gd name="connsiteY14" fmla="*/ 679878 h 1423120"/>
                <a:gd name="connsiteX15" fmla="*/ 553020 w 1804719"/>
                <a:gd name="connsiteY15" fmla="*/ 682449 h 1423120"/>
                <a:gd name="connsiteX16" fmla="*/ 735578 w 1804719"/>
                <a:gd name="connsiteY16" fmla="*/ 1407875 h 1423120"/>
                <a:gd name="connsiteX0" fmla="*/ 735578 w 1804719"/>
                <a:gd name="connsiteY0" fmla="*/ 1407875 h 1423120"/>
                <a:gd name="connsiteX1" fmla="*/ 914908 w 1804719"/>
                <a:gd name="connsiteY1" fmla="*/ 1423120 h 1423120"/>
                <a:gd name="connsiteX2" fmla="*/ 1035620 w 1804719"/>
                <a:gd name="connsiteY2" fmla="*/ 664669 h 1423120"/>
                <a:gd name="connsiteX3" fmla="*/ 1320181 w 1804719"/>
                <a:gd name="connsiteY3" fmla="*/ 616407 h 1423120"/>
                <a:gd name="connsiteX4" fmla="*/ 1460234 w 1804719"/>
                <a:gd name="connsiteY4" fmla="*/ 434839 h 1423120"/>
                <a:gd name="connsiteX5" fmla="*/ 1804719 w 1804719"/>
                <a:gd name="connsiteY5" fmla="*/ 127575 h 1423120"/>
                <a:gd name="connsiteX6" fmla="*/ 1001955 w 1804719"/>
                <a:gd name="connsiteY6" fmla="*/ 199897 h 1423120"/>
                <a:gd name="connsiteX7" fmla="*/ 894834 w 1804719"/>
                <a:gd name="connsiteY7" fmla="*/ 450081 h 1423120"/>
                <a:gd name="connsiteX8" fmla="*/ 1000060 w 1804719"/>
                <a:gd name="connsiteY8" fmla="*/ 646889 h 1423120"/>
                <a:gd name="connsiteX9" fmla="*/ 807462 w 1804719"/>
                <a:gd name="connsiteY9" fmla="*/ 1294770 h 1423120"/>
                <a:gd name="connsiteX10" fmla="*/ 580960 w 1804719"/>
                <a:gd name="connsiteY10" fmla="*/ 662129 h 1423120"/>
                <a:gd name="connsiteX11" fmla="*/ 441055 w 1804719"/>
                <a:gd name="connsiteY11" fmla="*/ 212728 h 1423120"/>
                <a:gd name="connsiteX12" fmla="*/ 26069 w 1804719"/>
                <a:gd name="connsiteY12" fmla="*/ 6911 h 1423120"/>
                <a:gd name="connsiteX13" fmla="*/ 77834 w 1804719"/>
                <a:gd name="connsiteY13" fmla="*/ 534988 h 1423120"/>
                <a:gd name="connsiteX14" fmla="*/ 306881 w 1804719"/>
                <a:gd name="connsiteY14" fmla="*/ 679878 h 1423120"/>
                <a:gd name="connsiteX15" fmla="*/ 553020 w 1804719"/>
                <a:gd name="connsiteY15" fmla="*/ 682449 h 1423120"/>
                <a:gd name="connsiteX16" fmla="*/ 735578 w 1804719"/>
                <a:gd name="connsiteY16" fmla="*/ 1407875 h 1423120"/>
                <a:gd name="connsiteX0" fmla="*/ 735578 w 1804719"/>
                <a:gd name="connsiteY0" fmla="*/ 1407875 h 1423120"/>
                <a:gd name="connsiteX1" fmla="*/ 914908 w 1804719"/>
                <a:gd name="connsiteY1" fmla="*/ 1423120 h 1423120"/>
                <a:gd name="connsiteX2" fmla="*/ 1035620 w 1804719"/>
                <a:gd name="connsiteY2" fmla="*/ 664669 h 1423120"/>
                <a:gd name="connsiteX3" fmla="*/ 1320181 w 1804719"/>
                <a:gd name="connsiteY3" fmla="*/ 616407 h 1423120"/>
                <a:gd name="connsiteX4" fmla="*/ 1460234 w 1804719"/>
                <a:gd name="connsiteY4" fmla="*/ 434839 h 1423120"/>
                <a:gd name="connsiteX5" fmla="*/ 1804719 w 1804719"/>
                <a:gd name="connsiteY5" fmla="*/ 127575 h 1423120"/>
                <a:gd name="connsiteX6" fmla="*/ 1087753 w 1804719"/>
                <a:gd name="connsiteY6" fmla="*/ 235435 h 1423120"/>
                <a:gd name="connsiteX7" fmla="*/ 894834 w 1804719"/>
                <a:gd name="connsiteY7" fmla="*/ 450081 h 1423120"/>
                <a:gd name="connsiteX8" fmla="*/ 1000060 w 1804719"/>
                <a:gd name="connsiteY8" fmla="*/ 646889 h 1423120"/>
                <a:gd name="connsiteX9" fmla="*/ 807462 w 1804719"/>
                <a:gd name="connsiteY9" fmla="*/ 1294770 h 1423120"/>
                <a:gd name="connsiteX10" fmla="*/ 580960 w 1804719"/>
                <a:gd name="connsiteY10" fmla="*/ 662129 h 1423120"/>
                <a:gd name="connsiteX11" fmla="*/ 441055 w 1804719"/>
                <a:gd name="connsiteY11" fmla="*/ 212728 h 1423120"/>
                <a:gd name="connsiteX12" fmla="*/ 26069 w 1804719"/>
                <a:gd name="connsiteY12" fmla="*/ 6911 h 1423120"/>
                <a:gd name="connsiteX13" fmla="*/ 77834 w 1804719"/>
                <a:gd name="connsiteY13" fmla="*/ 534988 h 1423120"/>
                <a:gd name="connsiteX14" fmla="*/ 306881 w 1804719"/>
                <a:gd name="connsiteY14" fmla="*/ 679878 h 1423120"/>
                <a:gd name="connsiteX15" fmla="*/ 553020 w 1804719"/>
                <a:gd name="connsiteY15" fmla="*/ 682449 h 1423120"/>
                <a:gd name="connsiteX16" fmla="*/ 735578 w 1804719"/>
                <a:gd name="connsiteY16" fmla="*/ 1407875 h 1423120"/>
                <a:gd name="connsiteX0" fmla="*/ 735578 w 1804719"/>
                <a:gd name="connsiteY0" fmla="*/ 1407875 h 1423120"/>
                <a:gd name="connsiteX1" fmla="*/ 914908 w 1804719"/>
                <a:gd name="connsiteY1" fmla="*/ 1423120 h 1423120"/>
                <a:gd name="connsiteX2" fmla="*/ 1035620 w 1804719"/>
                <a:gd name="connsiteY2" fmla="*/ 664669 h 1423120"/>
                <a:gd name="connsiteX3" fmla="*/ 1320181 w 1804719"/>
                <a:gd name="connsiteY3" fmla="*/ 616407 h 1423120"/>
                <a:gd name="connsiteX4" fmla="*/ 1460234 w 1804719"/>
                <a:gd name="connsiteY4" fmla="*/ 434839 h 1423120"/>
                <a:gd name="connsiteX5" fmla="*/ 1804719 w 1804719"/>
                <a:gd name="connsiteY5" fmla="*/ 127575 h 1423120"/>
                <a:gd name="connsiteX6" fmla="*/ 1087753 w 1804719"/>
                <a:gd name="connsiteY6" fmla="*/ 235435 h 1423120"/>
                <a:gd name="connsiteX7" fmla="*/ 943861 w 1804719"/>
                <a:gd name="connsiteY7" fmla="*/ 450081 h 1423120"/>
                <a:gd name="connsiteX8" fmla="*/ 1000060 w 1804719"/>
                <a:gd name="connsiteY8" fmla="*/ 646889 h 1423120"/>
                <a:gd name="connsiteX9" fmla="*/ 807462 w 1804719"/>
                <a:gd name="connsiteY9" fmla="*/ 1294770 h 1423120"/>
                <a:gd name="connsiteX10" fmla="*/ 580960 w 1804719"/>
                <a:gd name="connsiteY10" fmla="*/ 662129 h 1423120"/>
                <a:gd name="connsiteX11" fmla="*/ 441055 w 1804719"/>
                <a:gd name="connsiteY11" fmla="*/ 212728 h 1423120"/>
                <a:gd name="connsiteX12" fmla="*/ 26069 w 1804719"/>
                <a:gd name="connsiteY12" fmla="*/ 6911 h 1423120"/>
                <a:gd name="connsiteX13" fmla="*/ 77834 w 1804719"/>
                <a:gd name="connsiteY13" fmla="*/ 534988 h 1423120"/>
                <a:gd name="connsiteX14" fmla="*/ 306881 w 1804719"/>
                <a:gd name="connsiteY14" fmla="*/ 679878 h 1423120"/>
                <a:gd name="connsiteX15" fmla="*/ 553020 w 1804719"/>
                <a:gd name="connsiteY15" fmla="*/ 682449 h 1423120"/>
                <a:gd name="connsiteX16" fmla="*/ 735578 w 1804719"/>
                <a:gd name="connsiteY16" fmla="*/ 1407875 h 142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4719" h="1423120">
                  <a:moveTo>
                    <a:pt x="735578" y="1407875"/>
                  </a:moveTo>
                  <a:lnTo>
                    <a:pt x="914908" y="1423120"/>
                  </a:lnTo>
                  <a:cubicBezTo>
                    <a:pt x="874268" y="1020107"/>
                    <a:pt x="972120" y="859402"/>
                    <a:pt x="1035620" y="664669"/>
                  </a:cubicBezTo>
                  <a:cubicBezTo>
                    <a:pt x="1063560" y="644349"/>
                    <a:pt x="1249412" y="654712"/>
                    <a:pt x="1320181" y="616407"/>
                  </a:cubicBezTo>
                  <a:cubicBezTo>
                    <a:pt x="1390950" y="578102"/>
                    <a:pt x="1379478" y="516311"/>
                    <a:pt x="1460234" y="434839"/>
                  </a:cubicBezTo>
                  <a:cubicBezTo>
                    <a:pt x="1540990" y="353367"/>
                    <a:pt x="1616350" y="227034"/>
                    <a:pt x="1804719" y="127575"/>
                  </a:cubicBezTo>
                  <a:cubicBezTo>
                    <a:pt x="1792866" y="90322"/>
                    <a:pt x="1231229" y="181684"/>
                    <a:pt x="1087753" y="235435"/>
                  </a:cubicBezTo>
                  <a:cubicBezTo>
                    <a:pt x="944277" y="289186"/>
                    <a:pt x="958476" y="381505"/>
                    <a:pt x="943861" y="450081"/>
                  </a:cubicBezTo>
                  <a:cubicBezTo>
                    <a:pt x="929246" y="518657"/>
                    <a:pt x="1001753" y="607942"/>
                    <a:pt x="1000060" y="646889"/>
                  </a:cubicBezTo>
                  <a:cubicBezTo>
                    <a:pt x="908620" y="882262"/>
                    <a:pt x="832862" y="990817"/>
                    <a:pt x="807462" y="1294770"/>
                  </a:cubicBezTo>
                  <a:cubicBezTo>
                    <a:pt x="782062" y="918850"/>
                    <a:pt x="692720" y="982169"/>
                    <a:pt x="580960" y="662129"/>
                  </a:cubicBezTo>
                  <a:cubicBezTo>
                    <a:pt x="645307" y="619796"/>
                    <a:pt x="803710" y="413717"/>
                    <a:pt x="441055" y="212728"/>
                  </a:cubicBezTo>
                  <a:cubicBezTo>
                    <a:pt x="37161" y="55275"/>
                    <a:pt x="270622" y="164367"/>
                    <a:pt x="26069" y="6911"/>
                  </a:cubicBezTo>
                  <a:cubicBezTo>
                    <a:pt x="-38278" y="-63362"/>
                    <a:pt x="31032" y="422827"/>
                    <a:pt x="77834" y="534988"/>
                  </a:cubicBezTo>
                  <a:cubicBezTo>
                    <a:pt x="124636" y="647149"/>
                    <a:pt x="227683" y="655301"/>
                    <a:pt x="306881" y="679878"/>
                  </a:cubicBezTo>
                  <a:cubicBezTo>
                    <a:pt x="386079" y="704455"/>
                    <a:pt x="525080" y="707849"/>
                    <a:pt x="553020" y="682449"/>
                  </a:cubicBezTo>
                  <a:cubicBezTo>
                    <a:pt x="712193" y="1176056"/>
                    <a:pt x="698325" y="987928"/>
                    <a:pt x="735578" y="14078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4" name="Freihandform 94">
              <a:extLst>
                <a:ext uri="{FF2B5EF4-FFF2-40B4-BE49-F238E27FC236}">
                  <a16:creationId xmlns:a16="http://schemas.microsoft.com/office/drawing/2014/main" id="{9FAFA626-7886-40EC-8F59-FF73850C3CAD}"/>
                </a:ext>
              </a:extLst>
            </p:cNvPr>
            <p:cNvSpPr/>
            <p:nvPr/>
          </p:nvSpPr>
          <p:spPr>
            <a:xfrm>
              <a:off x="669542" y="2172910"/>
              <a:ext cx="491979" cy="132873"/>
            </a:xfrm>
            <a:custGeom>
              <a:avLst/>
              <a:gdLst>
                <a:gd name="connsiteX0" fmla="*/ 19050 w 835025"/>
                <a:gd name="connsiteY0" fmla="*/ 127000 h 146050"/>
                <a:gd name="connsiteX1" fmla="*/ 19050 w 835025"/>
                <a:gd name="connsiteY1" fmla="*/ 127000 h 146050"/>
                <a:gd name="connsiteX2" fmla="*/ 0 w 835025"/>
                <a:gd name="connsiteY2" fmla="*/ 95250 h 146050"/>
                <a:gd name="connsiteX3" fmla="*/ 3175 w 835025"/>
                <a:gd name="connsiteY3" fmla="*/ 73025 h 146050"/>
                <a:gd name="connsiteX4" fmla="*/ 9525 w 835025"/>
                <a:gd name="connsiteY4" fmla="*/ 63500 h 146050"/>
                <a:gd name="connsiteX5" fmla="*/ 38100 w 835025"/>
                <a:gd name="connsiteY5" fmla="*/ 47625 h 146050"/>
                <a:gd name="connsiteX6" fmla="*/ 66675 w 835025"/>
                <a:gd name="connsiteY6" fmla="*/ 34925 h 146050"/>
                <a:gd name="connsiteX7" fmla="*/ 79375 w 835025"/>
                <a:gd name="connsiteY7" fmla="*/ 28575 h 146050"/>
                <a:gd name="connsiteX8" fmla="*/ 107950 w 835025"/>
                <a:gd name="connsiteY8" fmla="*/ 19050 h 146050"/>
                <a:gd name="connsiteX9" fmla="*/ 120650 w 835025"/>
                <a:gd name="connsiteY9" fmla="*/ 15875 h 146050"/>
                <a:gd name="connsiteX10" fmla="*/ 139700 w 835025"/>
                <a:gd name="connsiteY10" fmla="*/ 9525 h 146050"/>
                <a:gd name="connsiteX11" fmla="*/ 165100 w 835025"/>
                <a:gd name="connsiteY11" fmla="*/ 6350 h 146050"/>
                <a:gd name="connsiteX12" fmla="*/ 177800 w 835025"/>
                <a:gd name="connsiteY12" fmla="*/ 3175 h 146050"/>
                <a:gd name="connsiteX13" fmla="*/ 282575 w 835025"/>
                <a:gd name="connsiteY13" fmla="*/ 0 h 146050"/>
                <a:gd name="connsiteX14" fmla="*/ 708025 w 835025"/>
                <a:gd name="connsiteY14" fmla="*/ 3175 h 146050"/>
                <a:gd name="connsiteX15" fmla="*/ 742950 w 835025"/>
                <a:gd name="connsiteY15" fmla="*/ 12700 h 146050"/>
                <a:gd name="connsiteX16" fmla="*/ 752475 w 835025"/>
                <a:gd name="connsiteY16" fmla="*/ 15875 h 146050"/>
                <a:gd name="connsiteX17" fmla="*/ 762000 w 835025"/>
                <a:gd name="connsiteY17" fmla="*/ 22225 h 146050"/>
                <a:gd name="connsiteX18" fmla="*/ 781050 w 835025"/>
                <a:gd name="connsiteY18" fmla="*/ 28575 h 146050"/>
                <a:gd name="connsiteX19" fmla="*/ 800100 w 835025"/>
                <a:gd name="connsiteY19" fmla="*/ 44450 h 146050"/>
                <a:gd name="connsiteX20" fmla="*/ 809625 w 835025"/>
                <a:gd name="connsiteY20" fmla="*/ 50800 h 146050"/>
                <a:gd name="connsiteX21" fmla="*/ 825500 w 835025"/>
                <a:gd name="connsiteY21" fmla="*/ 69850 h 146050"/>
                <a:gd name="connsiteX22" fmla="*/ 831850 w 835025"/>
                <a:gd name="connsiteY22" fmla="*/ 88900 h 146050"/>
                <a:gd name="connsiteX23" fmla="*/ 835025 w 835025"/>
                <a:gd name="connsiteY23" fmla="*/ 98425 h 146050"/>
                <a:gd name="connsiteX24" fmla="*/ 831850 w 835025"/>
                <a:gd name="connsiteY24" fmla="*/ 130175 h 146050"/>
                <a:gd name="connsiteX25" fmla="*/ 822325 w 835025"/>
                <a:gd name="connsiteY25" fmla="*/ 136525 h 146050"/>
                <a:gd name="connsiteX26" fmla="*/ 812800 w 835025"/>
                <a:gd name="connsiteY26" fmla="*/ 139700 h 146050"/>
                <a:gd name="connsiteX27" fmla="*/ 774700 w 835025"/>
                <a:gd name="connsiteY27" fmla="*/ 146050 h 146050"/>
                <a:gd name="connsiteX28" fmla="*/ 168275 w 835025"/>
                <a:gd name="connsiteY28" fmla="*/ 142875 h 146050"/>
                <a:gd name="connsiteX29" fmla="*/ 123825 w 835025"/>
                <a:gd name="connsiteY29" fmla="*/ 139700 h 146050"/>
                <a:gd name="connsiteX30" fmla="*/ 34925 w 835025"/>
                <a:gd name="connsiteY30" fmla="*/ 136525 h 146050"/>
                <a:gd name="connsiteX31" fmla="*/ 19050 w 835025"/>
                <a:gd name="connsiteY31" fmla="*/ 123825 h 146050"/>
                <a:gd name="connsiteX32" fmla="*/ 19050 w 835025"/>
                <a:gd name="connsiteY32" fmla="*/ 127000 h 146050"/>
                <a:gd name="connsiteX0" fmla="*/ 19050 w 835025"/>
                <a:gd name="connsiteY0" fmla="*/ 127000 h 146050"/>
                <a:gd name="connsiteX1" fmla="*/ 19050 w 835025"/>
                <a:gd name="connsiteY1" fmla="*/ 127000 h 146050"/>
                <a:gd name="connsiteX2" fmla="*/ 0 w 835025"/>
                <a:gd name="connsiteY2" fmla="*/ 95250 h 146050"/>
                <a:gd name="connsiteX3" fmla="*/ 3175 w 835025"/>
                <a:gd name="connsiteY3" fmla="*/ 73025 h 146050"/>
                <a:gd name="connsiteX4" fmla="*/ 9525 w 835025"/>
                <a:gd name="connsiteY4" fmla="*/ 63500 h 146050"/>
                <a:gd name="connsiteX5" fmla="*/ 38100 w 835025"/>
                <a:gd name="connsiteY5" fmla="*/ 47625 h 146050"/>
                <a:gd name="connsiteX6" fmla="*/ 66675 w 835025"/>
                <a:gd name="connsiteY6" fmla="*/ 34925 h 146050"/>
                <a:gd name="connsiteX7" fmla="*/ 79375 w 835025"/>
                <a:gd name="connsiteY7" fmla="*/ 28575 h 146050"/>
                <a:gd name="connsiteX8" fmla="*/ 107950 w 835025"/>
                <a:gd name="connsiteY8" fmla="*/ 19050 h 146050"/>
                <a:gd name="connsiteX9" fmla="*/ 120650 w 835025"/>
                <a:gd name="connsiteY9" fmla="*/ 15875 h 146050"/>
                <a:gd name="connsiteX10" fmla="*/ 139700 w 835025"/>
                <a:gd name="connsiteY10" fmla="*/ 9525 h 146050"/>
                <a:gd name="connsiteX11" fmla="*/ 165100 w 835025"/>
                <a:gd name="connsiteY11" fmla="*/ 6350 h 146050"/>
                <a:gd name="connsiteX12" fmla="*/ 177800 w 835025"/>
                <a:gd name="connsiteY12" fmla="*/ 3175 h 146050"/>
                <a:gd name="connsiteX13" fmla="*/ 282575 w 835025"/>
                <a:gd name="connsiteY13" fmla="*/ 0 h 146050"/>
                <a:gd name="connsiteX14" fmla="*/ 708025 w 835025"/>
                <a:gd name="connsiteY14" fmla="*/ 3175 h 146050"/>
                <a:gd name="connsiteX15" fmla="*/ 742950 w 835025"/>
                <a:gd name="connsiteY15" fmla="*/ 12700 h 146050"/>
                <a:gd name="connsiteX16" fmla="*/ 752475 w 835025"/>
                <a:gd name="connsiteY16" fmla="*/ 15875 h 146050"/>
                <a:gd name="connsiteX17" fmla="*/ 762000 w 835025"/>
                <a:gd name="connsiteY17" fmla="*/ 22225 h 146050"/>
                <a:gd name="connsiteX18" fmla="*/ 781050 w 835025"/>
                <a:gd name="connsiteY18" fmla="*/ 28575 h 146050"/>
                <a:gd name="connsiteX19" fmla="*/ 809625 w 835025"/>
                <a:gd name="connsiteY19" fmla="*/ 50800 h 146050"/>
                <a:gd name="connsiteX20" fmla="*/ 825500 w 835025"/>
                <a:gd name="connsiteY20" fmla="*/ 69850 h 146050"/>
                <a:gd name="connsiteX21" fmla="*/ 831850 w 835025"/>
                <a:gd name="connsiteY21" fmla="*/ 88900 h 146050"/>
                <a:gd name="connsiteX22" fmla="*/ 835025 w 835025"/>
                <a:gd name="connsiteY22" fmla="*/ 98425 h 146050"/>
                <a:gd name="connsiteX23" fmla="*/ 831850 w 835025"/>
                <a:gd name="connsiteY23" fmla="*/ 130175 h 146050"/>
                <a:gd name="connsiteX24" fmla="*/ 822325 w 835025"/>
                <a:gd name="connsiteY24" fmla="*/ 136525 h 146050"/>
                <a:gd name="connsiteX25" fmla="*/ 812800 w 835025"/>
                <a:gd name="connsiteY25" fmla="*/ 139700 h 146050"/>
                <a:gd name="connsiteX26" fmla="*/ 774700 w 835025"/>
                <a:gd name="connsiteY26" fmla="*/ 146050 h 146050"/>
                <a:gd name="connsiteX27" fmla="*/ 168275 w 835025"/>
                <a:gd name="connsiteY27" fmla="*/ 142875 h 146050"/>
                <a:gd name="connsiteX28" fmla="*/ 123825 w 835025"/>
                <a:gd name="connsiteY28" fmla="*/ 139700 h 146050"/>
                <a:gd name="connsiteX29" fmla="*/ 34925 w 835025"/>
                <a:gd name="connsiteY29" fmla="*/ 136525 h 146050"/>
                <a:gd name="connsiteX30" fmla="*/ 19050 w 835025"/>
                <a:gd name="connsiteY30" fmla="*/ 123825 h 146050"/>
                <a:gd name="connsiteX31" fmla="*/ 19050 w 835025"/>
                <a:gd name="connsiteY31" fmla="*/ 127000 h 146050"/>
                <a:gd name="connsiteX0" fmla="*/ 19050 w 835025"/>
                <a:gd name="connsiteY0" fmla="*/ 127000 h 146050"/>
                <a:gd name="connsiteX1" fmla="*/ 19050 w 835025"/>
                <a:gd name="connsiteY1" fmla="*/ 127000 h 146050"/>
                <a:gd name="connsiteX2" fmla="*/ 0 w 835025"/>
                <a:gd name="connsiteY2" fmla="*/ 95250 h 146050"/>
                <a:gd name="connsiteX3" fmla="*/ 3175 w 835025"/>
                <a:gd name="connsiteY3" fmla="*/ 73025 h 146050"/>
                <a:gd name="connsiteX4" fmla="*/ 9525 w 835025"/>
                <a:gd name="connsiteY4" fmla="*/ 63500 h 146050"/>
                <a:gd name="connsiteX5" fmla="*/ 38100 w 835025"/>
                <a:gd name="connsiteY5" fmla="*/ 47625 h 146050"/>
                <a:gd name="connsiteX6" fmla="*/ 66675 w 835025"/>
                <a:gd name="connsiteY6" fmla="*/ 34925 h 146050"/>
                <a:gd name="connsiteX7" fmla="*/ 79375 w 835025"/>
                <a:gd name="connsiteY7" fmla="*/ 28575 h 146050"/>
                <a:gd name="connsiteX8" fmla="*/ 107950 w 835025"/>
                <a:gd name="connsiteY8" fmla="*/ 19050 h 146050"/>
                <a:gd name="connsiteX9" fmla="*/ 120650 w 835025"/>
                <a:gd name="connsiteY9" fmla="*/ 15875 h 146050"/>
                <a:gd name="connsiteX10" fmla="*/ 139700 w 835025"/>
                <a:gd name="connsiteY10" fmla="*/ 9525 h 146050"/>
                <a:gd name="connsiteX11" fmla="*/ 165100 w 835025"/>
                <a:gd name="connsiteY11" fmla="*/ 6350 h 146050"/>
                <a:gd name="connsiteX12" fmla="*/ 177800 w 835025"/>
                <a:gd name="connsiteY12" fmla="*/ 3175 h 146050"/>
                <a:gd name="connsiteX13" fmla="*/ 282575 w 835025"/>
                <a:gd name="connsiteY13" fmla="*/ 0 h 146050"/>
                <a:gd name="connsiteX14" fmla="*/ 708025 w 835025"/>
                <a:gd name="connsiteY14" fmla="*/ 3175 h 146050"/>
                <a:gd name="connsiteX15" fmla="*/ 742950 w 835025"/>
                <a:gd name="connsiteY15" fmla="*/ 12700 h 146050"/>
                <a:gd name="connsiteX16" fmla="*/ 752475 w 835025"/>
                <a:gd name="connsiteY16" fmla="*/ 15875 h 146050"/>
                <a:gd name="connsiteX17" fmla="*/ 762000 w 835025"/>
                <a:gd name="connsiteY17" fmla="*/ 22225 h 146050"/>
                <a:gd name="connsiteX18" fmla="*/ 781050 w 835025"/>
                <a:gd name="connsiteY18" fmla="*/ 28575 h 146050"/>
                <a:gd name="connsiteX19" fmla="*/ 809625 w 835025"/>
                <a:gd name="connsiteY19" fmla="*/ 50800 h 146050"/>
                <a:gd name="connsiteX20" fmla="*/ 831850 w 835025"/>
                <a:gd name="connsiteY20" fmla="*/ 88900 h 146050"/>
                <a:gd name="connsiteX21" fmla="*/ 835025 w 835025"/>
                <a:gd name="connsiteY21" fmla="*/ 98425 h 146050"/>
                <a:gd name="connsiteX22" fmla="*/ 831850 w 835025"/>
                <a:gd name="connsiteY22" fmla="*/ 130175 h 146050"/>
                <a:gd name="connsiteX23" fmla="*/ 822325 w 835025"/>
                <a:gd name="connsiteY23" fmla="*/ 136525 h 146050"/>
                <a:gd name="connsiteX24" fmla="*/ 812800 w 835025"/>
                <a:gd name="connsiteY24" fmla="*/ 139700 h 146050"/>
                <a:gd name="connsiteX25" fmla="*/ 774700 w 835025"/>
                <a:gd name="connsiteY25" fmla="*/ 146050 h 146050"/>
                <a:gd name="connsiteX26" fmla="*/ 168275 w 835025"/>
                <a:gd name="connsiteY26" fmla="*/ 142875 h 146050"/>
                <a:gd name="connsiteX27" fmla="*/ 123825 w 835025"/>
                <a:gd name="connsiteY27" fmla="*/ 139700 h 146050"/>
                <a:gd name="connsiteX28" fmla="*/ 34925 w 835025"/>
                <a:gd name="connsiteY28" fmla="*/ 136525 h 146050"/>
                <a:gd name="connsiteX29" fmla="*/ 19050 w 835025"/>
                <a:gd name="connsiteY29" fmla="*/ 123825 h 146050"/>
                <a:gd name="connsiteX30" fmla="*/ 19050 w 835025"/>
                <a:gd name="connsiteY30" fmla="*/ 127000 h 146050"/>
                <a:gd name="connsiteX0" fmla="*/ 19050 w 833908"/>
                <a:gd name="connsiteY0" fmla="*/ 127000 h 146050"/>
                <a:gd name="connsiteX1" fmla="*/ 19050 w 833908"/>
                <a:gd name="connsiteY1" fmla="*/ 127000 h 146050"/>
                <a:gd name="connsiteX2" fmla="*/ 0 w 833908"/>
                <a:gd name="connsiteY2" fmla="*/ 95250 h 146050"/>
                <a:gd name="connsiteX3" fmla="*/ 3175 w 833908"/>
                <a:gd name="connsiteY3" fmla="*/ 73025 h 146050"/>
                <a:gd name="connsiteX4" fmla="*/ 9525 w 833908"/>
                <a:gd name="connsiteY4" fmla="*/ 63500 h 146050"/>
                <a:gd name="connsiteX5" fmla="*/ 38100 w 833908"/>
                <a:gd name="connsiteY5" fmla="*/ 47625 h 146050"/>
                <a:gd name="connsiteX6" fmla="*/ 66675 w 833908"/>
                <a:gd name="connsiteY6" fmla="*/ 34925 h 146050"/>
                <a:gd name="connsiteX7" fmla="*/ 79375 w 833908"/>
                <a:gd name="connsiteY7" fmla="*/ 28575 h 146050"/>
                <a:gd name="connsiteX8" fmla="*/ 107950 w 833908"/>
                <a:gd name="connsiteY8" fmla="*/ 19050 h 146050"/>
                <a:gd name="connsiteX9" fmla="*/ 120650 w 833908"/>
                <a:gd name="connsiteY9" fmla="*/ 15875 h 146050"/>
                <a:gd name="connsiteX10" fmla="*/ 139700 w 833908"/>
                <a:gd name="connsiteY10" fmla="*/ 9525 h 146050"/>
                <a:gd name="connsiteX11" fmla="*/ 165100 w 833908"/>
                <a:gd name="connsiteY11" fmla="*/ 6350 h 146050"/>
                <a:gd name="connsiteX12" fmla="*/ 177800 w 833908"/>
                <a:gd name="connsiteY12" fmla="*/ 3175 h 146050"/>
                <a:gd name="connsiteX13" fmla="*/ 282575 w 833908"/>
                <a:gd name="connsiteY13" fmla="*/ 0 h 146050"/>
                <a:gd name="connsiteX14" fmla="*/ 708025 w 833908"/>
                <a:gd name="connsiteY14" fmla="*/ 3175 h 146050"/>
                <a:gd name="connsiteX15" fmla="*/ 742950 w 833908"/>
                <a:gd name="connsiteY15" fmla="*/ 12700 h 146050"/>
                <a:gd name="connsiteX16" fmla="*/ 752475 w 833908"/>
                <a:gd name="connsiteY16" fmla="*/ 15875 h 146050"/>
                <a:gd name="connsiteX17" fmla="*/ 762000 w 833908"/>
                <a:gd name="connsiteY17" fmla="*/ 22225 h 146050"/>
                <a:gd name="connsiteX18" fmla="*/ 781050 w 833908"/>
                <a:gd name="connsiteY18" fmla="*/ 28575 h 146050"/>
                <a:gd name="connsiteX19" fmla="*/ 809625 w 833908"/>
                <a:gd name="connsiteY19" fmla="*/ 50800 h 146050"/>
                <a:gd name="connsiteX20" fmla="*/ 831850 w 833908"/>
                <a:gd name="connsiteY20" fmla="*/ 88900 h 146050"/>
                <a:gd name="connsiteX21" fmla="*/ 831850 w 833908"/>
                <a:gd name="connsiteY21" fmla="*/ 130175 h 146050"/>
                <a:gd name="connsiteX22" fmla="*/ 822325 w 833908"/>
                <a:gd name="connsiteY22" fmla="*/ 136525 h 146050"/>
                <a:gd name="connsiteX23" fmla="*/ 812800 w 833908"/>
                <a:gd name="connsiteY23" fmla="*/ 139700 h 146050"/>
                <a:gd name="connsiteX24" fmla="*/ 774700 w 833908"/>
                <a:gd name="connsiteY24" fmla="*/ 146050 h 146050"/>
                <a:gd name="connsiteX25" fmla="*/ 168275 w 833908"/>
                <a:gd name="connsiteY25" fmla="*/ 142875 h 146050"/>
                <a:gd name="connsiteX26" fmla="*/ 123825 w 833908"/>
                <a:gd name="connsiteY26" fmla="*/ 139700 h 146050"/>
                <a:gd name="connsiteX27" fmla="*/ 34925 w 833908"/>
                <a:gd name="connsiteY27" fmla="*/ 136525 h 146050"/>
                <a:gd name="connsiteX28" fmla="*/ 19050 w 833908"/>
                <a:gd name="connsiteY28" fmla="*/ 123825 h 146050"/>
                <a:gd name="connsiteX29" fmla="*/ 19050 w 833908"/>
                <a:gd name="connsiteY29" fmla="*/ 127000 h 146050"/>
                <a:gd name="connsiteX0" fmla="*/ 19050 w 834433"/>
                <a:gd name="connsiteY0" fmla="*/ 127000 h 146050"/>
                <a:gd name="connsiteX1" fmla="*/ 19050 w 834433"/>
                <a:gd name="connsiteY1" fmla="*/ 127000 h 146050"/>
                <a:gd name="connsiteX2" fmla="*/ 0 w 834433"/>
                <a:gd name="connsiteY2" fmla="*/ 95250 h 146050"/>
                <a:gd name="connsiteX3" fmla="*/ 3175 w 834433"/>
                <a:gd name="connsiteY3" fmla="*/ 73025 h 146050"/>
                <a:gd name="connsiteX4" fmla="*/ 9525 w 834433"/>
                <a:gd name="connsiteY4" fmla="*/ 63500 h 146050"/>
                <a:gd name="connsiteX5" fmla="*/ 38100 w 834433"/>
                <a:gd name="connsiteY5" fmla="*/ 47625 h 146050"/>
                <a:gd name="connsiteX6" fmla="*/ 66675 w 834433"/>
                <a:gd name="connsiteY6" fmla="*/ 34925 h 146050"/>
                <a:gd name="connsiteX7" fmla="*/ 79375 w 834433"/>
                <a:gd name="connsiteY7" fmla="*/ 28575 h 146050"/>
                <a:gd name="connsiteX8" fmla="*/ 107950 w 834433"/>
                <a:gd name="connsiteY8" fmla="*/ 19050 h 146050"/>
                <a:gd name="connsiteX9" fmla="*/ 120650 w 834433"/>
                <a:gd name="connsiteY9" fmla="*/ 15875 h 146050"/>
                <a:gd name="connsiteX10" fmla="*/ 139700 w 834433"/>
                <a:gd name="connsiteY10" fmla="*/ 9525 h 146050"/>
                <a:gd name="connsiteX11" fmla="*/ 165100 w 834433"/>
                <a:gd name="connsiteY11" fmla="*/ 6350 h 146050"/>
                <a:gd name="connsiteX12" fmla="*/ 177800 w 834433"/>
                <a:gd name="connsiteY12" fmla="*/ 3175 h 146050"/>
                <a:gd name="connsiteX13" fmla="*/ 282575 w 834433"/>
                <a:gd name="connsiteY13" fmla="*/ 0 h 146050"/>
                <a:gd name="connsiteX14" fmla="*/ 708025 w 834433"/>
                <a:gd name="connsiteY14" fmla="*/ 3175 h 146050"/>
                <a:gd name="connsiteX15" fmla="*/ 742950 w 834433"/>
                <a:gd name="connsiteY15" fmla="*/ 12700 h 146050"/>
                <a:gd name="connsiteX16" fmla="*/ 752475 w 834433"/>
                <a:gd name="connsiteY16" fmla="*/ 15875 h 146050"/>
                <a:gd name="connsiteX17" fmla="*/ 762000 w 834433"/>
                <a:gd name="connsiteY17" fmla="*/ 22225 h 146050"/>
                <a:gd name="connsiteX18" fmla="*/ 781050 w 834433"/>
                <a:gd name="connsiteY18" fmla="*/ 28575 h 146050"/>
                <a:gd name="connsiteX19" fmla="*/ 809625 w 834433"/>
                <a:gd name="connsiteY19" fmla="*/ 50800 h 146050"/>
                <a:gd name="connsiteX20" fmla="*/ 831850 w 834433"/>
                <a:gd name="connsiteY20" fmla="*/ 88900 h 146050"/>
                <a:gd name="connsiteX21" fmla="*/ 831850 w 834433"/>
                <a:gd name="connsiteY21" fmla="*/ 130175 h 146050"/>
                <a:gd name="connsiteX22" fmla="*/ 812800 w 834433"/>
                <a:gd name="connsiteY22" fmla="*/ 139700 h 146050"/>
                <a:gd name="connsiteX23" fmla="*/ 774700 w 834433"/>
                <a:gd name="connsiteY23" fmla="*/ 146050 h 146050"/>
                <a:gd name="connsiteX24" fmla="*/ 168275 w 834433"/>
                <a:gd name="connsiteY24" fmla="*/ 142875 h 146050"/>
                <a:gd name="connsiteX25" fmla="*/ 123825 w 834433"/>
                <a:gd name="connsiteY25" fmla="*/ 139700 h 146050"/>
                <a:gd name="connsiteX26" fmla="*/ 34925 w 834433"/>
                <a:gd name="connsiteY26" fmla="*/ 136525 h 146050"/>
                <a:gd name="connsiteX27" fmla="*/ 19050 w 834433"/>
                <a:gd name="connsiteY27" fmla="*/ 123825 h 146050"/>
                <a:gd name="connsiteX28" fmla="*/ 19050 w 834433"/>
                <a:gd name="connsiteY28" fmla="*/ 127000 h 146050"/>
                <a:gd name="connsiteX0" fmla="*/ 19050 w 834433"/>
                <a:gd name="connsiteY0" fmla="*/ 184150 h 203200"/>
                <a:gd name="connsiteX1" fmla="*/ 19050 w 834433"/>
                <a:gd name="connsiteY1" fmla="*/ 184150 h 203200"/>
                <a:gd name="connsiteX2" fmla="*/ 0 w 834433"/>
                <a:gd name="connsiteY2" fmla="*/ 152400 h 203200"/>
                <a:gd name="connsiteX3" fmla="*/ 3175 w 834433"/>
                <a:gd name="connsiteY3" fmla="*/ 130175 h 203200"/>
                <a:gd name="connsiteX4" fmla="*/ 9525 w 834433"/>
                <a:gd name="connsiteY4" fmla="*/ 120650 h 203200"/>
                <a:gd name="connsiteX5" fmla="*/ 38100 w 834433"/>
                <a:gd name="connsiteY5" fmla="*/ 104775 h 203200"/>
                <a:gd name="connsiteX6" fmla="*/ 66675 w 834433"/>
                <a:gd name="connsiteY6" fmla="*/ 92075 h 203200"/>
                <a:gd name="connsiteX7" fmla="*/ 79375 w 834433"/>
                <a:gd name="connsiteY7" fmla="*/ 85725 h 203200"/>
                <a:gd name="connsiteX8" fmla="*/ 107950 w 834433"/>
                <a:gd name="connsiteY8" fmla="*/ 76200 h 203200"/>
                <a:gd name="connsiteX9" fmla="*/ 120650 w 834433"/>
                <a:gd name="connsiteY9" fmla="*/ 73025 h 203200"/>
                <a:gd name="connsiteX10" fmla="*/ 139700 w 834433"/>
                <a:gd name="connsiteY10" fmla="*/ 66675 h 203200"/>
                <a:gd name="connsiteX11" fmla="*/ 165100 w 834433"/>
                <a:gd name="connsiteY11" fmla="*/ 63500 h 203200"/>
                <a:gd name="connsiteX12" fmla="*/ 177800 w 834433"/>
                <a:gd name="connsiteY12" fmla="*/ 60325 h 203200"/>
                <a:gd name="connsiteX13" fmla="*/ 323850 w 834433"/>
                <a:gd name="connsiteY13" fmla="*/ 0 h 203200"/>
                <a:gd name="connsiteX14" fmla="*/ 708025 w 834433"/>
                <a:gd name="connsiteY14" fmla="*/ 60325 h 203200"/>
                <a:gd name="connsiteX15" fmla="*/ 742950 w 834433"/>
                <a:gd name="connsiteY15" fmla="*/ 69850 h 203200"/>
                <a:gd name="connsiteX16" fmla="*/ 752475 w 834433"/>
                <a:gd name="connsiteY16" fmla="*/ 73025 h 203200"/>
                <a:gd name="connsiteX17" fmla="*/ 762000 w 834433"/>
                <a:gd name="connsiteY17" fmla="*/ 79375 h 203200"/>
                <a:gd name="connsiteX18" fmla="*/ 781050 w 834433"/>
                <a:gd name="connsiteY18" fmla="*/ 85725 h 203200"/>
                <a:gd name="connsiteX19" fmla="*/ 809625 w 834433"/>
                <a:gd name="connsiteY19" fmla="*/ 107950 h 203200"/>
                <a:gd name="connsiteX20" fmla="*/ 831850 w 834433"/>
                <a:gd name="connsiteY20" fmla="*/ 146050 h 203200"/>
                <a:gd name="connsiteX21" fmla="*/ 831850 w 834433"/>
                <a:gd name="connsiteY21" fmla="*/ 187325 h 203200"/>
                <a:gd name="connsiteX22" fmla="*/ 812800 w 834433"/>
                <a:gd name="connsiteY22" fmla="*/ 196850 h 203200"/>
                <a:gd name="connsiteX23" fmla="*/ 774700 w 834433"/>
                <a:gd name="connsiteY23" fmla="*/ 203200 h 203200"/>
                <a:gd name="connsiteX24" fmla="*/ 168275 w 834433"/>
                <a:gd name="connsiteY24" fmla="*/ 200025 h 203200"/>
                <a:gd name="connsiteX25" fmla="*/ 123825 w 834433"/>
                <a:gd name="connsiteY25" fmla="*/ 196850 h 203200"/>
                <a:gd name="connsiteX26" fmla="*/ 34925 w 834433"/>
                <a:gd name="connsiteY26" fmla="*/ 193675 h 203200"/>
                <a:gd name="connsiteX27" fmla="*/ 19050 w 834433"/>
                <a:gd name="connsiteY27" fmla="*/ 180975 h 203200"/>
                <a:gd name="connsiteX28" fmla="*/ 19050 w 834433"/>
                <a:gd name="connsiteY28" fmla="*/ 184150 h 203200"/>
                <a:gd name="connsiteX0" fmla="*/ 19050 w 834433"/>
                <a:gd name="connsiteY0" fmla="*/ 189535 h 208585"/>
                <a:gd name="connsiteX1" fmla="*/ 19050 w 834433"/>
                <a:gd name="connsiteY1" fmla="*/ 189535 h 208585"/>
                <a:gd name="connsiteX2" fmla="*/ 0 w 834433"/>
                <a:gd name="connsiteY2" fmla="*/ 157785 h 208585"/>
                <a:gd name="connsiteX3" fmla="*/ 3175 w 834433"/>
                <a:gd name="connsiteY3" fmla="*/ 135560 h 208585"/>
                <a:gd name="connsiteX4" fmla="*/ 9525 w 834433"/>
                <a:gd name="connsiteY4" fmla="*/ 126035 h 208585"/>
                <a:gd name="connsiteX5" fmla="*/ 38100 w 834433"/>
                <a:gd name="connsiteY5" fmla="*/ 110160 h 208585"/>
                <a:gd name="connsiteX6" fmla="*/ 66675 w 834433"/>
                <a:gd name="connsiteY6" fmla="*/ 97460 h 208585"/>
                <a:gd name="connsiteX7" fmla="*/ 79375 w 834433"/>
                <a:gd name="connsiteY7" fmla="*/ 91110 h 208585"/>
                <a:gd name="connsiteX8" fmla="*/ 107950 w 834433"/>
                <a:gd name="connsiteY8" fmla="*/ 81585 h 208585"/>
                <a:gd name="connsiteX9" fmla="*/ 120650 w 834433"/>
                <a:gd name="connsiteY9" fmla="*/ 78410 h 208585"/>
                <a:gd name="connsiteX10" fmla="*/ 139700 w 834433"/>
                <a:gd name="connsiteY10" fmla="*/ 72060 h 208585"/>
                <a:gd name="connsiteX11" fmla="*/ 165100 w 834433"/>
                <a:gd name="connsiteY11" fmla="*/ 68885 h 208585"/>
                <a:gd name="connsiteX12" fmla="*/ 177800 w 834433"/>
                <a:gd name="connsiteY12" fmla="*/ 65710 h 208585"/>
                <a:gd name="connsiteX13" fmla="*/ 323850 w 834433"/>
                <a:gd name="connsiteY13" fmla="*/ 5385 h 208585"/>
                <a:gd name="connsiteX14" fmla="*/ 517525 w 834433"/>
                <a:gd name="connsiteY14" fmla="*/ 2210 h 208585"/>
                <a:gd name="connsiteX15" fmla="*/ 742950 w 834433"/>
                <a:gd name="connsiteY15" fmla="*/ 75235 h 208585"/>
                <a:gd name="connsiteX16" fmla="*/ 752475 w 834433"/>
                <a:gd name="connsiteY16" fmla="*/ 78410 h 208585"/>
                <a:gd name="connsiteX17" fmla="*/ 762000 w 834433"/>
                <a:gd name="connsiteY17" fmla="*/ 84760 h 208585"/>
                <a:gd name="connsiteX18" fmla="*/ 781050 w 834433"/>
                <a:gd name="connsiteY18" fmla="*/ 91110 h 208585"/>
                <a:gd name="connsiteX19" fmla="*/ 809625 w 834433"/>
                <a:gd name="connsiteY19" fmla="*/ 113335 h 208585"/>
                <a:gd name="connsiteX20" fmla="*/ 831850 w 834433"/>
                <a:gd name="connsiteY20" fmla="*/ 151435 h 208585"/>
                <a:gd name="connsiteX21" fmla="*/ 831850 w 834433"/>
                <a:gd name="connsiteY21" fmla="*/ 192710 h 208585"/>
                <a:gd name="connsiteX22" fmla="*/ 812800 w 834433"/>
                <a:gd name="connsiteY22" fmla="*/ 202235 h 208585"/>
                <a:gd name="connsiteX23" fmla="*/ 774700 w 834433"/>
                <a:gd name="connsiteY23" fmla="*/ 208585 h 208585"/>
                <a:gd name="connsiteX24" fmla="*/ 168275 w 834433"/>
                <a:gd name="connsiteY24" fmla="*/ 205410 h 208585"/>
                <a:gd name="connsiteX25" fmla="*/ 123825 w 834433"/>
                <a:gd name="connsiteY25" fmla="*/ 202235 h 208585"/>
                <a:gd name="connsiteX26" fmla="*/ 34925 w 834433"/>
                <a:gd name="connsiteY26" fmla="*/ 199060 h 208585"/>
                <a:gd name="connsiteX27" fmla="*/ 19050 w 834433"/>
                <a:gd name="connsiteY27" fmla="*/ 186360 h 208585"/>
                <a:gd name="connsiteX28" fmla="*/ 19050 w 834433"/>
                <a:gd name="connsiteY28" fmla="*/ 189535 h 208585"/>
                <a:gd name="connsiteX0" fmla="*/ 19050 w 834433"/>
                <a:gd name="connsiteY0" fmla="*/ 189535 h 208585"/>
                <a:gd name="connsiteX1" fmla="*/ 19050 w 834433"/>
                <a:gd name="connsiteY1" fmla="*/ 189535 h 208585"/>
                <a:gd name="connsiteX2" fmla="*/ 0 w 834433"/>
                <a:gd name="connsiteY2" fmla="*/ 157785 h 208585"/>
                <a:gd name="connsiteX3" fmla="*/ 3175 w 834433"/>
                <a:gd name="connsiteY3" fmla="*/ 135560 h 208585"/>
                <a:gd name="connsiteX4" fmla="*/ 9525 w 834433"/>
                <a:gd name="connsiteY4" fmla="*/ 126035 h 208585"/>
                <a:gd name="connsiteX5" fmla="*/ 38100 w 834433"/>
                <a:gd name="connsiteY5" fmla="*/ 110160 h 208585"/>
                <a:gd name="connsiteX6" fmla="*/ 66675 w 834433"/>
                <a:gd name="connsiteY6" fmla="*/ 97460 h 208585"/>
                <a:gd name="connsiteX7" fmla="*/ 79375 w 834433"/>
                <a:gd name="connsiteY7" fmla="*/ 91110 h 208585"/>
                <a:gd name="connsiteX8" fmla="*/ 107950 w 834433"/>
                <a:gd name="connsiteY8" fmla="*/ 81585 h 208585"/>
                <a:gd name="connsiteX9" fmla="*/ 120650 w 834433"/>
                <a:gd name="connsiteY9" fmla="*/ 78410 h 208585"/>
                <a:gd name="connsiteX10" fmla="*/ 139700 w 834433"/>
                <a:gd name="connsiteY10" fmla="*/ 72060 h 208585"/>
                <a:gd name="connsiteX11" fmla="*/ 165100 w 834433"/>
                <a:gd name="connsiteY11" fmla="*/ 68885 h 208585"/>
                <a:gd name="connsiteX12" fmla="*/ 177800 w 834433"/>
                <a:gd name="connsiteY12" fmla="*/ 65710 h 208585"/>
                <a:gd name="connsiteX13" fmla="*/ 323850 w 834433"/>
                <a:gd name="connsiteY13" fmla="*/ 5385 h 208585"/>
                <a:gd name="connsiteX14" fmla="*/ 517525 w 834433"/>
                <a:gd name="connsiteY14" fmla="*/ 2210 h 208585"/>
                <a:gd name="connsiteX15" fmla="*/ 742950 w 834433"/>
                <a:gd name="connsiteY15" fmla="*/ 75235 h 208585"/>
                <a:gd name="connsiteX16" fmla="*/ 628650 w 834433"/>
                <a:gd name="connsiteY16" fmla="*/ 33960 h 208585"/>
                <a:gd name="connsiteX17" fmla="*/ 762000 w 834433"/>
                <a:gd name="connsiteY17" fmla="*/ 84760 h 208585"/>
                <a:gd name="connsiteX18" fmla="*/ 781050 w 834433"/>
                <a:gd name="connsiteY18" fmla="*/ 91110 h 208585"/>
                <a:gd name="connsiteX19" fmla="*/ 809625 w 834433"/>
                <a:gd name="connsiteY19" fmla="*/ 113335 h 208585"/>
                <a:gd name="connsiteX20" fmla="*/ 831850 w 834433"/>
                <a:gd name="connsiteY20" fmla="*/ 151435 h 208585"/>
                <a:gd name="connsiteX21" fmla="*/ 831850 w 834433"/>
                <a:gd name="connsiteY21" fmla="*/ 192710 h 208585"/>
                <a:gd name="connsiteX22" fmla="*/ 812800 w 834433"/>
                <a:gd name="connsiteY22" fmla="*/ 202235 h 208585"/>
                <a:gd name="connsiteX23" fmla="*/ 774700 w 834433"/>
                <a:gd name="connsiteY23" fmla="*/ 208585 h 208585"/>
                <a:gd name="connsiteX24" fmla="*/ 168275 w 834433"/>
                <a:gd name="connsiteY24" fmla="*/ 205410 h 208585"/>
                <a:gd name="connsiteX25" fmla="*/ 123825 w 834433"/>
                <a:gd name="connsiteY25" fmla="*/ 202235 h 208585"/>
                <a:gd name="connsiteX26" fmla="*/ 34925 w 834433"/>
                <a:gd name="connsiteY26" fmla="*/ 199060 h 208585"/>
                <a:gd name="connsiteX27" fmla="*/ 19050 w 834433"/>
                <a:gd name="connsiteY27" fmla="*/ 186360 h 208585"/>
                <a:gd name="connsiteX28" fmla="*/ 19050 w 834433"/>
                <a:gd name="connsiteY28" fmla="*/ 189535 h 208585"/>
                <a:gd name="connsiteX0" fmla="*/ 19050 w 834433"/>
                <a:gd name="connsiteY0" fmla="*/ 195201 h 214251"/>
                <a:gd name="connsiteX1" fmla="*/ 19050 w 834433"/>
                <a:gd name="connsiteY1" fmla="*/ 195201 h 214251"/>
                <a:gd name="connsiteX2" fmla="*/ 0 w 834433"/>
                <a:gd name="connsiteY2" fmla="*/ 163451 h 214251"/>
                <a:gd name="connsiteX3" fmla="*/ 3175 w 834433"/>
                <a:gd name="connsiteY3" fmla="*/ 141226 h 214251"/>
                <a:gd name="connsiteX4" fmla="*/ 9525 w 834433"/>
                <a:gd name="connsiteY4" fmla="*/ 131701 h 214251"/>
                <a:gd name="connsiteX5" fmla="*/ 38100 w 834433"/>
                <a:gd name="connsiteY5" fmla="*/ 115826 h 214251"/>
                <a:gd name="connsiteX6" fmla="*/ 66675 w 834433"/>
                <a:gd name="connsiteY6" fmla="*/ 103126 h 214251"/>
                <a:gd name="connsiteX7" fmla="*/ 79375 w 834433"/>
                <a:gd name="connsiteY7" fmla="*/ 96776 h 214251"/>
                <a:gd name="connsiteX8" fmla="*/ 107950 w 834433"/>
                <a:gd name="connsiteY8" fmla="*/ 87251 h 214251"/>
                <a:gd name="connsiteX9" fmla="*/ 120650 w 834433"/>
                <a:gd name="connsiteY9" fmla="*/ 84076 h 214251"/>
                <a:gd name="connsiteX10" fmla="*/ 139700 w 834433"/>
                <a:gd name="connsiteY10" fmla="*/ 77726 h 214251"/>
                <a:gd name="connsiteX11" fmla="*/ 165100 w 834433"/>
                <a:gd name="connsiteY11" fmla="*/ 74551 h 214251"/>
                <a:gd name="connsiteX12" fmla="*/ 177800 w 834433"/>
                <a:gd name="connsiteY12" fmla="*/ 71376 h 214251"/>
                <a:gd name="connsiteX13" fmla="*/ 323850 w 834433"/>
                <a:gd name="connsiteY13" fmla="*/ 11051 h 214251"/>
                <a:gd name="connsiteX14" fmla="*/ 517525 w 834433"/>
                <a:gd name="connsiteY14" fmla="*/ 7876 h 214251"/>
                <a:gd name="connsiteX15" fmla="*/ 727075 w 834433"/>
                <a:gd name="connsiteY15" fmla="*/ 93601 h 214251"/>
                <a:gd name="connsiteX16" fmla="*/ 628650 w 834433"/>
                <a:gd name="connsiteY16" fmla="*/ 39626 h 214251"/>
                <a:gd name="connsiteX17" fmla="*/ 762000 w 834433"/>
                <a:gd name="connsiteY17" fmla="*/ 90426 h 214251"/>
                <a:gd name="connsiteX18" fmla="*/ 781050 w 834433"/>
                <a:gd name="connsiteY18" fmla="*/ 96776 h 214251"/>
                <a:gd name="connsiteX19" fmla="*/ 809625 w 834433"/>
                <a:gd name="connsiteY19" fmla="*/ 119001 h 214251"/>
                <a:gd name="connsiteX20" fmla="*/ 831850 w 834433"/>
                <a:gd name="connsiteY20" fmla="*/ 157101 h 214251"/>
                <a:gd name="connsiteX21" fmla="*/ 831850 w 834433"/>
                <a:gd name="connsiteY21" fmla="*/ 198376 h 214251"/>
                <a:gd name="connsiteX22" fmla="*/ 812800 w 834433"/>
                <a:gd name="connsiteY22" fmla="*/ 207901 h 214251"/>
                <a:gd name="connsiteX23" fmla="*/ 774700 w 834433"/>
                <a:gd name="connsiteY23" fmla="*/ 214251 h 214251"/>
                <a:gd name="connsiteX24" fmla="*/ 168275 w 834433"/>
                <a:gd name="connsiteY24" fmla="*/ 211076 h 214251"/>
                <a:gd name="connsiteX25" fmla="*/ 123825 w 834433"/>
                <a:gd name="connsiteY25" fmla="*/ 207901 h 214251"/>
                <a:gd name="connsiteX26" fmla="*/ 34925 w 834433"/>
                <a:gd name="connsiteY26" fmla="*/ 204726 h 214251"/>
                <a:gd name="connsiteX27" fmla="*/ 19050 w 834433"/>
                <a:gd name="connsiteY27" fmla="*/ 192026 h 214251"/>
                <a:gd name="connsiteX28" fmla="*/ 19050 w 834433"/>
                <a:gd name="connsiteY28" fmla="*/ 195201 h 214251"/>
                <a:gd name="connsiteX0" fmla="*/ 19050 w 834433"/>
                <a:gd name="connsiteY0" fmla="*/ 195201 h 214251"/>
                <a:gd name="connsiteX1" fmla="*/ 19050 w 834433"/>
                <a:gd name="connsiteY1" fmla="*/ 195201 h 214251"/>
                <a:gd name="connsiteX2" fmla="*/ 0 w 834433"/>
                <a:gd name="connsiteY2" fmla="*/ 163451 h 214251"/>
                <a:gd name="connsiteX3" fmla="*/ 3175 w 834433"/>
                <a:gd name="connsiteY3" fmla="*/ 141226 h 214251"/>
                <a:gd name="connsiteX4" fmla="*/ 9525 w 834433"/>
                <a:gd name="connsiteY4" fmla="*/ 131701 h 214251"/>
                <a:gd name="connsiteX5" fmla="*/ 38100 w 834433"/>
                <a:gd name="connsiteY5" fmla="*/ 115826 h 214251"/>
                <a:gd name="connsiteX6" fmla="*/ 66675 w 834433"/>
                <a:gd name="connsiteY6" fmla="*/ 103126 h 214251"/>
                <a:gd name="connsiteX7" fmla="*/ 79375 w 834433"/>
                <a:gd name="connsiteY7" fmla="*/ 96776 h 214251"/>
                <a:gd name="connsiteX8" fmla="*/ 107950 w 834433"/>
                <a:gd name="connsiteY8" fmla="*/ 87251 h 214251"/>
                <a:gd name="connsiteX9" fmla="*/ 120650 w 834433"/>
                <a:gd name="connsiteY9" fmla="*/ 84076 h 214251"/>
                <a:gd name="connsiteX10" fmla="*/ 139700 w 834433"/>
                <a:gd name="connsiteY10" fmla="*/ 77726 h 214251"/>
                <a:gd name="connsiteX11" fmla="*/ 165100 w 834433"/>
                <a:gd name="connsiteY11" fmla="*/ 74551 h 214251"/>
                <a:gd name="connsiteX12" fmla="*/ 177800 w 834433"/>
                <a:gd name="connsiteY12" fmla="*/ 71376 h 214251"/>
                <a:gd name="connsiteX13" fmla="*/ 323850 w 834433"/>
                <a:gd name="connsiteY13" fmla="*/ 11051 h 214251"/>
                <a:gd name="connsiteX14" fmla="*/ 517525 w 834433"/>
                <a:gd name="connsiteY14" fmla="*/ 7876 h 214251"/>
                <a:gd name="connsiteX15" fmla="*/ 727075 w 834433"/>
                <a:gd name="connsiteY15" fmla="*/ 93601 h 214251"/>
                <a:gd name="connsiteX16" fmla="*/ 628650 w 834433"/>
                <a:gd name="connsiteY16" fmla="*/ 39626 h 214251"/>
                <a:gd name="connsiteX17" fmla="*/ 781050 w 834433"/>
                <a:gd name="connsiteY17" fmla="*/ 96776 h 214251"/>
                <a:gd name="connsiteX18" fmla="*/ 809625 w 834433"/>
                <a:gd name="connsiteY18" fmla="*/ 119001 h 214251"/>
                <a:gd name="connsiteX19" fmla="*/ 831850 w 834433"/>
                <a:gd name="connsiteY19" fmla="*/ 157101 h 214251"/>
                <a:gd name="connsiteX20" fmla="*/ 831850 w 834433"/>
                <a:gd name="connsiteY20" fmla="*/ 198376 h 214251"/>
                <a:gd name="connsiteX21" fmla="*/ 812800 w 834433"/>
                <a:gd name="connsiteY21" fmla="*/ 207901 h 214251"/>
                <a:gd name="connsiteX22" fmla="*/ 774700 w 834433"/>
                <a:gd name="connsiteY22" fmla="*/ 214251 h 214251"/>
                <a:gd name="connsiteX23" fmla="*/ 168275 w 834433"/>
                <a:gd name="connsiteY23" fmla="*/ 211076 h 214251"/>
                <a:gd name="connsiteX24" fmla="*/ 123825 w 834433"/>
                <a:gd name="connsiteY24" fmla="*/ 207901 h 214251"/>
                <a:gd name="connsiteX25" fmla="*/ 34925 w 834433"/>
                <a:gd name="connsiteY25" fmla="*/ 204726 h 214251"/>
                <a:gd name="connsiteX26" fmla="*/ 19050 w 834433"/>
                <a:gd name="connsiteY26" fmla="*/ 192026 h 214251"/>
                <a:gd name="connsiteX27" fmla="*/ 19050 w 834433"/>
                <a:gd name="connsiteY27" fmla="*/ 195201 h 214251"/>
                <a:gd name="connsiteX0" fmla="*/ 19050 w 834433"/>
                <a:gd name="connsiteY0" fmla="*/ 195201 h 214251"/>
                <a:gd name="connsiteX1" fmla="*/ 19050 w 834433"/>
                <a:gd name="connsiteY1" fmla="*/ 195201 h 214251"/>
                <a:gd name="connsiteX2" fmla="*/ 0 w 834433"/>
                <a:gd name="connsiteY2" fmla="*/ 163451 h 214251"/>
                <a:gd name="connsiteX3" fmla="*/ 3175 w 834433"/>
                <a:gd name="connsiteY3" fmla="*/ 141226 h 214251"/>
                <a:gd name="connsiteX4" fmla="*/ 9525 w 834433"/>
                <a:gd name="connsiteY4" fmla="*/ 131701 h 214251"/>
                <a:gd name="connsiteX5" fmla="*/ 38100 w 834433"/>
                <a:gd name="connsiteY5" fmla="*/ 115826 h 214251"/>
                <a:gd name="connsiteX6" fmla="*/ 66675 w 834433"/>
                <a:gd name="connsiteY6" fmla="*/ 103126 h 214251"/>
                <a:gd name="connsiteX7" fmla="*/ 79375 w 834433"/>
                <a:gd name="connsiteY7" fmla="*/ 96776 h 214251"/>
                <a:gd name="connsiteX8" fmla="*/ 107950 w 834433"/>
                <a:gd name="connsiteY8" fmla="*/ 87251 h 214251"/>
                <a:gd name="connsiteX9" fmla="*/ 120650 w 834433"/>
                <a:gd name="connsiteY9" fmla="*/ 84076 h 214251"/>
                <a:gd name="connsiteX10" fmla="*/ 139700 w 834433"/>
                <a:gd name="connsiteY10" fmla="*/ 77726 h 214251"/>
                <a:gd name="connsiteX11" fmla="*/ 165100 w 834433"/>
                <a:gd name="connsiteY11" fmla="*/ 74551 h 214251"/>
                <a:gd name="connsiteX12" fmla="*/ 177800 w 834433"/>
                <a:gd name="connsiteY12" fmla="*/ 71376 h 214251"/>
                <a:gd name="connsiteX13" fmla="*/ 323850 w 834433"/>
                <a:gd name="connsiteY13" fmla="*/ 11051 h 214251"/>
                <a:gd name="connsiteX14" fmla="*/ 517525 w 834433"/>
                <a:gd name="connsiteY14" fmla="*/ 7876 h 214251"/>
                <a:gd name="connsiteX15" fmla="*/ 727075 w 834433"/>
                <a:gd name="connsiteY15" fmla="*/ 93601 h 214251"/>
                <a:gd name="connsiteX16" fmla="*/ 628650 w 834433"/>
                <a:gd name="connsiteY16" fmla="*/ 39626 h 214251"/>
                <a:gd name="connsiteX17" fmla="*/ 809625 w 834433"/>
                <a:gd name="connsiteY17" fmla="*/ 119001 h 214251"/>
                <a:gd name="connsiteX18" fmla="*/ 831850 w 834433"/>
                <a:gd name="connsiteY18" fmla="*/ 157101 h 214251"/>
                <a:gd name="connsiteX19" fmla="*/ 831850 w 834433"/>
                <a:gd name="connsiteY19" fmla="*/ 198376 h 214251"/>
                <a:gd name="connsiteX20" fmla="*/ 812800 w 834433"/>
                <a:gd name="connsiteY20" fmla="*/ 207901 h 214251"/>
                <a:gd name="connsiteX21" fmla="*/ 774700 w 834433"/>
                <a:gd name="connsiteY21" fmla="*/ 214251 h 214251"/>
                <a:gd name="connsiteX22" fmla="*/ 168275 w 834433"/>
                <a:gd name="connsiteY22" fmla="*/ 211076 h 214251"/>
                <a:gd name="connsiteX23" fmla="*/ 123825 w 834433"/>
                <a:gd name="connsiteY23" fmla="*/ 207901 h 214251"/>
                <a:gd name="connsiteX24" fmla="*/ 34925 w 834433"/>
                <a:gd name="connsiteY24" fmla="*/ 204726 h 214251"/>
                <a:gd name="connsiteX25" fmla="*/ 19050 w 834433"/>
                <a:gd name="connsiteY25" fmla="*/ 192026 h 214251"/>
                <a:gd name="connsiteX26" fmla="*/ 19050 w 834433"/>
                <a:gd name="connsiteY26" fmla="*/ 195201 h 214251"/>
                <a:gd name="connsiteX0" fmla="*/ 19050 w 834433"/>
                <a:gd name="connsiteY0" fmla="*/ 195201 h 214251"/>
                <a:gd name="connsiteX1" fmla="*/ 19050 w 834433"/>
                <a:gd name="connsiteY1" fmla="*/ 195201 h 214251"/>
                <a:gd name="connsiteX2" fmla="*/ 0 w 834433"/>
                <a:gd name="connsiteY2" fmla="*/ 163451 h 214251"/>
                <a:gd name="connsiteX3" fmla="*/ 3175 w 834433"/>
                <a:gd name="connsiteY3" fmla="*/ 141226 h 214251"/>
                <a:gd name="connsiteX4" fmla="*/ 9525 w 834433"/>
                <a:gd name="connsiteY4" fmla="*/ 131701 h 214251"/>
                <a:gd name="connsiteX5" fmla="*/ 38100 w 834433"/>
                <a:gd name="connsiteY5" fmla="*/ 115826 h 214251"/>
                <a:gd name="connsiteX6" fmla="*/ 66675 w 834433"/>
                <a:gd name="connsiteY6" fmla="*/ 103126 h 214251"/>
                <a:gd name="connsiteX7" fmla="*/ 79375 w 834433"/>
                <a:gd name="connsiteY7" fmla="*/ 96776 h 214251"/>
                <a:gd name="connsiteX8" fmla="*/ 107950 w 834433"/>
                <a:gd name="connsiteY8" fmla="*/ 87251 h 214251"/>
                <a:gd name="connsiteX9" fmla="*/ 120650 w 834433"/>
                <a:gd name="connsiteY9" fmla="*/ 84076 h 214251"/>
                <a:gd name="connsiteX10" fmla="*/ 139700 w 834433"/>
                <a:gd name="connsiteY10" fmla="*/ 77726 h 214251"/>
                <a:gd name="connsiteX11" fmla="*/ 165100 w 834433"/>
                <a:gd name="connsiteY11" fmla="*/ 74551 h 214251"/>
                <a:gd name="connsiteX12" fmla="*/ 177800 w 834433"/>
                <a:gd name="connsiteY12" fmla="*/ 71376 h 214251"/>
                <a:gd name="connsiteX13" fmla="*/ 323850 w 834433"/>
                <a:gd name="connsiteY13" fmla="*/ 11051 h 214251"/>
                <a:gd name="connsiteX14" fmla="*/ 517525 w 834433"/>
                <a:gd name="connsiteY14" fmla="*/ 7876 h 214251"/>
                <a:gd name="connsiteX15" fmla="*/ 727075 w 834433"/>
                <a:gd name="connsiteY15" fmla="*/ 93601 h 214251"/>
                <a:gd name="connsiteX16" fmla="*/ 628650 w 834433"/>
                <a:gd name="connsiteY16" fmla="*/ 39626 h 214251"/>
                <a:gd name="connsiteX17" fmla="*/ 809625 w 834433"/>
                <a:gd name="connsiteY17" fmla="*/ 119001 h 214251"/>
                <a:gd name="connsiteX18" fmla="*/ 831850 w 834433"/>
                <a:gd name="connsiteY18" fmla="*/ 157101 h 214251"/>
                <a:gd name="connsiteX19" fmla="*/ 831850 w 834433"/>
                <a:gd name="connsiteY19" fmla="*/ 198376 h 214251"/>
                <a:gd name="connsiteX20" fmla="*/ 812800 w 834433"/>
                <a:gd name="connsiteY20" fmla="*/ 207901 h 214251"/>
                <a:gd name="connsiteX21" fmla="*/ 774700 w 834433"/>
                <a:gd name="connsiteY21" fmla="*/ 214251 h 214251"/>
                <a:gd name="connsiteX22" fmla="*/ 168275 w 834433"/>
                <a:gd name="connsiteY22" fmla="*/ 211076 h 214251"/>
                <a:gd name="connsiteX23" fmla="*/ 123825 w 834433"/>
                <a:gd name="connsiteY23" fmla="*/ 207901 h 214251"/>
                <a:gd name="connsiteX24" fmla="*/ 34925 w 834433"/>
                <a:gd name="connsiteY24" fmla="*/ 204726 h 214251"/>
                <a:gd name="connsiteX25" fmla="*/ 19050 w 834433"/>
                <a:gd name="connsiteY25" fmla="*/ 192026 h 214251"/>
                <a:gd name="connsiteX26" fmla="*/ 19050 w 834433"/>
                <a:gd name="connsiteY26" fmla="*/ 195201 h 214251"/>
                <a:gd name="connsiteX0" fmla="*/ 19050 w 834433"/>
                <a:gd name="connsiteY0" fmla="*/ 191494 h 210544"/>
                <a:gd name="connsiteX1" fmla="*/ 19050 w 834433"/>
                <a:gd name="connsiteY1" fmla="*/ 191494 h 210544"/>
                <a:gd name="connsiteX2" fmla="*/ 0 w 834433"/>
                <a:gd name="connsiteY2" fmla="*/ 159744 h 210544"/>
                <a:gd name="connsiteX3" fmla="*/ 3175 w 834433"/>
                <a:gd name="connsiteY3" fmla="*/ 137519 h 210544"/>
                <a:gd name="connsiteX4" fmla="*/ 9525 w 834433"/>
                <a:gd name="connsiteY4" fmla="*/ 127994 h 210544"/>
                <a:gd name="connsiteX5" fmla="*/ 38100 w 834433"/>
                <a:gd name="connsiteY5" fmla="*/ 112119 h 210544"/>
                <a:gd name="connsiteX6" fmla="*/ 66675 w 834433"/>
                <a:gd name="connsiteY6" fmla="*/ 99419 h 210544"/>
                <a:gd name="connsiteX7" fmla="*/ 79375 w 834433"/>
                <a:gd name="connsiteY7" fmla="*/ 93069 h 210544"/>
                <a:gd name="connsiteX8" fmla="*/ 107950 w 834433"/>
                <a:gd name="connsiteY8" fmla="*/ 83544 h 210544"/>
                <a:gd name="connsiteX9" fmla="*/ 120650 w 834433"/>
                <a:gd name="connsiteY9" fmla="*/ 80369 h 210544"/>
                <a:gd name="connsiteX10" fmla="*/ 139700 w 834433"/>
                <a:gd name="connsiteY10" fmla="*/ 74019 h 210544"/>
                <a:gd name="connsiteX11" fmla="*/ 165100 w 834433"/>
                <a:gd name="connsiteY11" fmla="*/ 70844 h 210544"/>
                <a:gd name="connsiteX12" fmla="*/ 177800 w 834433"/>
                <a:gd name="connsiteY12" fmla="*/ 67669 h 210544"/>
                <a:gd name="connsiteX13" fmla="*/ 323850 w 834433"/>
                <a:gd name="connsiteY13" fmla="*/ 7344 h 210544"/>
                <a:gd name="connsiteX14" fmla="*/ 517525 w 834433"/>
                <a:gd name="connsiteY14" fmla="*/ 4169 h 210544"/>
                <a:gd name="connsiteX15" fmla="*/ 628650 w 834433"/>
                <a:gd name="connsiteY15" fmla="*/ 35919 h 210544"/>
                <a:gd name="connsiteX16" fmla="*/ 809625 w 834433"/>
                <a:gd name="connsiteY16" fmla="*/ 115294 h 210544"/>
                <a:gd name="connsiteX17" fmla="*/ 831850 w 834433"/>
                <a:gd name="connsiteY17" fmla="*/ 153394 h 210544"/>
                <a:gd name="connsiteX18" fmla="*/ 831850 w 834433"/>
                <a:gd name="connsiteY18" fmla="*/ 194669 h 210544"/>
                <a:gd name="connsiteX19" fmla="*/ 812800 w 834433"/>
                <a:gd name="connsiteY19" fmla="*/ 204194 h 210544"/>
                <a:gd name="connsiteX20" fmla="*/ 774700 w 834433"/>
                <a:gd name="connsiteY20" fmla="*/ 210544 h 210544"/>
                <a:gd name="connsiteX21" fmla="*/ 168275 w 834433"/>
                <a:gd name="connsiteY21" fmla="*/ 207369 h 210544"/>
                <a:gd name="connsiteX22" fmla="*/ 123825 w 834433"/>
                <a:gd name="connsiteY22" fmla="*/ 204194 h 210544"/>
                <a:gd name="connsiteX23" fmla="*/ 34925 w 834433"/>
                <a:gd name="connsiteY23" fmla="*/ 201019 h 210544"/>
                <a:gd name="connsiteX24" fmla="*/ 19050 w 834433"/>
                <a:gd name="connsiteY24" fmla="*/ 188319 h 210544"/>
                <a:gd name="connsiteX25" fmla="*/ 19050 w 834433"/>
                <a:gd name="connsiteY25" fmla="*/ 191494 h 210544"/>
                <a:gd name="connsiteX0" fmla="*/ 19050 w 834433"/>
                <a:gd name="connsiteY0" fmla="*/ 219084 h 238134"/>
                <a:gd name="connsiteX1" fmla="*/ 19050 w 834433"/>
                <a:gd name="connsiteY1" fmla="*/ 219084 h 238134"/>
                <a:gd name="connsiteX2" fmla="*/ 0 w 834433"/>
                <a:gd name="connsiteY2" fmla="*/ 187334 h 238134"/>
                <a:gd name="connsiteX3" fmla="*/ 3175 w 834433"/>
                <a:gd name="connsiteY3" fmla="*/ 165109 h 238134"/>
                <a:gd name="connsiteX4" fmla="*/ 9525 w 834433"/>
                <a:gd name="connsiteY4" fmla="*/ 155584 h 238134"/>
                <a:gd name="connsiteX5" fmla="*/ 38100 w 834433"/>
                <a:gd name="connsiteY5" fmla="*/ 139709 h 238134"/>
                <a:gd name="connsiteX6" fmla="*/ 66675 w 834433"/>
                <a:gd name="connsiteY6" fmla="*/ 127009 h 238134"/>
                <a:gd name="connsiteX7" fmla="*/ 79375 w 834433"/>
                <a:gd name="connsiteY7" fmla="*/ 120659 h 238134"/>
                <a:gd name="connsiteX8" fmla="*/ 107950 w 834433"/>
                <a:gd name="connsiteY8" fmla="*/ 111134 h 238134"/>
                <a:gd name="connsiteX9" fmla="*/ 120650 w 834433"/>
                <a:gd name="connsiteY9" fmla="*/ 107959 h 238134"/>
                <a:gd name="connsiteX10" fmla="*/ 139700 w 834433"/>
                <a:gd name="connsiteY10" fmla="*/ 101609 h 238134"/>
                <a:gd name="connsiteX11" fmla="*/ 165100 w 834433"/>
                <a:gd name="connsiteY11" fmla="*/ 98434 h 238134"/>
                <a:gd name="connsiteX12" fmla="*/ 177800 w 834433"/>
                <a:gd name="connsiteY12" fmla="*/ 95259 h 238134"/>
                <a:gd name="connsiteX13" fmla="*/ 323850 w 834433"/>
                <a:gd name="connsiteY13" fmla="*/ 34934 h 238134"/>
                <a:gd name="connsiteX14" fmla="*/ 419100 w 834433"/>
                <a:gd name="connsiteY14" fmla="*/ 9 h 238134"/>
                <a:gd name="connsiteX15" fmla="*/ 517525 w 834433"/>
                <a:gd name="connsiteY15" fmla="*/ 31759 h 238134"/>
                <a:gd name="connsiteX16" fmla="*/ 628650 w 834433"/>
                <a:gd name="connsiteY16" fmla="*/ 63509 h 238134"/>
                <a:gd name="connsiteX17" fmla="*/ 809625 w 834433"/>
                <a:gd name="connsiteY17" fmla="*/ 142884 h 238134"/>
                <a:gd name="connsiteX18" fmla="*/ 831850 w 834433"/>
                <a:gd name="connsiteY18" fmla="*/ 180984 h 238134"/>
                <a:gd name="connsiteX19" fmla="*/ 831850 w 834433"/>
                <a:gd name="connsiteY19" fmla="*/ 222259 h 238134"/>
                <a:gd name="connsiteX20" fmla="*/ 812800 w 834433"/>
                <a:gd name="connsiteY20" fmla="*/ 231784 h 238134"/>
                <a:gd name="connsiteX21" fmla="*/ 774700 w 834433"/>
                <a:gd name="connsiteY21" fmla="*/ 238134 h 238134"/>
                <a:gd name="connsiteX22" fmla="*/ 168275 w 834433"/>
                <a:gd name="connsiteY22" fmla="*/ 234959 h 238134"/>
                <a:gd name="connsiteX23" fmla="*/ 123825 w 834433"/>
                <a:gd name="connsiteY23" fmla="*/ 231784 h 238134"/>
                <a:gd name="connsiteX24" fmla="*/ 34925 w 834433"/>
                <a:gd name="connsiteY24" fmla="*/ 228609 h 238134"/>
                <a:gd name="connsiteX25" fmla="*/ 19050 w 834433"/>
                <a:gd name="connsiteY25" fmla="*/ 215909 h 238134"/>
                <a:gd name="connsiteX26" fmla="*/ 19050 w 834433"/>
                <a:gd name="connsiteY26" fmla="*/ 219084 h 238134"/>
                <a:gd name="connsiteX0" fmla="*/ 19050 w 834433"/>
                <a:gd name="connsiteY0" fmla="*/ 191494 h 210544"/>
                <a:gd name="connsiteX1" fmla="*/ 19050 w 834433"/>
                <a:gd name="connsiteY1" fmla="*/ 191494 h 210544"/>
                <a:gd name="connsiteX2" fmla="*/ 0 w 834433"/>
                <a:gd name="connsiteY2" fmla="*/ 159744 h 210544"/>
                <a:gd name="connsiteX3" fmla="*/ 3175 w 834433"/>
                <a:gd name="connsiteY3" fmla="*/ 137519 h 210544"/>
                <a:gd name="connsiteX4" fmla="*/ 9525 w 834433"/>
                <a:gd name="connsiteY4" fmla="*/ 127994 h 210544"/>
                <a:gd name="connsiteX5" fmla="*/ 38100 w 834433"/>
                <a:gd name="connsiteY5" fmla="*/ 112119 h 210544"/>
                <a:gd name="connsiteX6" fmla="*/ 66675 w 834433"/>
                <a:gd name="connsiteY6" fmla="*/ 99419 h 210544"/>
                <a:gd name="connsiteX7" fmla="*/ 79375 w 834433"/>
                <a:gd name="connsiteY7" fmla="*/ 93069 h 210544"/>
                <a:gd name="connsiteX8" fmla="*/ 107950 w 834433"/>
                <a:gd name="connsiteY8" fmla="*/ 83544 h 210544"/>
                <a:gd name="connsiteX9" fmla="*/ 120650 w 834433"/>
                <a:gd name="connsiteY9" fmla="*/ 80369 h 210544"/>
                <a:gd name="connsiteX10" fmla="*/ 139700 w 834433"/>
                <a:gd name="connsiteY10" fmla="*/ 74019 h 210544"/>
                <a:gd name="connsiteX11" fmla="*/ 165100 w 834433"/>
                <a:gd name="connsiteY11" fmla="*/ 70844 h 210544"/>
                <a:gd name="connsiteX12" fmla="*/ 177800 w 834433"/>
                <a:gd name="connsiteY12" fmla="*/ 67669 h 210544"/>
                <a:gd name="connsiteX13" fmla="*/ 323850 w 834433"/>
                <a:gd name="connsiteY13" fmla="*/ 7344 h 210544"/>
                <a:gd name="connsiteX14" fmla="*/ 517525 w 834433"/>
                <a:gd name="connsiteY14" fmla="*/ 4169 h 210544"/>
                <a:gd name="connsiteX15" fmla="*/ 628650 w 834433"/>
                <a:gd name="connsiteY15" fmla="*/ 35919 h 210544"/>
                <a:gd name="connsiteX16" fmla="*/ 809625 w 834433"/>
                <a:gd name="connsiteY16" fmla="*/ 115294 h 210544"/>
                <a:gd name="connsiteX17" fmla="*/ 831850 w 834433"/>
                <a:gd name="connsiteY17" fmla="*/ 153394 h 210544"/>
                <a:gd name="connsiteX18" fmla="*/ 831850 w 834433"/>
                <a:gd name="connsiteY18" fmla="*/ 194669 h 210544"/>
                <a:gd name="connsiteX19" fmla="*/ 812800 w 834433"/>
                <a:gd name="connsiteY19" fmla="*/ 204194 h 210544"/>
                <a:gd name="connsiteX20" fmla="*/ 774700 w 834433"/>
                <a:gd name="connsiteY20" fmla="*/ 210544 h 210544"/>
                <a:gd name="connsiteX21" fmla="*/ 168275 w 834433"/>
                <a:gd name="connsiteY21" fmla="*/ 207369 h 210544"/>
                <a:gd name="connsiteX22" fmla="*/ 123825 w 834433"/>
                <a:gd name="connsiteY22" fmla="*/ 204194 h 210544"/>
                <a:gd name="connsiteX23" fmla="*/ 34925 w 834433"/>
                <a:gd name="connsiteY23" fmla="*/ 201019 h 210544"/>
                <a:gd name="connsiteX24" fmla="*/ 19050 w 834433"/>
                <a:gd name="connsiteY24" fmla="*/ 188319 h 210544"/>
                <a:gd name="connsiteX25" fmla="*/ 19050 w 834433"/>
                <a:gd name="connsiteY25" fmla="*/ 191494 h 210544"/>
                <a:gd name="connsiteX0" fmla="*/ 19050 w 834433"/>
                <a:gd name="connsiteY0" fmla="*/ 212022 h 231072"/>
                <a:gd name="connsiteX1" fmla="*/ 19050 w 834433"/>
                <a:gd name="connsiteY1" fmla="*/ 212022 h 231072"/>
                <a:gd name="connsiteX2" fmla="*/ 0 w 834433"/>
                <a:gd name="connsiteY2" fmla="*/ 180272 h 231072"/>
                <a:gd name="connsiteX3" fmla="*/ 3175 w 834433"/>
                <a:gd name="connsiteY3" fmla="*/ 158047 h 231072"/>
                <a:gd name="connsiteX4" fmla="*/ 9525 w 834433"/>
                <a:gd name="connsiteY4" fmla="*/ 148522 h 231072"/>
                <a:gd name="connsiteX5" fmla="*/ 38100 w 834433"/>
                <a:gd name="connsiteY5" fmla="*/ 132647 h 231072"/>
                <a:gd name="connsiteX6" fmla="*/ 66675 w 834433"/>
                <a:gd name="connsiteY6" fmla="*/ 119947 h 231072"/>
                <a:gd name="connsiteX7" fmla="*/ 79375 w 834433"/>
                <a:gd name="connsiteY7" fmla="*/ 113597 h 231072"/>
                <a:gd name="connsiteX8" fmla="*/ 107950 w 834433"/>
                <a:gd name="connsiteY8" fmla="*/ 104072 h 231072"/>
                <a:gd name="connsiteX9" fmla="*/ 120650 w 834433"/>
                <a:gd name="connsiteY9" fmla="*/ 100897 h 231072"/>
                <a:gd name="connsiteX10" fmla="*/ 139700 w 834433"/>
                <a:gd name="connsiteY10" fmla="*/ 94547 h 231072"/>
                <a:gd name="connsiteX11" fmla="*/ 165100 w 834433"/>
                <a:gd name="connsiteY11" fmla="*/ 91372 h 231072"/>
                <a:gd name="connsiteX12" fmla="*/ 177800 w 834433"/>
                <a:gd name="connsiteY12" fmla="*/ 88197 h 231072"/>
                <a:gd name="connsiteX13" fmla="*/ 323850 w 834433"/>
                <a:gd name="connsiteY13" fmla="*/ 27872 h 231072"/>
                <a:gd name="connsiteX14" fmla="*/ 517525 w 834433"/>
                <a:gd name="connsiteY14" fmla="*/ 24697 h 231072"/>
                <a:gd name="connsiteX15" fmla="*/ 628650 w 834433"/>
                <a:gd name="connsiteY15" fmla="*/ 56447 h 231072"/>
                <a:gd name="connsiteX16" fmla="*/ 809625 w 834433"/>
                <a:gd name="connsiteY16" fmla="*/ 135822 h 231072"/>
                <a:gd name="connsiteX17" fmla="*/ 831850 w 834433"/>
                <a:gd name="connsiteY17" fmla="*/ 173922 h 231072"/>
                <a:gd name="connsiteX18" fmla="*/ 831850 w 834433"/>
                <a:gd name="connsiteY18" fmla="*/ 215197 h 231072"/>
                <a:gd name="connsiteX19" fmla="*/ 812800 w 834433"/>
                <a:gd name="connsiteY19" fmla="*/ 224722 h 231072"/>
                <a:gd name="connsiteX20" fmla="*/ 774700 w 834433"/>
                <a:gd name="connsiteY20" fmla="*/ 231072 h 231072"/>
                <a:gd name="connsiteX21" fmla="*/ 168275 w 834433"/>
                <a:gd name="connsiteY21" fmla="*/ 227897 h 231072"/>
                <a:gd name="connsiteX22" fmla="*/ 123825 w 834433"/>
                <a:gd name="connsiteY22" fmla="*/ 224722 h 231072"/>
                <a:gd name="connsiteX23" fmla="*/ 34925 w 834433"/>
                <a:gd name="connsiteY23" fmla="*/ 221547 h 231072"/>
                <a:gd name="connsiteX24" fmla="*/ 19050 w 834433"/>
                <a:gd name="connsiteY24" fmla="*/ 208847 h 231072"/>
                <a:gd name="connsiteX25" fmla="*/ 19050 w 834433"/>
                <a:gd name="connsiteY25" fmla="*/ 212022 h 231072"/>
                <a:gd name="connsiteX0" fmla="*/ 19050 w 834433"/>
                <a:gd name="connsiteY0" fmla="*/ 212022 h 231072"/>
                <a:gd name="connsiteX1" fmla="*/ 19050 w 834433"/>
                <a:gd name="connsiteY1" fmla="*/ 212022 h 231072"/>
                <a:gd name="connsiteX2" fmla="*/ 0 w 834433"/>
                <a:gd name="connsiteY2" fmla="*/ 180272 h 231072"/>
                <a:gd name="connsiteX3" fmla="*/ 3175 w 834433"/>
                <a:gd name="connsiteY3" fmla="*/ 158047 h 231072"/>
                <a:gd name="connsiteX4" fmla="*/ 9525 w 834433"/>
                <a:gd name="connsiteY4" fmla="*/ 148522 h 231072"/>
                <a:gd name="connsiteX5" fmla="*/ 38100 w 834433"/>
                <a:gd name="connsiteY5" fmla="*/ 132647 h 231072"/>
                <a:gd name="connsiteX6" fmla="*/ 66675 w 834433"/>
                <a:gd name="connsiteY6" fmla="*/ 119947 h 231072"/>
                <a:gd name="connsiteX7" fmla="*/ 79375 w 834433"/>
                <a:gd name="connsiteY7" fmla="*/ 113597 h 231072"/>
                <a:gd name="connsiteX8" fmla="*/ 107950 w 834433"/>
                <a:gd name="connsiteY8" fmla="*/ 104072 h 231072"/>
                <a:gd name="connsiteX9" fmla="*/ 120650 w 834433"/>
                <a:gd name="connsiteY9" fmla="*/ 100897 h 231072"/>
                <a:gd name="connsiteX10" fmla="*/ 139700 w 834433"/>
                <a:gd name="connsiteY10" fmla="*/ 94547 h 231072"/>
                <a:gd name="connsiteX11" fmla="*/ 165100 w 834433"/>
                <a:gd name="connsiteY11" fmla="*/ 91372 h 231072"/>
                <a:gd name="connsiteX12" fmla="*/ 177800 w 834433"/>
                <a:gd name="connsiteY12" fmla="*/ 88197 h 231072"/>
                <a:gd name="connsiteX13" fmla="*/ 323850 w 834433"/>
                <a:gd name="connsiteY13" fmla="*/ 27872 h 231072"/>
                <a:gd name="connsiteX14" fmla="*/ 517525 w 834433"/>
                <a:gd name="connsiteY14" fmla="*/ 24697 h 231072"/>
                <a:gd name="connsiteX15" fmla="*/ 628650 w 834433"/>
                <a:gd name="connsiteY15" fmla="*/ 56447 h 231072"/>
                <a:gd name="connsiteX16" fmla="*/ 809625 w 834433"/>
                <a:gd name="connsiteY16" fmla="*/ 135822 h 231072"/>
                <a:gd name="connsiteX17" fmla="*/ 831850 w 834433"/>
                <a:gd name="connsiteY17" fmla="*/ 173922 h 231072"/>
                <a:gd name="connsiteX18" fmla="*/ 831850 w 834433"/>
                <a:gd name="connsiteY18" fmla="*/ 215197 h 231072"/>
                <a:gd name="connsiteX19" fmla="*/ 812800 w 834433"/>
                <a:gd name="connsiteY19" fmla="*/ 224722 h 231072"/>
                <a:gd name="connsiteX20" fmla="*/ 774700 w 834433"/>
                <a:gd name="connsiteY20" fmla="*/ 231072 h 231072"/>
                <a:gd name="connsiteX21" fmla="*/ 168275 w 834433"/>
                <a:gd name="connsiteY21" fmla="*/ 227897 h 231072"/>
                <a:gd name="connsiteX22" fmla="*/ 123825 w 834433"/>
                <a:gd name="connsiteY22" fmla="*/ 224722 h 231072"/>
                <a:gd name="connsiteX23" fmla="*/ 34925 w 834433"/>
                <a:gd name="connsiteY23" fmla="*/ 221547 h 231072"/>
                <a:gd name="connsiteX24" fmla="*/ 19050 w 834433"/>
                <a:gd name="connsiteY24" fmla="*/ 208847 h 231072"/>
                <a:gd name="connsiteX25" fmla="*/ 19050 w 834433"/>
                <a:gd name="connsiteY25" fmla="*/ 212022 h 231072"/>
                <a:gd name="connsiteX0" fmla="*/ 19050 w 839432"/>
                <a:gd name="connsiteY0" fmla="*/ 212022 h 231072"/>
                <a:gd name="connsiteX1" fmla="*/ 19050 w 839432"/>
                <a:gd name="connsiteY1" fmla="*/ 212022 h 231072"/>
                <a:gd name="connsiteX2" fmla="*/ 0 w 839432"/>
                <a:gd name="connsiteY2" fmla="*/ 180272 h 231072"/>
                <a:gd name="connsiteX3" fmla="*/ 3175 w 839432"/>
                <a:gd name="connsiteY3" fmla="*/ 158047 h 231072"/>
                <a:gd name="connsiteX4" fmla="*/ 9525 w 839432"/>
                <a:gd name="connsiteY4" fmla="*/ 148522 h 231072"/>
                <a:gd name="connsiteX5" fmla="*/ 38100 w 839432"/>
                <a:gd name="connsiteY5" fmla="*/ 132647 h 231072"/>
                <a:gd name="connsiteX6" fmla="*/ 66675 w 839432"/>
                <a:gd name="connsiteY6" fmla="*/ 119947 h 231072"/>
                <a:gd name="connsiteX7" fmla="*/ 79375 w 839432"/>
                <a:gd name="connsiteY7" fmla="*/ 113597 h 231072"/>
                <a:gd name="connsiteX8" fmla="*/ 107950 w 839432"/>
                <a:gd name="connsiteY8" fmla="*/ 104072 h 231072"/>
                <a:gd name="connsiteX9" fmla="*/ 120650 w 839432"/>
                <a:gd name="connsiteY9" fmla="*/ 100897 h 231072"/>
                <a:gd name="connsiteX10" fmla="*/ 139700 w 839432"/>
                <a:gd name="connsiteY10" fmla="*/ 94547 h 231072"/>
                <a:gd name="connsiteX11" fmla="*/ 165100 w 839432"/>
                <a:gd name="connsiteY11" fmla="*/ 91372 h 231072"/>
                <a:gd name="connsiteX12" fmla="*/ 177800 w 839432"/>
                <a:gd name="connsiteY12" fmla="*/ 88197 h 231072"/>
                <a:gd name="connsiteX13" fmla="*/ 323850 w 839432"/>
                <a:gd name="connsiteY13" fmla="*/ 27872 h 231072"/>
                <a:gd name="connsiteX14" fmla="*/ 517525 w 839432"/>
                <a:gd name="connsiteY14" fmla="*/ 24697 h 231072"/>
                <a:gd name="connsiteX15" fmla="*/ 628650 w 839432"/>
                <a:gd name="connsiteY15" fmla="*/ 56447 h 231072"/>
                <a:gd name="connsiteX16" fmla="*/ 739775 w 839432"/>
                <a:gd name="connsiteY16" fmla="*/ 107247 h 231072"/>
                <a:gd name="connsiteX17" fmla="*/ 831850 w 839432"/>
                <a:gd name="connsiteY17" fmla="*/ 173922 h 231072"/>
                <a:gd name="connsiteX18" fmla="*/ 831850 w 839432"/>
                <a:gd name="connsiteY18" fmla="*/ 215197 h 231072"/>
                <a:gd name="connsiteX19" fmla="*/ 812800 w 839432"/>
                <a:gd name="connsiteY19" fmla="*/ 224722 h 231072"/>
                <a:gd name="connsiteX20" fmla="*/ 774700 w 839432"/>
                <a:gd name="connsiteY20" fmla="*/ 231072 h 231072"/>
                <a:gd name="connsiteX21" fmla="*/ 168275 w 839432"/>
                <a:gd name="connsiteY21" fmla="*/ 227897 h 231072"/>
                <a:gd name="connsiteX22" fmla="*/ 123825 w 839432"/>
                <a:gd name="connsiteY22" fmla="*/ 224722 h 231072"/>
                <a:gd name="connsiteX23" fmla="*/ 34925 w 839432"/>
                <a:gd name="connsiteY23" fmla="*/ 221547 h 231072"/>
                <a:gd name="connsiteX24" fmla="*/ 19050 w 839432"/>
                <a:gd name="connsiteY24" fmla="*/ 208847 h 231072"/>
                <a:gd name="connsiteX25" fmla="*/ 19050 w 839432"/>
                <a:gd name="connsiteY25" fmla="*/ 212022 h 231072"/>
                <a:gd name="connsiteX0" fmla="*/ 19050 w 839432"/>
                <a:gd name="connsiteY0" fmla="*/ 212022 h 231072"/>
                <a:gd name="connsiteX1" fmla="*/ 19050 w 839432"/>
                <a:gd name="connsiteY1" fmla="*/ 212022 h 231072"/>
                <a:gd name="connsiteX2" fmla="*/ 0 w 839432"/>
                <a:gd name="connsiteY2" fmla="*/ 180272 h 231072"/>
                <a:gd name="connsiteX3" fmla="*/ 3175 w 839432"/>
                <a:gd name="connsiteY3" fmla="*/ 158047 h 231072"/>
                <a:gd name="connsiteX4" fmla="*/ 9525 w 839432"/>
                <a:gd name="connsiteY4" fmla="*/ 148522 h 231072"/>
                <a:gd name="connsiteX5" fmla="*/ 38100 w 839432"/>
                <a:gd name="connsiteY5" fmla="*/ 132647 h 231072"/>
                <a:gd name="connsiteX6" fmla="*/ 66675 w 839432"/>
                <a:gd name="connsiteY6" fmla="*/ 119947 h 231072"/>
                <a:gd name="connsiteX7" fmla="*/ 79375 w 839432"/>
                <a:gd name="connsiteY7" fmla="*/ 113597 h 231072"/>
                <a:gd name="connsiteX8" fmla="*/ 107950 w 839432"/>
                <a:gd name="connsiteY8" fmla="*/ 104072 h 231072"/>
                <a:gd name="connsiteX9" fmla="*/ 120650 w 839432"/>
                <a:gd name="connsiteY9" fmla="*/ 100897 h 231072"/>
                <a:gd name="connsiteX10" fmla="*/ 139700 w 839432"/>
                <a:gd name="connsiteY10" fmla="*/ 94547 h 231072"/>
                <a:gd name="connsiteX11" fmla="*/ 165100 w 839432"/>
                <a:gd name="connsiteY11" fmla="*/ 91372 h 231072"/>
                <a:gd name="connsiteX12" fmla="*/ 177800 w 839432"/>
                <a:gd name="connsiteY12" fmla="*/ 88197 h 231072"/>
                <a:gd name="connsiteX13" fmla="*/ 323850 w 839432"/>
                <a:gd name="connsiteY13" fmla="*/ 27872 h 231072"/>
                <a:gd name="connsiteX14" fmla="*/ 517525 w 839432"/>
                <a:gd name="connsiteY14" fmla="*/ 24697 h 231072"/>
                <a:gd name="connsiteX15" fmla="*/ 628650 w 839432"/>
                <a:gd name="connsiteY15" fmla="*/ 56447 h 231072"/>
                <a:gd name="connsiteX16" fmla="*/ 739775 w 839432"/>
                <a:gd name="connsiteY16" fmla="*/ 107247 h 231072"/>
                <a:gd name="connsiteX17" fmla="*/ 831850 w 839432"/>
                <a:gd name="connsiteY17" fmla="*/ 173922 h 231072"/>
                <a:gd name="connsiteX18" fmla="*/ 831850 w 839432"/>
                <a:gd name="connsiteY18" fmla="*/ 215197 h 231072"/>
                <a:gd name="connsiteX19" fmla="*/ 812800 w 839432"/>
                <a:gd name="connsiteY19" fmla="*/ 224722 h 231072"/>
                <a:gd name="connsiteX20" fmla="*/ 774700 w 839432"/>
                <a:gd name="connsiteY20" fmla="*/ 231072 h 231072"/>
                <a:gd name="connsiteX21" fmla="*/ 168275 w 839432"/>
                <a:gd name="connsiteY21" fmla="*/ 227897 h 231072"/>
                <a:gd name="connsiteX22" fmla="*/ 123825 w 839432"/>
                <a:gd name="connsiteY22" fmla="*/ 224722 h 231072"/>
                <a:gd name="connsiteX23" fmla="*/ 34925 w 839432"/>
                <a:gd name="connsiteY23" fmla="*/ 221547 h 231072"/>
                <a:gd name="connsiteX24" fmla="*/ 19050 w 839432"/>
                <a:gd name="connsiteY24" fmla="*/ 208847 h 231072"/>
                <a:gd name="connsiteX25" fmla="*/ 19050 w 839432"/>
                <a:gd name="connsiteY25" fmla="*/ 212022 h 231072"/>
                <a:gd name="connsiteX0" fmla="*/ 19050 w 832480"/>
                <a:gd name="connsiteY0" fmla="*/ 212022 h 231072"/>
                <a:gd name="connsiteX1" fmla="*/ 19050 w 832480"/>
                <a:gd name="connsiteY1" fmla="*/ 212022 h 231072"/>
                <a:gd name="connsiteX2" fmla="*/ 0 w 832480"/>
                <a:gd name="connsiteY2" fmla="*/ 180272 h 231072"/>
                <a:gd name="connsiteX3" fmla="*/ 3175 w 832480"/>
                <a:gd name="connsiteY3" fmla="*/ 158047 h 231072"/>
                <a:gd name="connsiteX4" fmla="*/ 9525 w 832480"/>
                <a:gd name="connsiteY4" fmla="*/ 148522 h 231072"/>
                <a:gd name="connsiteX5" fmla="*/ 38100 w 832480"/>
                <a:gd name="connsiteY5" fmla="*/ 132647 h 231072"/>
                <a:gd name="connsiteX6" fmla="*/ 66675 w 832480"/>
                <a:gd name="connsiteY6" fmla="*/ 119947 h 231072"/>
                <a:gd name="connsiteX7" fmla="*/ 79375 w 832480"/>
                <a:gd name="connsiteY7" fmla="*/ 113597 h 231072"/>
                <a:gd name="connsiteX8" fmla="*/ 107950 w 832480"/>
                <a:gd name="connsiteY8" fmla="*/ 104072 h 231072"/>
                <a:gd name="connsiteX9" fmla="*/ 120650 w 832480"/>
                <a:gd name="connsiteY9" fmla="*/ 100897 h 231072"/>
                <a:gd name="connsiteX10" fmla="*/ 139700 w 832480"/>
                <a:gd name="connsiteY10" fmla="*/ 94547 h 231072"/>
                <a:gd name="connsiteX11" fmla="*/ 165100 w 832480"/>
                <a:gd name="connsiteY11" fmla="*/ 91372 h 231072"/>
                <a:gd name="connsiteX12" fmla="*/ 177800 w 832480"/>
                <a:gd name="connsiteY12" fmla="*/ 88197 h 231072"/>
                <a:gd name="connsiteX13" fmla="*/ 323850 w 832480"/>
                <a:gd name="connsiteY13" fmla="*/ 27872 h 231072"/>
                <a:gd name="connsiteX14" fmla="*/ 517525 w 832480"/>
                <a:gd name="connsiteY14" fmla="*/ 24697 h 231072"/>
                <a:gd name="connsiteX15" fmla="*/ 628650 w 832480"/>
                <a:gd name="connsiteY15" fmla="*/ 56447 h 231072"/>
                <a:gd name="connsiteX16" fmla="*/ 739775 w 832480"/>
                <a:gd name="connsiteY16" fmla="*/ 107247 h 231072"/>
                <a:gd name="connsiteX17" fmla="*/ 819150 w 832480"/>
                <a:gd name="connsiteY17" fmla="*/ 142172 h 231072"/>
                <a:gd name="connsiteX18" fmla="*/ 831850 w 832480"/>
                <a:gd name="connsiteY18" fmla="*/ 215197 h 231072"/>
                <a:gd name="connsiteX19" fmla="*/ 812800 w 832480"/>
                <a:gd name="connsiteY19" fmla="*/ 224722 h 231072"/>
                <a:gd name="connsiteX20" fmla="*/ 774700 w 832480"/>
                <a:gd name="connsiteY20" fmla="*/ 231072 h 231072"/>
                <a:gd name="connsiteX21" fmla="*/ 168275 w 832480"/>
                <a:gd name="connsiteY21" fmla="*/ 227897 h 231072"/>
                <a:gd name="connsiteX22" fmla="*/ 123825 w 832480"/>
                <a:gd name="connsiteY22" fmla="*/ 224722 h 231072"/>
                <a:gd name="connsiteX23" fmla="*/ 34925 w 832480"/>
                <a:gd name="connsiteY23" fmla="*/ 221547 h 231072"/>
                <a:gd name="connsiteX24" fmla="*/ 19050 w 832480"/>
                <a:gd name="connsiteY24" fmla="*/ 208847 h 231072"/>
                <a:gd name="connsiteX25" fmla="*/ 19050 w 832480"/>
                <a:gd name="connsiteY25" fmla="*/ 212022 h 231072"/>
                <a:gd name="connsiteX0" fmla="*/ 19050 w 832480"/>
                <a:gd name="connsiteY0" fmla="*/ 212022 h 231072"/>
                <a:gd name="connsiteX1" fmla="*/ 19050 w 832480"/>
                <a:gd name="connsiteY1" fmla="*/ 212022 h 231072"/>
                <a:gd name="connsiteX2" fmla="*/ 0 w 832480"/>
                <a:gd name="connsiteY2" fmla="*/ 180272 h 231072"/>
                <a:gd name="connsiteX3" fmla="*/ 3175 w 832480"/>
                <a:gd name="connsiteY3" fmla="*/ 158047 h 231072"/>
                <a:gd name="connsiteX4" fmla="*/ 9525 w 832480"/>
                <a:gd name="connsiteY4" fmla="*/ 148522 h 231072"/>
                <a:gd name="connsiteX5" fmla="*/ 38100 w 832480"/>
                <a:gd name="connsiteY5" fmla="*/ 132647 h 231072"/>
                <a:gd name="connsiteX6" fmla="*/ 66675 w 832480"/>
                <a:gd name="connsiteY6" fmla="*/ 119947 h 231072"/>
                <a:gd name="connsiteX7" fmla="*/ 79375 w 832480"/>
                <a:gd name="connsiteY7" fmla="*/ 113597 h 231072"/>
                <a:gd name="connsiteX8" fmla="*/ 107950 w 832480"/>
                <a:gd name="connsiteY8" fmla="*/ 104072 h 231072"/>
                <a:gd name="connsiteX9" fmla="*/ 120650 w 832480"/>
                <a:gd name="connsiteY9" fmla="*/ 100897 h 231072"/>
                <a:gd name="connsiteX10" fmla="*/ 139700 w 832480"/>
                <a:gd name="connsiteY10" fmla="*/ 94547 h 231072"/>
                <a:gd name="connsiteX11" fmla="*/ 165100 w 832480"/>
                <a:gd name="connsiteY11" fmla="*/ 91372 h 231072"/>
                <a:gd name="connsiteX12" fmla="*/ 177800 w 832480"/>
                <a:gd name="connsiteY12" fmla="*/ 88197 h 231072"/>
                <a:gd name="connsiteX13" fmla="*/ 323850 w 832480"/>
                <a:gd name="connsiteY13" fmla="*/ 27872 h 231072"/>
                <a:gd name="connsiteX14" fmla="*/ 517525 w 832480"/>
                <a:gd name="connsiteY14" fmla="*/ 24697 h 231072"/>
                <a:gd name="connsiteX15" fmla="*/ 628650 w 832480"/>
                <a:gd name="connsiteY15" fmla="*/ 56447 h 231072"/>
                <a:gd name="connsiteX16" fmla="*/ 739775 w 832480"/>
                <a:gd name="connsiteY16" fmla="*/ 107247 h 231072"/>
                <a:gd name="connsiteX17" fmla="*/ 819150 w 832480"/>
                <a:gd name="connsiteY17" fmla="*/ 142172 h 231072"/>
                <a:gd name="connsiteX18" fmla="*/ 831850 w 832480"/>
                <a:gd name="connsiteY18" fmla="*/ 215197 h 231072"/>
                <a:gd name="connsiteX19" fmla="*/ 812800 w 832480"/>
                <a:gd name="connsiteY19" fmla="*/ 224722 h 231072"/>
                <a:gd name="connsiteX20" fmla="*/ 774700 w 832480"/>
                <a:gd name="connsiteY20" fmla="*/ 231072 h 231072"/>
                <a:gd name="connsiteX21" fmla="*/ 168275 w 832480"/>
                <a:gd name="connsiteY21" fmla="*/ 227897 h 231072"/>
                <a:gd name="connsiteX22" fmla="*/ 123825 w 832480"/>
                <a:gd name="connsiteY22" fmla="*/ 224722 h 231072"/>
                <a:gd name="connsiteX23" fmla="*/ 34925 w 832480"/>
                <a:gd name="connsiteY23" fmla="*/ 221547 h 231072"/>
                <a:gd name="connsiteX24" fmla="*/ 19050 w 832480"/>
                <a:gd name="connsiteY24" fmla="*/ 208847 h 231072"/>
                <a:gd name="connsiteX25" fmla="*/ 19050 w 832480"/>
                <a:gd name="connsiteY25" fmla="*/ 212022 h 231072"/>
                <a:gd name="connsiteX0" fmla="*/ 19050 w 832480"/>
                <a:gd name="connsiteY0" fmla="*/ 199395 h 218445"/>
                <a:gd name="connsiteX1" fmla="*/ 19050 w 832480"/>
                <a:gd name="connsiteY1" fmla="*/ 199395 h 218445"/>
                <a:gd name="connsiteX2" fmla="*/ 0 w 832480"/>
                <a:gd name="connsiteY2" fmla="*/ 167645 h 218445"/>
                <a:gd name="connsiteX3" fmla="*/ 3175 w 832480"/>
                <a:gd name="connsiteY3" fmla="*/ 145420 h 218445"/>
                <a:gd name="connsiteX4" fmla="*/ 9525 w 832480"/>
                <a:gd name="connsiteY4" fmla="*/ 135895 h 218445"/>
                <a:gd name="connsiteX5" fmla="*/ 38100 w 832480"/>
                <a:gd name="connsiteY5" fmla="*/ 120020 h 218445"/>
                <a:gd name="connsiteX6" fmla="*/ 66675 w 832480"/>
                <a:gd name="connsiteY6" fmla="*/ 107320 h 218445"/>
                <a:gd name="connsiteX7" fmla="*/ 79375 w 832480"/>
                <a:gd name="connsiteY7" fmla="*/ 100970 h 218445"/>
                <a:gd name="connsiteX8" fmla="*/ 107950 w 832480"/>
                <a:gd name="connsiteY8" fmla="*/ 91445 h 218445"/>
                <a:gd name="connsiteX9" fmla="*/ 120650 w 832480"/>
                <a:gd name="connsiteY9" fmla="*/ 88270 h 218445"/>
                <a:gd name="connsiteX10" fmla="*/ 139700 w 832480"/>
                <a:gd name="connsiteY10" fmla="*/ 81920 h 218445"/>
                <a:gd name="connsiteX11" fmla="*/ 165100 w 832480"/>
                <a:gd name="connsiteY11" fmla="*/ 78745 h 218445"/>
                <a:gd name="connsiteX12" fmla="*/ 177800 w 832480"/>
                <a:gd name="connsiteY12" fmla="*/ 75570 h 218445"/>
                <a:gd name="connsiteX13" fmla="*/ 323850 w 832480"/>
                <a:gd name="connsiteY13" fmla="*/ 15245 h 218445"/>
                <a:gd name="connsiteX14" fmla="*/ 501650 w 832480"/>
                <a:gd name="connsiteY14" fmla="*/ 31120 h 218445"/>
                <a:gd name="connsiteX15" fmla="*/ 628650 w 832480"/>
                <a:gd name="connsiteY15" fmla="*/ 43820 h 218445"/>
                <a:gd name="connsiteX16" fmla="*/ 739775 w 832480"/>
                <a:gd name="connsiteY16" fmla="*/ 94620 h 218445"/>
                <a:gd name="connsiteX17" fmla="*/ 819150 w 832480"/>
                <a:gd name="connsiteY17" fmla="*/ 129545 h 218445"/>
                <a:gd name="connsiteX18" fmla="*/ 831850 w 832480"/>
                <a:gd name="connsiteY18" fmla="*/ 202570 h 218445"/>
                <a:gd name="connsiteX19" fmla="*/ 812800 w 832480"/>
                <a:gd name="connsiteY19" fmla="*/ 212095 h 218445"/>
                <a:gd name="connsiteX20" fmla="*/ 774700 w 832480"/>
                <a:gd name="connsiteY20" fmla="*/ 218445 h 218445"/>
                <a:gd name="connsiteX21" fmla="*/ 168275 w 832480"/>
                <a:gd name="connsiteY21" fmla="*/ 215270 h 218445"/>
                <a:gd name="connsiteX22" fmla="*/ 123825 w 832480"/>
                <a:gd name="connsiteY22" fmla="*/ 212095 h 218445"/>
                <a:gd name="connsiteX23" fmla="*/ 34925 w 832480"/>
                <a:gd name="connsiteY23" fmla="*/ 208920 h 218445"/>
                <a:gd name="connsiteX24" fmla="*/ 19050 w 832480"/>
                <a:gd name="connsiteY24" fmla="*/ 196220 h 218445"/>
                <a:gd name="connsiteX25" fmla="*/ 19050 w 832480"/>
                <a:gd name="connsiteY25" fmla="*/ 199395 h 218445"/>
                <a:gd name="connsiteX0" fmla="*/ 19050 w 832480"/>
                <a:gd name="connsiteY0" fmla="*/ 209605 h 228655"/>
                <a:gd name="connsiteX1" fmla="*/ 19050 w 832480"/>
                <a:gd name="connsiteY1" fmla="*/ 209605 h 228655"/>
                <a:gd name="connsiteX2" fmla="*/ 0 w 832480"/>
                <a:gd name="connsiteY2" fmla="*/ 177855 h 228655"/>
                <a:gd name="connsiteX3" fmla="*/ 3175 w 832480"/>
                <a:gd name="connsiteY3" fmla="*/ 155630 h 228655"/>
                <a:gd name="connsiteX4" fmla="*/ 9525 w 832480"/>
                <a:gd name="connsiteY4" fmla="*/ 146105 h 228655"/>
                <a:gd name="connsiteX5" fmla="*/ 38100 w 832480"/>
                <a:gd name="connsiteY5" fmla="*/ 130230 h 228655"/>
                <a:gd name="connsiteX6" fmla="*/ 66675 w 832480"/>
                <a:gd name="connsiteY6" fmla="*/ 117530 h 228655"/>
                <a:gd name="connsiteX7" fmla="*/ 79375 w 832480"/>
                <a:gd name="connsiteY7" fmla="*/ 111180 h 228655"/>
                <a:gd name="connsiteX8" fmla="*/ 107950 w 832480"/>
                <a:gd name="connsiteY8" fmla="*/ 101655 h 228655"/>
                <a:gd name="connsiteX9" fmla="*/ 120650 w 832480"/>
                <a:gd name="connsiteY9" fmla="*/ 98480 h 228655"/>
                <a:gd name="connsiteX10" fmla="*/ 139700 w 832480"/>
                <a:gd name="connsiteY10" fmla="*/ 92130 h 228655"/>
                <a:gd name="connsiteX11" fmla="*/ 165100 w 832480"/>
                <a:gd name="connsiteY11" fmla="*/ 88955 h 228655"/>
                <a:gd name="connsiteX12" fmla="*/ 177800 w 832480"/>
                <a:gd name="connsiteY12" fmla="*/ 85780 h 228655"/>
                <a:gd name="connsiteX13" fmla="*/ 323850 w 832480"/>
                <a:gd name="connsiteY13" fmla="*/ 25455 h 228655"/>
                <a:gd name="connsiteX14" fmla="*/ 501650 w 832480"/>
                <a:gd name="connsiteY14" fmla="*/ 41330 h 228655"/>
                <a:gd name="connsiteX15" fmla="*/ 628650 w 832480"/>
                <a:gd name="connsiteY15" fmla="*/ 54030 h 228655"/>
                <a:gd name="connsiteX16" fmla="*/ 739775 w 832480"/>
                <a:gd name="connsiteY16" fmla="*/ 104830 h 228655"/>
                <a:gd name="connsiteX17" fmla="*/ 819150 w 832480"/>
                <a:gd name="connsiteY17" fmla="*/ 139755 h 228655"/>
                <a:gd name="connsiteX18" fmla="*/ 831850 w 832480"/>
                <a:gd name="connsiteY18" fmla="*/ 212780 h 228655"/>
                <a:gd name="connsiteX19" fmla="*/ 812800 w 832480"/>
                <a:gd name="connsiteY19" fmla="*/ 222305 h 228655"/>
                <a:gd name="connsiteX20" fmla="*/ 774700 w 832480"/>
                <a:gd name="connsiteY20" fmla="*/ 228655 h 228655"/>
                <a:gd name="connsiteX21" fmla="*/ 168275 w 832480"/>
                <a:gd name="connsiteY21" fmla="*/ 225480 h 228655"/>
                <a:gd name="connsiteX22" fmla="*/ 123825 w 832480"/>
                <a:gd name="connsiteY22" fmla="*/ 222305 h 228655"/>
                <a:gd name="connsiteX23" fmla="*/ 34925 w 832480"/>
                <a:gd name="connsiteY23" fmla="*/ 219130 h 228655"/>
                <a:gd name="connsiteX24" fmla="*/ 19050 w 832480"/>
                <a:gd name="connsiteY24" fmla="*/ 206430 h 228655"/>
                <a:gd name="connsiteX25" fmla="*/ 19050 w 832480"/>
                <a:gd name="connsiteY25" fmla="*/ 209605 h 228655"/>
                <a:gd name="connsiteX0" fmla="*/ 19050 w 832480"/>
                <a:gd name="connsiteY0" fmla="*/ 199395 h 218445"/>
                <a:gd name="connsiteX1" fmla="*/ 19050 w 832480"/>
                <a:gd name="connsiteY1" fmla="*/ 199395 h 218445"/>
                <a:gd name="connsiteX2" fmla="*/ 0 w 832480"/>
                <a:gd name="connsiteY2" fmla="*/ 167645 h 218445"/>
                <a:gd name="connsiteX3" fmla="*/ 3175 w 832480"/>
                <a:gd name="connsiteY3" fmla="*/ 145420 h 218445"/>
                <a:gd name="connsiteX4" fmla="*/ 9525 w 832480"/>
                <a:gd name="connsiteY4" fmla="*/ 135895 h 218445"/>
                <a:gd name="connsiteX5" fmla="*/ 38100 w 832480"/>
                <a:gd name="connsiteY5" fmla="*/ 120020 h 218445"/>
                <a:gd name="connsiteX6" fmla="*/ 66675 w 832480"/>
                <a:gd name="connsiteY6" fmla="*/ 107320 h 218445"/>
                <a:gd name="connsiteX7" fmla="*/ 79375 w 832480"/>
                <a:gd name="connsiteY7" fmla="*/ 100970 h 218445"/>
                <a:gd name="connsiteX8" fmla="*/ 107950 w 832480"/>
                <a:gd name="connsiteY8" fmla="*/ 91445 h 218445"/>
                <a:gd name="connsiteX9" fmla="*/ 120650 w 832480"/>
                <a:gd name="connsiteY9" fmla="*/ 88270 h 218445"/>
                <a:gd name="connsiteX10" fmla="*/ 139700 w 832480"/>
                <a:gd name="connsiteY10" fmla="*/ 81920 h 218445"/>
                <a:gd name="connsiteX11" fmla="*/ 165100 w 832480"/>
                <a:gd name="connsiteY11" fmla="*/ 78745 h 218445"/>
                <a:gd name="connsiteX12" fmla="*/ 177800 w 832480"/>
                <a:gd name="connsiteY12" fmla="*/ 75570 h 218445"/>
                <a:gd name="connsiteX13" fmla="*/ 323850 w 832480"/>
                <a:gd name="connsiteY13" fmla="*/ 15245 h 218445"/>
                <a:gd name="connsiteX14" fmla="*/ 501650 w 832480"/>
                <a:gd name="connsiteY14" fmla="*/ 31120 h 218445"/>
                <a:gd name="connsiteX15" fmla="*/ 628650 w 832480"/>
                <a:gd name="connsiteY15" fmla="*/ 43820 h 218445"/>
                <a:gd name="connsiteX16" fmla="*/ 739775 w 832480"/>
                <a:gd name="connsiteY16" fmla="*/ 94620 h 218445"/>
                <a:gd name="connsiteX17" fmla="*/ 819150 w 832480"/>
                <a:gd name="connsiteY17" fmla="*/ 129545 h 218445"/>
                <a:gd name="connsiteX18" fmla="*/ 831850 w 832480"/>
                <a:gd name="connsiteY18" fmla="*/ 202570 h 218445"/>
                <a:gd name="connsiteX19" fmla="*/ 812800 w 832480"/>
                <a:gd name="connsiteY19" fmla="*/ 212095 h 218445"/>
                <a:gd name="connsiteX20" fmla="*/ 774700 w 832480"/>
                <a:gd name="connsiteY20" fmla="*/ 218445 h 218445"/>
                <a:gd name="connsiteX21" fmla="*/ 168275 w 832480"/>
                <a:gd name="connsiteY21" fmla="*/ 215270 h 218445"/>
                <a:gd name="connsiteX22" fmla="*/ 123825 w 832480"/>
                <a:gd name="connsiteY22" fmla="*/ 212095 h 218445"/>
                <a:gd name="connsiteX23" fmla="*/ 34925 w 832480"/>
                <a:gd name="connsiteY23" fmla="*/ 208920 h 218445"/>
                <a:gd name="connsiteX24" fmla="*/ 19050 w 832480"/>
                <a:gd name="connsiteY24" fmla="*/ 196220 h 218445"/>
                <a:gd name="connsiteX25" fmla="*/ 19050 w 832480"/>
                <a:gd name="connsiteY25" fmla="*/ 199395 h 218445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66675 w 832480"/>
                <a:gd name="connsiteY6" fmla="*/ 120932 h 232057"/>
                <a:gd name="connsiteX7" fmla="*/ 79375 w 832480"/>
                <a:gd name="connsiteY7" fmla="*/ 114582 h 232057"/>
                <a:gd name="connsiteX8" fmla="*/ 107950 w 832480"/>
                <a:gd name="connsiteY8" fmla="*/ 105057 h 232057"/>
                <a:gd name="connsiteX9" fmla="*/ 120650 w 832480"/>
                <a:gd name="connsiteY9" fmla="*/ 101882 h 232057"/>
                <a:gd name="connsiteX10" fmla="*/ 139700 w 832480"/>
                <a:gd name="connsiteY10" fmla="*/ 95532 h 232057"/>
                <a:gd name="connsiteX11" fmla="*/ 165100 w 832480"/>
                <a:gd name="connsiteY11" fmla="*/ 92357 h 232057"/>
                <a:gd name="connsiteX12" fmla="*/ 177800 w 832480"/>
                <a:gd name="connsiteY12" fmla="*/ 89182 h 232057"/>
                <a:gd name="connsiteX13" fmla="*/ 323850 w 832480"/>
                <a:gd name="connsiteY13" fmla="*/ 28857 h 232057"/>
                <a:gd name="connsiteX14" fmla="*/ 422274 w 832480"/>
                <a:gd name="connsiteY14" fmla="*/ 282 h 232057"/>
                <a:gd name="connsiteX15" fmla="*/ 501650 w 832480"/>
                <a:gd name="connsiteY15" fmla="*/ 44732 h 232057"/>
                <a:gd name="connsiteX16" fmla="*/ 628650 w 832480"/>
                <a:gd name="connsiteY16" fmla="*/ 57432 h 232057"/>
                <a:gd name="connsiteX17" fmla="*/ 739775 w 832480"/>
                <a:gd name="connsiteY17" fmla="*/ 108232 h 232057"/>
                <a:gd name="connsiteX18" fmla="*/ 819150 w 832480"/>
                <a:gd name="connsiteY18" fmla="*/ 143157 h 232057"/>
                <a:gd name="connsiteX19" fmla="*/ 831850 w 832480"/>
                <a:gd name="connsiteY19" fmla="*/ 216182 h 232057"/>
                <a:gd name="connsiteX20" fmla="*/ 812800 w 832480"/>
                <a:gd name="connsiteY20" fmla="*/ 225707 h 232057"/>
                <a:gd name="connsiteX21" fmla="*/ 774700 w 832480"/>
                <a:gd name="connsiteY21" fmla="*/ 232057 h 232057"/>
                <a:gd name="connsiteX22" fmla="*/ 168275 w 832480"/>
                <a:gd name="connsiteY22" fmla="*/ 228882 h 232057"/>
                <a:gd name="connsiteX23" fmla="*/ 123825 w 832480"/>
                <a:gd name="connsiteY23" fmla="*/ 225707 h 232057"/>
                <a:gd name="connsiteX24" fmla="*/ 34925 w 832480"/>
                <a:gd name="connsiteY24" fmla="*/ 222532 h 232057"/>
                <a:gd name="connsiteX25" fmla="*/ 19050 w 832480"/>
                <a:gd name="connsiteY25" fmla="*/ 209832 h 232057"/>
                <a:gd name="connsiteX26" fmla="*/ 19050 w 832480"/>
                <a:gd name="connsiteY26" fmla="*/ 213007 h 232057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66675 w 832480"/>
                <a:gd name="connsiteY6" fmla="*/ 120932 h 232057"/>
                <a:gd name="connsiteX7" fmla="*/ 79375 w 832480"/>
                <a:gd name="connsiteY7" fmla="*/ 114582 h 232057"/>
                <a:gd name="connsiteX8" fmla="*/ 107950 w 832480"/>
                <a:gd name="connsiteY8" fmla="*/ 105057 h 232057"/>
                <a:gd name="connsiteX9" fmla="*/ 120650 w 832480"/>
                <a:gd name="connsiteY9" fmla="*/ 101882 h 232057"/>
                <a:gd name="connsiteX10" fmla="*/ 139700 w 832480"/>
                <a:gd name="connsiteY10" fmla="*/ 95532 h 232057"/>
                <a:gd name="connsiteX11" fmla="*/ 165100 w 832480"/>
                <a:gd name="connsiteY11" fmla="*/ 92357 h 232057"/>
                <a:gd name="connsiteX12" fmla="*/ 177800 w 832480"/>
                <a:gd name="connsiteY12" fmla="*/ 89182 h 232057"/>
                <a:gd name="connsiteX13" fmla="*/ 323850 w 832480"/>
                <a:gd name="connsiteY13" fmla="*/ 28857 h 232057"/>
                <a:gd name="connsiteX14" fmla="*/ 422274 w 832480"/>
                <a:gd name="connsiteY14" fmla="*/ 282 h 232057"/>
                <a:gd name="connsiteX15" fmla="*/ 501650 w 832480"/>
                <a:gd name="connsiteY15" fmla="*/ 44732 h 232057"/>
                <a:gd name="connsiteX16" fmla="*/ 565149 w 832480"/>
                <a:gd name="connsiteY16" fmla="*/ 6632 h 232057"/>
                <a:gd name="connsiteX17" fmla="*/ 628650 w 832480"/>
                <a:gd name="connsiteY17" fmla="*/ 57432 h 232057"/>
                <a:gd name="connsiteX18" fmla="*/ 739775 w 832480"/>
                <a:gd name="connsiteY18" fmla="*/ 108232 h 232057"/>
                <a:gd name="connsiteX19" fmla="*/ 819150 w 832480"/>
                <a:gd name="connsiteY19" fmla="*/ 143157 h 232057"/>
                <a:gd name="connsiteX20" fmla="*/ 831850 w 832480"/>
                <a:gd name="connsiteY20" fmla="*/ 216182 h 232057"/>
                <a:gd name="connsiteX21" fmla="*/ 812800 w 832480"/>
                <a:gd name="connsiteY21" fmla="*/ 225707 h 232057"/>
                <a:gd name="connsiteX22" fmla="*/ 774700 w 832480"/>
                <a:gd name="connsiteY22" fmla="*/ 232057 h 232057"/>
                <a:gd name="connsiteX23" fmla="*/ 168275 w 832480"/>
                <a:gd name="connsiteY23" fmla="*/ 228882 h 232057"/>
                <a:gd name="connsiteX24" fmla="*/ 123825 w 832480"/>
                <a:gd name="connsiteY24" fmla="*/ 225707 h 232057"/>
                <a:gd name="connsiteX25" fmla="*/ 34925 w 832480"/>
                <a:gd name="connsiteY25" fmla="*/ 222532 h 232057"/>
                <a:gd name="connsiteX26" fmla="*/ 19050 w 832480"/>
                <a:gd name="connsiteY26" fmla="*/ 209832 h 232057"/>
                <a:gd name="connsiteX27" fmla="*/ 19050 w 832480"/>
                <a:gd name="connsiteY27" fmla="*/ 213007 h 232057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66675 w 832480"/>
                <a:gd name="connsiteY6" fmla="*/ 120932 h 232057"/>
                <a:gd name="connsiteX7" fmla="*/ 79375 w 832480"/>
                <a:gd name="connsiteY7" fmla="*/ 114582 h 232057"/>
                <a:gd name="connsiteX8" fmla="*/ 107950 w 832480"/>
                <a:gd name="connsiteY8" fmla="*/ 105057 h 232057"/>
                <a:gd name="connsiteX9" fmla="*/ 120650 w 832480"/>
                <a:gd name="connsiteY9" fmla="*/ 101882 h 232057"/>
                <a:gd name="connsiteX10" fmla="*/ 139700 w 832480"/>
                <a:gd name="connsiteY10" fmla="*/ 95532 h 232057"/>
                <a:gd name="connsiteX11" fmla="*/ 165100 w 832480"/>
                <a:gd name="connsiteY11" fmla="*/ 92357 h 232057"/>
                <a:gd name="connsiteX12" fmla="*/ 177800 w 832480"/>
                <a:gd name="connsiteY12" fmla="*/ 89182 h 232057"/>
                <a:gd name="connsiteX13" fmla="*/ 323850 w 832480"/>
                <a:gd name="connsiteY13" fmla="*/ 28857 h 232057"/>
                <a:gd name="connsiteX14" fmla="*/ 422274 w 832480"/>
                <a:gd name="connsiteY14" fmla="*/ 282 h 232057"/>
                <a:gd name="connsiteX15" fmla="*/ 501650 w 832480"/>
                <a:gd name="connsiteY15" fmla="*/ 44732 h 232057"/>
                <a:gd name="connsiteX16" fmla="*/ 565149 w 832480"/>
                <a:gd name="connsiteY16" fmla="*/ 6632 h 232057"/>
                <a:gd name="connsiteX17" fmla="*/ 628650 w 832480"/>
                <a:gd name="connsiteY17" fmla="*/ 57432 h 232057"/>
                <a:gd name="connsiteX18" fmla="*/ 695324 w 832480"/>
                <a:gd name="connsiteY18" fmla="*/ 63782 h 232057"/>
                <a:gd name="connsiteX19" fmla="*/ 739775 w 832480"/>
                <a:gd name="connsiteY19" fmla="*/ 108232 h 232057"/>
                <a:gd name="connsiteX20" fmla="*/ 819150 w 832480"/>
                <a:gd name="connsiteY20" fmla="*/ 143157 h 232057"/>
                <a:gd name="connsiteX21" fmla="*/ 831850 w 832480"/>
                <a:gd name="connsiteY21" fmla="*/ 216182 h 232057"/>
                <a:gd name="connsiteX22" fmla="*/ 812800 w 832480"/>
                <a:gd name="connsiteY22" fmla="*/ 225707 h 232057"/>
                <a:gd name="connsiteX23" fmla="*/ 774700 w 832480"/>
                <a:gd name="connsiteY23" fmla="*/ 232057 h 232057"/>
                <a:gd name="connsiteX24" fmla="*/ 168275 w 832480"/>
                <a:gd name="connsiteY24" fmla="*/ 228882 h 232057"/>
                <a:gd name="connsiteX25" fmla="*/ 123825 w 832480"/>
                <a:gd name="connsiteY25" fmla="*/ 225707 h 232057"/>
                <a:gd name="connsiteX26" fmla="*/ 34925 w 832480"/>
                <a:gd name="connsiteY26" fmla="*/ 222532 h 232057"/>
                <a:gd name="connsiteX27" fmla="*/ 19050 w 832480"/>
                <a:gd name="connsiteY27" fmla="*/ 209832 h 232057"/>
                <a:gd name="connsiteX28" fmla="*/ 19050 w 832480"/>
                <a:gd name="connsiteY28" fmla="*/ 213007 h 232057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66675 w 832480"/>
                <a:gd name="connsiteY6" fmla="*/ 120932 h 232057"/>
                <a:gd name="connsiteX7" fmla="*/ 79375 w 832480"/>
                <a:gd name="connsiteY7" fmla="*/ 114582 h 232057"/>
                <a:gd name="connsiteX8" fmla="*/ 107950 w 832480"/>
                <a:gd name="connsiteY8" fmla="*/ 105057 h 232057"/>
                <a:gd name="connsiteX9" fmla="*/ 120650 w 832480"/>
                <a:gd name="connsiteY9" fmla="*/ 101882 h 232057"/>
                <a:gd name="connsiteX10" fmla="*/ 165100 w 832480"/>
                <a:gd name="connsiteY10" fmla="*/ 92357 h 232057"/>
                <a:gd name="connsiteX11" fmla="*/ 177800 w 832480"/>
                <a:gd name="connsiteY11" fmla="*/ 89182 h 232057"/>
                <a:gd name="connsiteX12" fmla="*/ 323850 w 832480"/>
                <a:gd name="connsiteY12" fmla="*/ 28857 h 232057"/>
                <a:gd name="connsiteX13" fmla="*/ 422274 w 832480"/>
                <a:gd name="connsiteY13" fmla="*/ 282 h 232057"/>
                <a:gd name="connsiteX14" fmla="*/ 501650 w 832480"/>
                <a:gd name="connsiteY14" fmla="*/ 44732 h 232057"/>
                <a:gd name="connsiteX15" fmla="*/ 565149 w 832480"/>
                <a:gd name="connsiteY15" fmla="*/ 6632 h 232057"/>
                <a:gd name="connsiteX16" fmla="*/ 628650 w 832480"/>
                <a:gd name="connsiteY16" fmla="*/ 57432 h 232057"/>
                <a:gd name="connsiteX17" fmla="*/ 695324 w 832480"/>
                <a:gd name="connsiteY17" fmla="*/ 63782 h 232057"/>
                <a:gd name="connsiteX18" fmla="*/ 739775 w 832480"/>
                <a:gd name="connsiteY18" fmla="*/ 108232 h 232057"/>
                <a:gd name="connsiteX19" fmla="*/ 819150 w 832480"/>
                <a:gd name="connsiteY19" fmla="*/ 143157 h 232057"/>
                <a:gd name="connsiteX20" fmla="*/ 831850 w 832480"/>
                <a:gd name="connsiteY20" fmla="*/ 216182 h 232057"/>
                <a:gd name="connsiteX21" fmla="*/ 812800 w 832480"/>
                <a:gd name="connsiteY21" fmla="*/ 225707 h 232057"/>
                <a:gd name="connsiteX22" fmla="*/ 774700 w 832480"/>
                <a:gd name="connsiteY22" fmla="*/ 232057 h 232057"/>
                <a:gd name="connsiteX23" fmla="*/ 168275 w 832480"/>
                <a:gd name="connsiteY23" fmla="*/ 228882 h 232057"/>
                <a:gd name="connsiteX24" fmla="*/ 123825 w 832480"/>
                <a:gd name="connsiteY24" fmla="*/ 225707 h 232057"/>
                <a:gd name="connsiteX25" fmla="*/ 34925 w 832480"/>
                <a:gd name="connsiteY25" fmla="*/ 222532 h 232057"/>
                <a:gd name="connsiteX26" fmla="*/ 19050 w 832480"/>
                <a:gd name="connsiteY26" fmla="*/ 209832 h 232057"/>
                <a:gd name="connsiteX27" fmla="*/ 19050 w 832480"/>
                <a:gd name="connsiteY27" fmla="*/ 213007 h 232057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66675 w 832480"/>
                <a:gd name="connsiteY6" fmla="*/ 120932 h 232057"/>
                <a:gd name="connsiteX7" fmla="*/ 79375 w 832480"/>
                <a:gd name="connsiteY7" fmla="*/ 114582 h 232057"/>
                <a:gd name="connsiteX8" fmla="*/ 107950 w 832480"/>
                <a:gd name="connsiteY8" fmla="*/ 105057 h 232057"/>
                <a:gd name="connsiteX9" fmla="*/ 165100 w 832480"/>
                <a:gd name="connsiteY9" fmla="*/ 92357 h 232057"/>
                <a:gd name="connsiteX10" fmla="*/ 177800 w 832480"/>
                <a:gd name="connsiteY10" fmla="*/ 89182 h 232057"/>
                <a:gd name="connsiteX11" fmla="*/ 323850 w 832480"/>
                <a:gd name="connsiteY11" fmla="*/ 28857 h 232057"/>
                <a:gd name="connsiteX12" fmla="*/ 422274 w 832480"/>
                <a:gd name="connsiteY12" fmla="*/ 282 h 232057"/>
                <a:gd name="connsiteX13" fmla="*/ 501650 w 832480"/>
                <a:gd name="connsiteY13" fmla="*/ 44732 h 232057"/>
                <a:gd name="connsiteX14" fmla="*/ 565149 w 832480"/>
                <a:gd name="connsiteY14" fmla="*/ 6632 h 232057"/>
                <a:gd name="connsiteX15" fmla="*/ 628650 w 832480"/>
                <a:gd name="connsiteY15" fmla="*/ 57432 h 232057"/>
                <a:gd name="connsiteX16" fmla="*/ 695324 w 832480"/>
                <a:gd name="connsiteY16" fmla="*/ 63782 h 232057"/>
                <a:gd name="connsiteX17" fmla="*/ 739775 w 832480"/>
                <a:gd name="connsiteY17" fmla="*/ 108232 h 232057"/>
                <a:gd name="connsiteX18" fmla="*/ 819150 w 832480"/>
                <a:gd name="connsiteY18" fmla="*/ 143157 h 232057"/>
                <a:gd name="connsiteX19" fmla="*/ 831850 w 832480"/>
                <a:gd name="connsiteY19" fmla="*/ 216182 h 232057"/>
                <a:gd name="connsiteX20" fmla="*/ 812800 w 832480"/>
                <a:gd name="connsiteY20" fmla="*/ 225707 h 232057"/>
                <a:gd name="connsiteX21" fmla="*/ 774700 w 832480"/>
                <a:gd name="connsiteY21" fmla="*/ 232057 h 232057"/>
                <a:gd name="connsiteX22" fmla="*/ 168275 w 832480"/>
                <a:gd name="connsiteY22" fmla="*/ 228882 h 232057"/>
                <a:gd name="connsiteX23" fmla="*/ 123825 w 832480"/>
                <a:gd name="connsiteY23" fmla="*/ 225707 h 232057"/>
                <a:gd name="connsiteX24" fmla="*/ 34925 w 832480"/>
                <a:gd name="connsiteY24" fmla="*/ 222532 h 232057"/>
                <a:gd name="connsiteX25" fmla="*/ 19050 w 832480"/>
                <a:gd name="connsiteY25" fmla="*/ 209832 h 232057"/>
                <a:gd name="connsiteX26" fmla="*/ 19050 w 832480"/>
                <a:gd name="connsiteY26" fmla="*/ 213007 h 232057"/>
                <a:gd name="connsiteX0" fmla="*/ 19050 w 832480"/>
                <a:gd name="connsiteY0" fmla="*/ 213007 h 232057"/>
                <a:gd name="connsiteX1" fmla="*/ 19050 w 832480"/>
                <a:gd name="connsiteY1" fmla="*/ 213007 h 232057"/>
                <a:gd name="connsiteX2" fmla="*/ 0 w 832480"/>
                <a:gd name="connsiteY2" fmla="*/ 181257 h 232057"/>
                <a:gd name="connsiteX3" fmla="*/ 3175 w 832480"/>
                <a:gd name="connsiteY3" fmla="*/ 159032 h 232057"/>
                <a:gd name="connsiteX4" fmla="*/ 9525 w 832480"/>
                <a:gd name="connsiteY4" fmla="*/ 149507 h 232057"/>
                <a:gd name="connsiteX5" fmla="*/ 38100 w 832480"/>
                <a:gd name="connsiteY5" fmla="*/ 133632 h 232057"/>
                <a:gd name="connsiteX6" fmla="*/ 79375 w 832480"/>
                <a:gd name="connsiteY6" fmla="*/ 114582 h 232057"/>
                <a:gd name="connsiteX7" fmla="*/ 107950 w 832480"/>
                <a:gd name="connsiteY7" fmla="*/ 105057 h 232057"/>
                <a:gd name="connsiteX8" fmla="*/ 165100 w 832480"/>
                <a:gd name="connsiteY8" fmla="*/ 92357 h 232057"/>
                <a:gd name="connsiteX9" fmla="*/ 177800 w 832480"/>
                <a:gd name="connsiteY9" fmla="*/ 89182 h 232057"/>
                <a:gd name="connsiteX10" fmla="*/ 323850 w 832480"/>
                <a:gd name="connsiteY10" fmla="*/ 28857 h 232057"/>
                <a:gd name="connsiteX11" fmla="*/ 422274 w 832480"/>
                <a:gd name="connsiteY11" fmla="*/ 282 h 232057"/>
                <a:gd name="connsiteX12" fmla="*/ 501650 w 832480"/>
                <a:gd name="connsiteY12" fmla="*/ 44732 h 232057"/>
                <a:gd name="connsiteX13" fmla="*/ 565149 w 832480"/>
                <a:gd name="connsiteY13" fmla="*/ 6632 h 232057"/>
                <a:gd name="connsiteX14" fmla="*/ 628650 w 832480"/>
                <a:gd name="connsiteY14" fmla="*/ 57432 h 232057"/>
                <a:gd name="connsiteX15" fmla="*/ 695324 w 832480"/>
                <a:gd name="connsiteY15" fmla="*/ 63782 h 232057"/>
                <a:gd name="connsiteX16" fmla="*/ 739775 w 832480"/>
                <a:gd name="connsiteY16" fmla="*/ 108232 h 232057"/>
                <a:gd name="connsiteX17" fmla="*/ 819150 w 832480"/>
                <a:gd name="connsiteY17" fmla="*/ 143157 h 232057"/>
                <a:gd name="connsiteX18" fmla="*/ 831850 w 832480"/>
                <a:gd name="connsiteY18" fmla="*/ 216182 h 232057"/>
                <a:gd name="connsiteX19" fmla="*/ 812800 w 832480"/>
                <a:gd name="connsiteY19" fmla="*/ 225707 h 232057"/>
                <a:gd name="connsiteX20" fmla="*/ 774700 w 832480"/>
                <a:gd name="connsiteY20" fmla="*/ 232057 h 232057"/>
                <a:gd name="connsiteX21" fmla="*/ 168275 w 832480"/>
                <a:gd name="connsiteY21" fmla="*/ 228882 h 232057"/>
                <a:gd name="connsiteX22" fmla="*/ 123825 w 832480"/>
                <a:gd name="connsiteY22" fmla="*/ 225707 h 232057"/>
                <a:gd name="connsiteX23" fmla="*/ 34925 w 832480"/>
                <a:gd name="connsiteY23" fmla="*/ 222532 h 232057"/>
                <a:gd name="connsiteX24" fmla="*/ 19050 w 832480"/>
                <a:gd name="connsiteY24" fmla="*/ 209832 h 232057"/>
                <a:gd name="connsiteX25" fmla="*/ 19050 w 832480"/>
                <a:gd name="connsiteY25" fmla="*/ 213007 h 232057"/>
                <a:gd name="connsiteX0" fmla="*/ 19843 w 833273"/>
                <a:gd name="connsiteY0" fmla="*/ 213007 h 232057"/>
                <a:gd name="connsiteX1" fmla="*/ 19843 w 833273"/>
                <a:gd name="connsiteY1" fmla="*/ 213007 h 232057"/>
                <a:gd name="connsiteX2" fmla="*/ 793 w 833273"/>
                <a:gd name="connsiteY2" fmla="*/ 181257 h 232057"/>
                <a:gd name="connsiteX3" fmla="*/ 3968 w 833273"/>
                <a:gd name="connsiteY3" fmla="*/ 159032 h 232057"/>
                <a:gd name="connsiteX4" fmla="*/ 38893 w 833273"/>
                <a:gd name="connsiteY4" fmla="*/ 133632 h 232057"/>
                <a:gd name="connsiteX5" fmla="*/ 80168 w 833273"/>
                <a:gd name="connsiteY5" fmla="*/ 114582 h 232057"/>
                <a:gd name="connsiteX6" fmla="*/ 108743 w 833273"/>
                <a:gd name="connsiteY6" fmla="*/ 105057 h 232057"/>
                <a:gd name="connsiteX7" fmla="*/ 165893 w 833273"/>
                <a:gd name="connsiteY7" fmla="*/ 92357 h 232057"/>
                <a:gd name="connsiteX8" fmla="*/ 178593 w 833273"/>
                <a:gd name="connsiteY8" fmla="*/ 89182 h 232057"/>
                <a:gd name="connsiteX9" fmla="*/ 324643 w 833273"/>
                <a:gd name="connsiteY9" fmla="*/ 28857 h 232057"/>
                <a:gd name="connsiteX10" fmla="*/ 423067 w 833273"/>
                <a:gd name="connsiteY10" fmla="*/ 282 h 232057"/>
                <a:gd name="connsiteX11" fmla="*/ 502443 w 833273"/>
                <a:gd name="connsiteY11" fmla="*/ 44732 h 232057"/>
                <a:gd name="connsiteX12" fmla="*/ 565942 w 833273"/>
                <a:gd name="connsiteY12" fmla="*/ 6632 h 232057"/>
                <a:gd name="connsiteX13" fmla="*/ 629443 w 833273"/>
                <a:gd name="connsiteY13" fmla="*/ 57432 h 232057"/>
                <a:gd name="connsiteX14" fmla="*/ 696117 w 833273"/>
                <a:gd name="connsiteY14" fmla="*/ 63782 h 232057"/>
                <a:gd name="connsiteX15" fmla="*/ 740568 w 833273"/>
                <a:gd name="connsiteY15" fmla="*/ 108232 h 232057"/>
                <a:gd name="connsiteX16" fmla="*/ 819943 w 833273"/>
                <a:gd name="connsiteY16" fmla="*/ 143157 h 232057"/>
                <a:gd name="connsiteX17" fmla="*/ 832643 w 833273"/>
                <a:gd name="connsiteY17" fmla="*/ 216182 h 232057"/>
                <a:gd name="connsiteX18" fmla="*/ 813593 w 833273"/>
                <a:gd name="connsiteY18" fmla="*/ 225707 h 232057"/>
                <a:gd name="connsiteX19" fmla="*/ 775493 w 833273"/>
                <a:gd name="connsiteY19" fmla="*/ 232057 h 232057"/>
                <a:gd name="connsiteX20" fmla="*/ 169068 w 833273"/>
                <a:gd name="connsiteY20" fmla="*/ 228882 h 232057"/>
                <a:gd name="connsiteX21" fmla="*/ 124618 w 833273"/>
                <a:gd name="connsiteY21" fmla="*/ 225707 h 232057"/>
                <a:gd name="connsiteX22" fmla="*/ 35718 w 833273"/>
                <a:gd name="connsiteY22" fmla="*/ 222532 h 232057"/>
                <a:gd name="connsiteX23" fmla="*/ 19843 w 833273"/>
                <a:gd name="connsiteY23" fmla="*/ 209832 h 232057"/>
                <a:gd name="connsiteX24" fmla="*/ 19843 w 833273"/>
                <a:gd name="connsiteY24" fmla="*/ 213007 h 232057"/>
                <a:gd name="connsiteX0" fmla="*/ 19843 w 833273"/>
                <a:gd name="connsiteY0" fmla="*/ 213007 h 232057"/>
                <a:gd name="connsiteX1" fmla="*/ 19843 w 833273"/>
                <a:gd name="connsiteY1" fmla="*/ 213007 h 232057"/>
                <a:gd name="connsiteX2" fmla="*/ 793 w 833273"/>
                <a:gd name="connsiteY2" fmla="*/ 181257 h 232057"/>
                <a:gd name="connsiteX3" fmla="*/ 3968 w 833273"/>
                <a:gd name="connsiteY3" fmla="*/ 159032 h 232057"/>
                <a:gd name="connsiteX4" fmla="*/ 38893 w 833273"/>
                <a:gd name="connsiteY4" fmla="*/ 133632 h 232057"/>
                <a:gd name="connsiteX5" fmla="*/ 108743 w 833273"/>
                <a:gd name="connsiteY5" fmla="*/ 105057 h 232057"/>
                <a:gd name="connsiteX6" fmla="*/ 165893 w 833273"/>
                <a:gd name="connsiteY6" fmla="*/ 92357 h 232057"/>
                <a:gd name="connsiteX7" fmla="*/ 178593 w 833273"/>
                <a:gd name="connsiteY7" fmla="*/ 89182 h 232057"/>
                <a:gd name="connsiteX8" fmla="*/ 324643 w 833273"/>
                <a:gd name="connsiteY8" fmla="*/ 28857 h 232057"/>
                <a:gd name="connsiteX9" fmla="*/ 423067 w 833273"/>
                <a:gd name="connsiteY9" fmla="*/ 282 h 232057"/>
                <a:gd name="connsiteX10" fmla="*/ 502443 w 833273"/>
                <a:gd name="connsiteY10" fmla="*/ 44732 h 232057"/>
                <a:gd name="connsiteX11" fmla="*/ 565942 w 833273"/>
                <a:gd name="connsiteY11" fmla="*/ 6632 h 232057"/>
                <a:gd name="connsiteX12" fmla="*/ 629443 w 833273"/>
                <a:gd name="connsiteY12" fmla="*/ 57432 h 232057"/>
                <a:gd name="connsiteX13" fmla="*/ 696117 w 833273"/>
                <a:gd name="connsiteY13" fmla="*/ 63782 h 232057"/>
                <a:gd name="connsiteX14" fmla="*/ 740568 w 833273"/>
                <a:gd name="connsiteY14" fmla="*/ 108232 h 232057"/>
                <a:gd name="connsiteX15" fmla="*/ 819943 w 833273"/>
                <a:gd name="connsiteY15" fmla="*/ 143157 h 232057"/>
                <a:gd name="connsiteX16" fmla="*/ 832643 w 833273"/>
                <a:gd name="connsiteY16" fmla="*/ 216182 h 232057"/>
                <a:gd name="connsiteX17" fmla="*/ 813593 w 833273"/>
                <a:gd name="connsiteY17" fmla="*/ 225707 h 232057"/>
                <a:gd name="connsiteX18" fmla="*/ 775493 w 833273"/>
                <a:gd name="connsiteY18" fmla="*/ 232057 h 232057"/>
                <a:gd name="connsiteX19" fmla="*/ 169068 w 833273"/>
                <a:gd name="connsiteY19" fmla="*/ 228882 h 232057"/>
                <a:gd name="connsiteX20" fmla="*/ 124618 w 833273"/>
                <a:gd name="connsiteY20" fmla="*/ 225707 h 232057"/>
                <a:gd name="connsiteX21" fmla="*/ 35718 w 833273"/>
                <a:gd name="connsiteY21" fmla="*/ 222532 h 232057"/>
                <a:gd name="connsiteX22" fmla="*/ 19843 w 833273"/>
                <a:gd name="connsiteY22" fmla="*/ 209832 h 232057"/>
                <a:gd name="connsiteX23" fmla="*/ 19843 w 833273"/>
                <a:gd name="connsiteY23" fmla="*/ 213007 h 232057"/>
                <a:gd name="connsiteX0" fmla="*/ 19379 w 832809"/>
                <a:gd name="connsiteY0" fmla="*/ 213007 h 232057"/>
                <a:gd name="connsiteX1" fmla="*/ 19379 w 832809"/>
                <a:gd name="connsiteY1" fmla="*/ 213007 h 232057"/>
                <a:gd name="connsiteX2" fmla="*/ 329 w 832809"/>
                <a:gd name="connsiteY2" fmla="*/ 181257 h 232057"/>
                <a:gd name="connsiteX3" fmla="*/ 38429 w 832809"/>
                <a:gd name="connsiteY3" fmla="*/ 133632 h 232057"/>
                <a:gd name="connsiteX4" fmla="*/ 108279 w 832809"/>
                <a:gd name="connsiteY4" fmla="*/ 105057 h 232057"/>
                <a:gd name="connsiteX5" fmla="*/ 165429 w 832809"/>
                <a:gd name="connsiteY5" fmla="*/ 92357 h 232057"/>
                <a:gd name="connsiteX6" fmla="*/ 178129 w 832809"/>
                <a:gd name="connsiteY6" fmla="*/ 89182 h 232057"/>
                <a:gd name="connsiteX7" fmla="*/ 324179 w 832809"/>
                <a:gd name="connsiteY7" fmla="*/ 28857 h 232057"/>
                <a:gd name="connsiteX8" fmla="*/ 422603 w 832809"/>
                <a:gd name="connsiteY8" fmla="*/ 282 h 232057"/>
                <a:gd name="connsiteX9" fmla="*/ 501979 w 832809"/>
                <a:gd name="connsiteY9" fmla="*/ 44732 h 232057"/>
                <a:gd name="connsiteX10" fmla="*/ 565478 w 832809"/>
                <a:gd name="connsiteY10" fmla="*/ 6632 h 232057"/>
                <a:gd name="connsiteX11" fmla="*/ 628979 w 832809"/>
                <a:gd name="connsiteY11" fmla="*/ 57432 h 232057"/>
                <a:gd name="connsiteX12" fmla="*/ 695653 w 832809"/>
                <a:gd name="connsiteY12" fmla="*/ 63782 h 232057"/>
                <a:gd name="connsiteX13" fmla="*/ 740104 w 832809"/>
                <a:gd name="connsiteY13" fmla="*/ 108232 h 232057"/>
                <a:gd name="connsiteX14" fmla="*/ 819479 w 832809"/>
                <a:gd name="connsiteY14" fmla="*/ 143157 h 232057"/>
                <a:gd name="connsiteX15" fmla="*/ 832179 w 832809"/>
                <a:gd name="connsiteY15" fmla="*/ 216182 h 232057"/>
                <a:gd name="connsiteX16" fmla="*/ 813129 w 832809"/>
                <a:gd name="connsiteY16" fmla="*/ 225707 h 232057"/>
                <a:gd name="connsiteX17" fmla="*/ 775029 w 832809"/>
                <a:gd name="connsiteY17" fmla="*/ 232057 h 232057"/>
                <a:gd name="connsiteX18" fmla="*/ 168604 w 832809"/>
                <a:gd name="connsiteY18" fmla="*/ 228882 h 232057"/>
                <a:gd name="connsiteX19" fmla="*/ 124154 w 832809"/>
                <a:gd name="connsiteY19" fmla="*/ 225707 h 232057"/>
                <a:gd name="connsiteX20" fmla="*/ 35254 w 832809"/>
                <a:gd name="connsiteY20" fmla="*/ 222532 h 232057"/>
                <a:gd name="connsiteX21" fmla="*/ 19379 w 832809"/>
                <a:gd name="connsiteY21" fmla="*/ 209832 h 232057"/>
                <a:gd name="connsiteX22" fmla="*/ 19379 w 832809"/>
                <a:gd name="connsiteY22" fmla="*/ 213007 h 232057"/>
                <a:gd name="connsiteX0" fmla="*/ 123894 w 937324"/>
                <a:gd name="connsiteY0" fmla="*/ 213007 h 232057"/>
                <a:gd name="connsiteX1" fmla="*/ 123894 w 937324"/>
                <a:gd name="connsiteY1" fmla="*/ 213007 h 232057"/>
                <a:gd name="connsiteX2" fmla="*/ 69 w 937324"/>
                <a:gd name="connsiteY2" fmla="*/ 86007 h 232057"/>
                <a:gd name="connsiteX3" fmla="*/ 142944 w 937324"/>
                <a:gd name="connsiteY3" fmla="*/ 133632 h 232057"/>
                <a:gd name="connsiteX4" fmla="*/ 212794 w 937324"/>
                <a:gd name="connsiteY4" fmla="*/ 105057 h 232057"/>
                <a:gd name="connsiteX5" fmla="*/ 269944 w 937324"/>
                <a:gd name="connsiteY5" fmla="*/ 92357 h 232057"/>
                <a:gd name="connsiteX6" fmla="*/ 282644 w 937324"/>
                <a:gd name="connsiteY6" fmla="*/ 89182 h 232057"/>
                <a:gd name="connsiteX7" fmla="*/ 428694 w 937324"/>
                <a:gd name="connsiteY7" fmla="*/ 28857 h 232057"/>
                <a:gd name="connsiteX8" fmla="*/ 527118 w 937324"/>
                <a:gd name="connsiteY8" fmla="*/ 282 h 232057"/>
                <a:gd name="connsiteX9" fmla="*/ 606494 w 937324"/>
                <a:gd name="connsiteY9" fmla="*/ 44732 h 232057"/>
                <a:gd name="connsiteX10" fmla="*/ 669993 w 937324"/>
                <a:gd name="connsiteY10" fmla="*/ 6632 h 232057"/>
                <a:gd name="connsiteX11" fmla="*/ 733494 w 937324"/>
                <a:gd name="connsiteY11" fmla="*/ 57432 h 232057"/>
                <a:gd name="connsiteX12" fmla="*/ 800168 w 937324"/>
                <a:gd name="connsiteY12" fmla="*/ 63782 h 232057"/>
                <a:gd name="connsiteX13" fmla="*/ 844619 w 937324"/>
                <a:gd name="connsiteY13" fmla="*/ 108232 h 232057"/>
                <a:gd name="connsiteX14" fmla="*/ 923994 w 937324"/>
                <a:gd name="connsiteY14" fmla="*/ 143157 h 232057"/>
                <a:gd name="connsiteX15" fmla="*/ 936694 w 937324"/>
                <a:gd name="connsiteY15" fmla="*/ 216182 h 232057"/>
                <a:gd name="connsiteX16" fmla="*/ 917644 w 937324"/>
                <a:gd name="connsiteY16" fmla="*/ 225707 h 232057"/>
                <a:gd name="connsiteX17" fmla="*/ 879544 w 937324"/>
                <a:gd name="connsiteY17" fmla="*/ 232057 h 232057"/>
                <a:gd name="connsiteX18" fmla="*/ 273119 w 937324"/>
                <a:gd name="connsiteY18" fmla="*/ 228882 h 232057"/>
                <a:gd name="connsiteX19" fmla="*/ 228669 w 937324"/>
                <a:gd name="connsiteY19" fmla="*/ 225707 h 232057"/>
                <a:gd name="connsiteX20" fmla="*/ 139769 w 937324"/>
                <a:gd name="connsiteY20" fmla="*/ 222532 h 232057"/>
                <a:gd name="connsiteX21" fmla="*/ 123894 w 937324"/>
                <a:gd name="connsiteY21" fmla="*/ 209832 h 232057"/>
                <a:gd name="connsiteX22" fmla="*/ 123894 w 937324"/>
                <a:gd name="connsiteY22" fmla="*/ 213007 h 232057"/>
                <a:gd name="connsiteX0" fmla="*/ 3234 w 937314"/>
                <a:gd name="connsiteY0" fmla="*/ 213007 h 232057"/>
                <a:gd name="connsiteX1" fmla="*/ 123884 w 937314"/>
                <a:gd name="connsiteY1" fmla="*/ 213007 h 232057"/>
                <a:gd name="connsiteX2" fmla="*/ 59 w 937314"/>
                <a:gd name="connsiteY2" fmla="*/ 86007 h 232057"/>
                <a:gd name="connsiteX3" fmla="*/ 142934 w 937314"/>
                <a:gd name="connsiteY3" fmla="*/ 133632 h 232057"/>
                <a:gd name="connsiteX4" fmla="*/ 212784 w 937314"/>
                <a:gd name="connsiteY4" fmla="*/ 105057 h 232057"/>
                <a:gd name="connsiteX5" fmla="*/ 269934 w 937314"/>
                <a:gd name="connsiteY5" fmla="*/ 92357 h 232057"/>
                <a:gd name="connsiteX6" fmla="*/ 282634 w 937314"/>
                <a:gd name="connsiteY6" fmla="*/ 89182 h 232057"/>
                <a:gd name="connsiteX7" fmla="*/ 428684 w 937314"/>
                <a:gd name="connsiteY7" fmla="*/ 28857 h 232057"/>
                <a:gd name="connsiteX8" fmla="*/ 527108 w 937314"/>
                <a:gd name="connsiteY8" fmla="*/ 282 h 232057"/>
                <a:gd name="connsiteX9" fmla="*/ 606484 w 937314"/>
                <a:gd name="connsiteY9" fmla="*/ 44732 h 232057"/>
                <a:gd name="connsiteX10" fmla="*/ 669983 w 937314"/>
                <a:gd name="connsiteY10" fmla="*/ 6632 h 232057"/>
                <a:gd name="connsiteX11" fmla="*/ 733484 w 937314"/>
                <a:gd name="connsiteY11" fmla="*/ 57432 h 232057"/>
                <a:gd name="connsiteX12" fmla="*/ 800158 w 937314"/>
                <a:gd name="connsiteY12" fmla="*/ 63782 h 232057"/>
                <a:gd name="connsiteX13" fmla="*/ 844609 w 937314"/>
                <a:gd name="connsiteY13" fmla="*/ 108232 h 232057"/>
                <a:gd name="connsiteX14" fmla="*/ 923984 w 937314"/>
                <a:gd name="connsiteY14" fmla="*/ 143157 h 232057"/>
                <a:gd name="connsiteX15" fmla="*/ 936684 w 937314"/>
                <a:gd name="connsiteY15" fmla="*/ 216182 h 232057"/>
                <a:gd name="connsiteX16" fmla="*/ 917634 w 937314"/>
                <a:gd name="connsiteY16" fmla="*/ 225707 h 232057"/>
                <a:gd name="connsiteX17" fmla="*/ 879534 w 937314"/>
                <a:gd name="connsiteY17" fmla="*/ 232057 h 232057"/>
                <a:gd name="connsiteX18" fmla="*/ 273109 w 937314"/>
                <a:gd name="connsiteY18" fmla="*/ 228882 h 232057"/>
                <a:gd name="connsiteX19" fmla="*/ 228659 w 937314"/>
                <a:gd name="connsiteY19" fmla="*/ 225707 h 232057"/>
                <a:gd name="connsiteX20" fmla="*/ 139759 w 937314"/>
                <a:gd name="connsiteY20" fmla="*/ 222532 h 232057"/>
                <a:gd name="connsiteX21" fmla="*/ 123884 w 937314"/>
                <a:gd name="connsiteY21" fmla="*/ 209832 h 232057"/>
                <a:gd name="connsiteX22" fmla="*/ 3234 w 937314"/>
                <a:gd name="connsiteY22" fmla="*/ 213007 h 232057"/>
                <a:gd name="connsiteX0" fmla="*/ 47633 w 981713"/>
                <a:gd name="connsiteY0" fmla="*/ 213007 h 232057"/>
                <a:gd name="connsiteX1" fmla="*/ 168283 w 981713"/>
                <a:gd name="connsiteY1" fmla="*/ 213007 h 232057"/>
                <a:gd name="connsiteX2" fmla="*/ 44458 w 981713"/>
                <a:gd name="connsiteY2" fmla="*/ 86007 h 232057"/>
                <a:gd name="connsiteX3" fmla="*/ 187333 w 981713"/>
                <a:gd name="connsiteY3" fmla="*/ 133632 h 232057"/>
                <a:gd name="connsiteX4" fmla="*/ 257183 w 981713"/>
                <a:gd name="connsiteY4" fmla="*/ 105057 h 232057"/>
                <a:gd name="connsiteX5" fmla="*/ 314333 w 981713"/>
                <a:gd name="connsiteY5" fmla="*/ 92357 h 232057"/>
                <a:gd name="connsiteX6" fmla="*/ 327033 w 981713"/>
                <a:gd name="connsiteY6" fmla="*/ 89182 h 232057"/>
                <a:gd name="connsiteX7" fmla="*/ 473083 w 981713"/>
                <a:gd name="connsiteY7" fmla="*/ 28857 h 232057"/>
                <a:gd name="connsiteX8" fmla="*/ 571507 w 981713"/>
                <a:gd name="connsiteY8" fmla="*/ 282 h 232057"/>
                <a:gd name="connsiteX9" fmla="*/ 650883 w 981713"/>
                <a:gd name="connsiteY9" fmla="*/ 44732 h 232057"/>
                <a:gd name="connsiteX10" fmla="*/ 714382 w 981713"/>
                <a:gd name="connsiteY10" fmla="*/ 6632 h 232057"/>
                <a:gd name="connsiteX11" fmla="*/ 777883 w 981713"/>
                <a:gd name="connsiteY11" fmla="*/ 57432 h 232057"/>
                <a:gd name="connsiteX12" fmla="*/ 844557 w 981713"/>
                <a:gd name="connsiteY12" fmla="*/ 63782 h 232057"/>
                <a:gd name="connsiteX13" fmla="*/ 889008 w 981713"/>
                <a:gd name="connsiteY13" fmla="*/ 108232 h 232057"/>
                <a:gd name="connsiteX14" fmla="*/ 968383 w 981713"/>
                <a:gd name="connsiteY14" fmla="*/ 143157 h 232057"/>
                <a:gd name="connsiteX15" fmla="*/ 981083 w 981713"/>
                <a:gd name="connsiteY15" fmla="*/ 216182 h 232057"/>
                <a:gd name="connsiteX16" fmla="*/ 962033 w 981713"/>
                <a:gd name="connsiteY16" fmla="*/ 225707 h 232057"/>
                <a:gd name="connsiteX17" fmla="*/ 923933 w 981713"/>
                <a:gd name="connsiteY17" fmla="*/ 232057 h 232057"/>
                <a:gd name="connsiteX18" fmla="*/ 317508 w 981713"/>
                <a:gd name="connsiteY18" fmla="*/ 228882 h 232057"/>
                <a:gd name="connsiteX19" fmla="*/ 273058 w 981713"/>
                <a:gd name="connsiteY19" fmla="*/ 225707 h 232057"/>
                <a:gd name="connsiteX20" fmla="*/ 184158 w 981713"/>
                <a:gd name="connsiteY20" fmla="*/ 222532 h 232057"/>
                <a:gd name="connsiteX21" fmla="*/ 8 w 981713"/>
                <a:gd name="connsiteY21" fmla="*/ 159032 h 232057"/>
                <a:gd name="connsiteX22" fmla="*/ 47633 w 981713"/>
                <a:gd name="connsiteY22" fmla="*/ 213007 h 232057"/>
                <a:gd name="connsiteX0" fmla="*/ 47633 w 981713"/>
                <a:gd name="connsiteY0" fmla="*/ 213007 h 232728"/>
                <a:gd name="connsiteX1" fmla="*/ 168283 w 981713"/>
                <a:gd name="connsiteY1" fmla="*/ 213007 h 232728"/>
                <a:gd name="connsiteX2" fmla="*/ 44458 w 981713"/>
                <a:gd name="connsiteY2" fmla="*/ 86007 h 232728"/>
                <a:gd name="connsiteX3" fmla="*/ 187333 w 981713"/>
                <a:gd name="connsiteY3" fmla="*/ 133632 h 232728"/>
                <a:gd name="connsiteX4" fmla="*/ 257183 w 981713"/>
                <a:gd name="connsiteY4" fmla="*/ 105057 h 232728"/>
                <a:gd name="connsiteX5" fmla="*/ 314333 w 981713"/>
                <a:gd name="connsiteY5" fmla="*/ 92357 h 232728"/>
                <a:gd name="connsiteX6" fmla="*/ 327033 w 981713"/>
                <a:gd name="connsiteY6" fmla="*/ 89182 h 232728"/>
                <a:gd name="connsiteX7" fmla="*/ 473083 w 981713"/>
                <a:gd name="connsiteY7" fmla="*/ 28857 h 232728"/>
                <a:gd name="connsiteX8" fmla="*/ 571507 w 981713"/>
                <a:gd name="connsiteY8" fmla="*/ 282 h 232728"/>
                <a:gd name="connsiteX9" fmla="*/ 650883 w 981713"/>
                <a:gd name="connsiteY9" fmla="*/ 44732 h 232728"/>
                <a:gd name="connsiteX10" fmla="*/ 714382 w 981713"/>
                <a:gd name="connsiteY10" fmla="*/ 6632 h 232728"/>
                <a:gd name="connsiteX11" fmla="*/ 777883 w 981713"/>
                <a:gd name="connsiteY11" fmla="*/ 57432 h 232728"/>
                <a:gd name="connsiteX12" fmla="*/ 844557 w 981713"/>
                <a:gd name="connsiteY12" fmla="*/ 63782 h 232728"/>
                <a:gd name="connsiteX13" fmla="*/ 889008 w 981713"/>
                <a:gd name="connsiteY13" fmla="*/ 108232 h 232728"/>
                <a:gd name="connsiteX14" fmla="*/ 968383 w 981713"/>
                <a:gd name="connsiteY14" fmla="*/ 143157 h 232728"/>
                <a:gd name="connsiteX15" fmla="*/ 981083 w 981713"/>
                <a:gd name="connsiteY15" fmla="*/ 216182 h 232728"/>
                <a:gd name="connsiteX16" fmla="*/ 962033 w 981713"/>
                <a:gd name="connsiteY16" fmla="*/ 225707 h 232728"/>
                <a:gd name="connsiteX17" fmla="*/ 923933 w 981713"/>
                <a:gd name="connsiteY17" fmla="*/ 232057 h 232728"/>
                <a:gd name="connsiteX18" fmla="*/ 317508 w 981713"/>
                <a:gd name="connsiteY18" fmla="*/ 228882 h 232728"/>
                <a:gd name="connsiteX19" fmla="*/ 273058 w 981713"/>
                <a:gd name="connsiteY19" fmla="*/ 225707 h 232728"/>
                <a:gd name="connsiteX20" fmla="*/ 95258 w 981713"/>
                <a:gd name="connsiteY20" fmla="*/ 146332 h 232728"/>
                <a:gd name="connsiteX21" fmla="*/ 8 w 981713"/>
                <a:gd name="connsiteY21" fmla="*/ 159032 h 232728"/>
                <a:gd name="connsiteX22" fmla="*/ 47633 w 981713"/>
                <a:gd name="connsiteY22" fmla="*/ 213007 h 232728"/>
                <a:gd name="connsiteX0" fmla="*/ 47633 w 981713"/>
                <a:gd name="connsiteY0" fmla="*/ 213007 h 349539"/>
                <a:gd name="connsiteX1" fmla="*/ 168283 w 981713"/>
                <a:gd name="connsiteY1" fmla="*/ 213007 h 349539"/>
                <a:gd name="connsiteX2" fmla="*/ 44458 w 981713"/>
                <a:gd name="connsiteY2" fmla="*/ 86007 h 349539"/>
                <a:gd name="connsiteX3" fmla="*/ 187333 w 981713"/>
                <a:gd name="connsiteY3" fmla="*/ 133632 h 349539"/>
                <a:gd name="connsiteX4" fmla="*/ 257183 w 981713"/>
                <a:gd name="connsiteY4" fmla="*/ 105057 h 349539"/>
                <a:gd name="connsiteX5" fmla="*/ 314333 w 981713"/>
                <a:gd name="connsiteY5" fmla="*/ 92357 h 349539"/>
                <a:gd name="connsiteX6" fmla="*/ 327033 w 981713"/>
                <a:gd name="connsiteY6" fmla="*/ 89182 h 349539"/>
                <a:gd name="connsiteX7" fmla="*/ 473083 w 981713"/>
                <a:gd name="connsiteY7" fmla="*/ 28857 h 349539"/>
                <a:gd name="connsiteX8" fmla="*/ 571507 w 981713"/>
                <a:gd name="connsiteY8" fmla="*/ 282 h 349539"/>
                <a:gd name="connsiteX9" fmla="*/ 650883 w 981713"/>
                <a:gd name="connsiteY9" fmla="*/ 44732 h 349539"/>
                <a:gd name="connsiteX10" fmla="*/ 714382 w 981713"/>
                <a:gd name="connsiteY10" fmla="*/ 6632 h 349539"/>
                <a:gd name="connsiteX11" fmla="*/ 777883 w 981713"/>
                <a:gd name="connsiteY11" fmla="*/ 57432 h 349539"/>
                <a:gd name="connsiteX12" fmla="*/ 844557 w 981713"/>
                <a:gd name="connsiteY12" fmla="*/ 63782 h 349539"/>
                <a:gd name="connsiteX13" fmla="*/ 889008 w 981713"/>
                <a:gd name="connsiteY13" fmla="*/ 108232 h 349539"/>
                <a:gd name="connsiteX14" fmla="*/ 968383 w 981713"/>
                <a:gd name="connsiteY14" fmla="*/ 143157 h 349539"/>
                <a:gd name="connsiteX15" fmla="*/ 981083 w 981713"/>
                <a:gd name="connsiteY15" fmla="*/ 216182 h 349539"/>
                <a:gd name="connsiteX16" fmla="*/ 962033 w 981713"/>
                <a:gd name="connsiteY16" fmla="*/ 225707 h 349539"/>
                <a:gd name="connsiteX17" fmla="*/ 923933 w 981713"/>
                <a:gd name="connsiteY17" fmla="*/ 232057 h 349539"/>
                <a:gd name="connsiteX18" fmla="*/ 317508 w 981713"/>
                <a:gd name="connsiteY18" fmla="*/ 228882 h 349539"/>
                <a:gd name="connsiteX19" fmla="*/ 273058 w 981713"/>
                <a:gd name="connsiteY19" fmla="*/ 225707 h 349539"/>
                <a:gd name="connsiteX20" fmla="*/ 79383 w 981713"/>
                <a:gd name="connsiteY20" fmla="*/ 349532 h 349539"/>
                <a:gd name="connsiteX21" fmla="*/ 8 w 981713"/>
                <a:gd name="connsiteY21" fmla="*/ 159032 h 349539"/>
                <a:gd name="connsiteX22" fmla="*/ 47633 w 981713"/>
                <a:gd name="connsiteY22" fmla="*/ 213007 h 349539"/>
                <a:gd name="connsiteX0" fmla="*/ 47633 w 981713"/>
                <a:gd name="connsiteY0" fmla="*/ 213007 h 232057"/>
                <a:gd name="connsiteX1" fmla="*/ 168283 w 981713"/>
                <a:gd name="connsiteY1" fmla="*/ 213007 h 232057"/>
                <a:gd name="connsiteX2" fmla="*/ 44458 w 981713"/>
                <a:gd name="connsiteY2" fmla="*/ 86007 h 232057"/>
                <a:gd name="connsiteX3" fmla="*/ 187333 w 981713"/>
                <a:gd name="connsiteY3" fmla="*/ 133632 h 232057"/>
                <a:gd name="connsiteX4" fmla="*/ 257183 w 981713"/>
                <a:gd name="connsiteY4" fmla="*/ 105057 h 232057"/>
                <a:gd name="connsiteX5" fmla="*/ 314333 w 981713"/>
                <a:gd name="connsiteY5" fmla="*/ 92357 h 232057"/>
                <a:gd name="connsiteX6" fmla="*/ 327033 w 981713"/>
                <a:gd name="connsiteY6" fmla="*/ 89182 h 232057"/>
                <a:gd name="connsiteX7" fmla="*/ 473083 w 981713"/>
                <a:gd name="connsiteY7" fmla="*/ 28857 h 232057"/>
                <a:gd name="connsiteX8" fmla="*/ 571507 w 981713"/>
                <a:gd name="connsiteY8" fmla="*/ 282 h 232057"/>
                <a:gd name="connsiteX9" fmla="*/ 650883 w 981713"/>
                <a:gd name="connsiteY9" fmla="*/ 44732 h 232057"/>
                <a:gd name="connsiteX10" fmla="*/ 714382 w 981713"/>
                <a:gd name="connsiteY10" fmla="*/ 6632 h 232057"/>
                <a:gd name="connsiteX11" fmla="*/ 777883 w 981713"/>
                <a:gd name="connsiteY11" fmla="*/ 57432 h 232057"/>
                <a:gd name="connsiteX12" fmla="*/ 844557 w 981713"/>
                <a:gd name="connsiteY12" fmla="*/ 63782 h 232057"/>
                <a:gd name="connsiteX13" fmla="*/ 889008 w 981713"/>
                <a:gd name="connsiteY13" fmla="*/ 108232 h 232057"/>
                <a:gd name="connsiteX14" fmla="*/ 968383 w 981713"/>
                <a:gd name="connsiteY14" fmla="*/ 143157 h 232057"/>
                <a:gd name="connsiteX15" fmla="*/ 981083 w 981713"/>
                <a:gd name="connsiteY15" fmla="*/ 216182 h 232057"/>
                <a:gd name="connsiteX16" fmla="*/ 962033 w 981713"/>
                <a:gd name="connsiteY16" fmla="*/ 225707 h 232057"/>
                <a:gd name="connsiteX17" fmla="*/ 923933 w 981713"/>
                <a:gd name="connsiteY17" fmla="*/ 232057 h 232057"/>
                <a:gd name="connsiteX18" fmla="*/ 317508 w 981713"/>
                <a:gd name="connsiteY18" fmla="*/ 228882 h 232057"/>
                <a:gd name="connsiteX19" fmla="*/ 273058 w 981713"/>
                <a:gd name="connsiteY19" fmla="*/ 225707 h 232057"/>
                <a:gd name="connsiteX20" fmla="*/ 136533 w 981713"/>
                <a:gd name="connsiteY20" fmla="*/ 174907 h 232057"/>
                <a:gd name="connsiteX21" fmla="*/ 8 w 981713"/>
                <a:gd name="connsiteY21" fmla="*/ 159032 h 232057"/>
                <a:gd name="connsiteX22" fmla="*/ 47633 w 981713"/>
                <a:gd name="connsiteY22" fmla="*/ 213007 h 232057"/>
                <a:gd name="connsiteX0" fmla="*/ 47633 w 981713"/>
                <a:gd name="connsiteY0" fmla="*/ 213007 h 320967"/>
                <a:gd name="connsiteX1" fmla="*/ 168283 w 981713"/>
                <a:gd name="connsiteY1" fmla="*/ 213007 h 320967"/>
                <a:gd name="connsiteX2" fmla="*/ 44458 w 981713"/>
                <a:gd name="connsiteY2" fmla="*/ 86007 h 320967"/>
                <a:gd name="connsiteX3" fmla="*/ 187333 w 981713"/>
                <a:gd name="connsiteY3" fmla="*/ 133632 h 320967"/>
                <a:gd name="connsiteX4" fmla="*/ 257183 w 981713"/>
                <a:gd name="connsiteY4" fmla="*/ 105057 h 320967"/>
                <a:gd name="connsiteX5" fmla="*/ 314333 w 981713"/>
                <a:gd name="connsiteY5" fmla="*/ 92357 h 320967"/>
                <a:gd name="connsiteX6" fmla="*/ 327033 w 981713"/>
                <a:gd name="connsiteY6" fmla="*/ 89182 h 320967"/>
                <a:gd name="connsiteX7" fmla="*/ 473083 w 981713"/>
                <a:gd name="connsiteY7" fmla="*/ 28857 h 320967"/>
                <a:gd name="connsiteX8" fmla="*/ 571507 w 981713"/>
                <a:gd name="connsiteY8" fmla="*/ 282 h 320967"/>
                <a:gd name="connsiteX9" fmla="*/ 650883 w 981713"/>
                <a:gd name="connsiteY9" fmla="*/ 44732 h 320967"/>
                <a:gd name="connsiteX10" fmla="*/ 714382 w 981713"/>
                <a:gd name="connsiteY10" fmla="*/ 6632 h 320967"/>
                <a:gd name="connsiteX11" fmla="*/ 777883 w 981713"/>
                <a:gd name="connsiteY11" fmla="*/ 57432 h 320967"/>
                <a:gd name="connsiteX12" fmla="*/ 844557 w 981713"/>
                <a:gd name="connsiteY12" fmla="*/ 63782 h 320967"/>
                <a:gd name="connsiteX13" fmla="*/ 889008 w 981713"/>
                <a:gd name="connsiteY13" fmla="*/ 108232 h 320967"/>
                <a:gd name="connsiteX14" fmla="*/ 968383 w 981713"/>
                <a:gd name="connsiteY14" fmla="*/ 143157 h 320967"/>
                <a:gd name="connsiteX15" fmla="*/ 981083 w 981713"/>
                <a:gd name="connsiteY15" fmla="*/ 216182 h 320967"/>
                <a:gd name="connsiteX16" fmla="*/ 962033 w 981713"/>
                <a:gd name="connsiteY16" fmla="*/ 225707 h 320967"/>
                <a:gd name="connsiteX17" fmla="*/ 923933 w 981713"/>
                <a:gd name="connsiteY17" fmla="*/ 232057 h 320967"/>
                <a:gd name="connsiteX18" fmla="*/ 317508 w 981713"/>
                <a:gd name="connsiteY18" fmla="*/ 228882 h 320967"/>
                <a:gd name="connsiteX19" fmla="*/ 273058 w 981713"/>
                <a:gd name="connsiteY19" fmla="*/ 225707 h 320967"/>
                <a:gd name="connsiteX20" fmla="*/ 73033 w 981713"/>
                <a:gd name="connsiteY20" fmla="*/ 320957 h 320967"/>
                <a:gd name="connsiteX21" fmla="*/ 8 w 981713"/>
                <a:gd name="connsiteY21" fmla="*/ 159032 h 320967"/>
                <a:gd name="connsiteX22" fmla="*/ 47633 w 981713"/>
                <a:gd name="connsiteY22" fmla="*/ 213007 h 320967"/>
                <a:gd name="connsiteX0" fmla="*/ 47633 w 981713"/>
                <a:gd name="connsiteY0" fmla="*/ 213007 h 320967"/>
                <a:gd name="connsiteX1" fmla="*/ 44458 w 981713"/>
                <a:gd name="connsiteY1" fmla="*/ 86007 h 320967"/>
                <a:gd name="connsiteX2" fmla="*/ 187333 w 981713"/>
                <a:gd name="connsiteY2" fmla="*/ 133632 h 320967"/>
                <a:gd name="connsiteX3" fmla="*/ 257183 w 981713"/>
                <a:gd name="connsiteY3" fmla="*/ 105057 h 320967"/>
                <a:gd name="connsiteX4" fmla="*/ 314333 w 981713"/>
                <a:gd name="connsiteY4" fmla="*/ 92357 h 320967"/>
                <a:gd name="connsiteX5" fmla="*/ 327033 w 981713"/>
                <a:gd name="connsiteY5" fmla="*/ 89182 h 320967"/>
                <a:gd name="connsiteX6" fmla="*/ 473083 w 981713"/>
                <a:gd name="connsiteY6" fmla="*/ 28857 h 320967"/>
                <a:gd name="connsiteX7" fmla="*/ 571507 w 981713"/>
                <a:gd name="connsiteY7" fmla="*/ 282 h 320967"/>
                <a:gd name="connsiteX8" fmla="*/ 650883 w 981713"/>
                <a:gd name="connsiteY8" fmla="*/ 44732 h 320967"/>
                <a:gd name="connsiteX9" fmla="*/ 714382 w 981713"/>
                <a:gd name="connsiteY9" fmla="*/ 6632 h 320967"/>
                <a:gd name="connsiteX10" fmla="*/ 777883 w 981713"/>
                <a:gd name="connsiteY10" fmla="*/ 57432 h 320967"/>
                <a:gd name="connsiteX11" fmla="*/ 844557 w 981713"/>
                <a:gd name="connsiteY11" fmla="*/ 63782 h 320967"/>
                <a:gd name="connsiteX12" fmla="*/ 889008 w 981713"/>
                <a:gd name="connsiteY12" fmla="*/ 108232 h 320967"/>
                <a:gd name="connsiteX13" fmla="*/ 968383 w 981713"/>
                <a:gd name="connsiteY13" fmla="*/ 143157 h 320967"/>
                <a:gd name="connsiteX14" fmla="*/ 981083 w 981713"/>
                <a:gd name="connsiteY14" fmla="*/ 216182 h 320967"/>
                <a:gd name="connsiteX15" fmla="*/ 962033 w 981713"/>
                <a:gd name="connsiteY15" fmla="*/ 225707 h 320967"/>
                <a:gd name="connsiteX16" fmla="*/ 923933 w 981713"/>
                <a:gd name="connsiteY16" fmla="*/ 232057 h 320967"/>
                <a:gd name="connsiteX17" fmla="*/ 317508 w 981713"/>
                <a:gd name="connsiteY17" fmla="*/ 228882 h 320967"/>
                <a:gd name="connsiteX18" fmla="*/ 273058 w 981713"/>
                <a:gd name="connsiteY18" fmla="*/ 225707 h 320967"/>
                <a:gd name="connsiteX19" fmla="*/ 73033 w 981713"/>
                <a:gd name="connsiteY19" fmla="*/ 320957 h 320967"/>
                <a:gd name="connsiteX20" fmla="*/ 8 w 981713"/>
                <a:gd name="connsiteY20" fmla="*/ 159032 h 320967"/>
                <a:gd name="connsiteX21" fmla="*/ 47633 w 981713"/>
                <a:gd name="connsiteY21" fmla="*/ 213007 h 320967"/>
                <a:gd name="connsiteX0" fmla="*/ 759 w 982464"/>
                <a:gd name="connsiteY0" fmla="*/ 159032 h 320967"/>
                <a:gd name="connsiteX1" fmla="*/ 45209 w 982464"/>
                <a:gd name="connsiteY1" fmla="*/ 86007 h 320967"/>
                <a:gd name="connsiteX2" fmla="*/ 188084 w 982464"/>
                <a:gd name="connsiteY2" fmla="*/ 133632 h 320967"/>
                <a:gd name="connsiteX3" fmla="*/ 257934 w 982464"/>
                <a:gd name="connsiteY3" fmla="*/ 105057 h 320967"/>
                <a:gd name="connsiteX4" fmla="*/ 315084 w 982464"/>
                <a:gd name="connsiteY4" fmla="*/ 92357 h 320967"/>
                <a:gd name="connsiteX5" fmla="*/ 327784 w 982464"/>
                <a:gd name="connsiteY5" fmla="*/ 89182 h 320967"/>
                <a:gd name="connsiteX6" fmla="*/ 473834 w 982464"/>
                <a:gd name="connsiteY6" fmla="*/ 28857 h 320967"/>
                <a:gd name="connsiteX7" fmla="*/ 572258 w 982464"/>
                <a:gd name="connsiteY7" fmla="*/ 282 h 320967"/>
                <a:gd name="connsiteX8" fmla="*/ 651634 w 982464"/>
                <a:gd name="connsiteY8" fmla="*/ 44732 h 320967"/>
                <a:gd name="connsiteX9" fmla="*/ 715133 w 982464"/>
                <a:gd name="connsiteY9" fmla="*/ 6632 h 320967"/>
                <a:gd name="connsiteX10" fmla="*/ 778634 w 982464"/>
                <a:gd name="connsiteY10" fmla="*/ 57432 h 320967"/>
                <a:gd name="connsiteX11" fmla="*/ 845308 w 982464"/>
                <a:gd name="connsiteY11" fmla="*/ 63782 h 320967"/>
                <a:gd name="connsiteX12" fmla="*/ 889759 w 982464"/>
                <a:gd name="connsiteY12" fmla="*/ 108232 h 320967"/>
                <a:gd name="connsiteX13" fmla="*/ 969134 w 982464"/>
                <a:gd name="connsiteY13" fmla="*/ 143157 h 320967"/>
                <a:gd name="connsiteX14" fmla="*/ 981834 w 982464"/>
                <a:gd name="connsiteY14" fmla="*/ 216182 h 320967"/>
                <a:gd name="connsiteX15" fmla="*/ 962784 w 982464"/>
                <a:gd name="connsiteY15" fmla="*/ 225707 h 320967"/>
                <a:gd name="connsiteX16" fmla="*/ 924684 w 982464"/>
                <a:gd name="connsiteY16" fmla="*/ 232057 h 320967"/>
                <a:gd name="connsiteX17" fmla="*/ 318259 w 982464"/>
                <a:gd name="connsiteY17" fmla="*/ 228882 h 320967"/>
                <a:gd name="connsiteX18" fmla="*/ 273809 w 982464"/>
                <a:gd name="connsiteY18" fmla="*/ 225707 h 320967"/>
                <a:gd name="connsiteX19" fmla="*/ 73784 w 982464"/>
                <a:gd name="connsiteY19" fmla="*/ 320957 h 320967"/>
                <a:gd name="connsiteX20" fmla="*/ 759 w 982464"/>
                <a:gd name="connsiteY20" fmla="*/ 159032 h 320967"/>
                <a:gd name="connsiteX0" fmla="*/ 28575 w 937255"/>
                <a:gd name="connsiteY0" fmla="*/ 320957 h 320967"/>
                <a:gd name="connsiteX1" fmla="*/ 0 w 937255"/>
                <a:gd name="connsiteY1" fmla="*/ 86007 h 320967"/>
                <a:gd name="connsiteX2" fmla="*/ 142875 w 937255"/>
                <a:gd name="connsiteY2" fmla="*/ 133632 h 320967"/>
                <a:gd name="connsiteX3" fmla="*/ 212725 w 937255"/>
                <a:gd name="connsiteY3" fmla="*/ 105057 h 320967"/>
                <a:gd name="connsiteX4" fmla="*/ 269875 w 937255"/>
                <a:gd name="connsiteY4" fmla="*/ 92357 h 320967"/>
                <a:gd name="connsiteX5" fmla="*/ 282575 w 937255"/>
                <a:gd name="connsiteY5" fmla="*/ 89182 h 320967"/>
                <a:gd name="connsiteX6" fmla="*/ 428625 w 937255"/>
                <a:gd name="connsiteY6" fmla="*/ 28857 h 320967"/>
                <a:gd name="connsiteX7" fmla="*/ 527049 w 937255"/>
                <a:gd name="connsiteY7" fmla="*/ 282 h 320967"/>
                <a:gd name="connsiteX8" fmla="*/ 606425 w 937255"/>
                <a:gd name="connsiteY8" fmla="*/ 44732 h 320967"/>
                <a:gd name="connsiteX9" fmla="*/ 669924 w 937255"/>
                <a:gd name="connsiteY9" fmla="*/ 6632 h 320967"/>
                <a:gd name="connsiteX10" fmla="*/ 733425 w 937255"/>
                <a:gd name="connsiteY10" fmla="*/ 57432 h 320967"/>
                <a:gd name="connsiteX11" fmla="*/ 800099 w 937255"/>
                <a:gd name="connsiteY11" fmla="*/ 63782 h 320967"/>
                <a:gd name="connsiteX12" fmla="*/ 844550 w 937255"/>
                <a:gd name="connsiteY12" fmla="*/ 108232 h 320967"/>
                <a:gd name="connsiteX13" fmla="*/ 923925 w 937255"/>
                <a:gd name="connsiteY13" fmla="*/ 143157 h 320967"/>
                <a:gd name="connsiteX14" fmla="*/ 936625 w 937255"/>
                <a:gd name="connsiteY14" fmla="*/ 216182 h 320967"/>
                <a:gd name="connsiteX15" fmla="*/ 917575 w 937255"/>
                <a:gd name="connsiteY15" fmla="*/ 225707 h 320967"/>
                <a:gd name="connsiteX16" fmla="*/ 879475 w 937255"/>
                <a:gd name="connsiteY16" fmla="*/ 232057 h 320967"/>
                <a:gd name="connsiteX17" fmla="*/ 273050 w 937255"/>
                <a:gd name="connsiteY17" fmla="*/ 228882 h 320967"/>
                <a:gd name="connsiteX18" fmla="*/ 228600 w 937255"/>
                <a:gd name="connsiteY18" fmla="*/ 225707 h 320967"/>
                <a:gd name="connsiteX19" fmla="*/ 28575 w 937255"/>
                <a:gd name="connsiteY19" fmla="*/ 320957 h 320967"/>
                <a:gd name="connsiteX0" fmla="*/ 52431 w 942061"/>
                <a:gd name="connsiteY0" fmla="*/ 225707 h 232057"/>
                <a:gd name="connsiteX1" fmla="*/ 4806 w 942061"/>
                <a:gd name="connsiteY1" fmla="*/ 86007 h 232057"/>
                <a:gd name="connsiteX2" fmla="*/ 147681 w 942061"/>
                <a:gd name="connsiteY2" fmla="*/ 133632 h 232057"/>
                <a:gd name="connsiteX3" fmla="*/ 217531 w 942061"/>
                <a:gd name="connsiteY3" fmla="*/ 105057 h 232057"/>
                <a:gd name="connsiteX4" fmla="*/ 274681 w 942061"/>
                <a:gd name="connsiteY4" fmla="*/ 92357 h 232057"/>
                <a:gd name="connsiteX5" fmla="*/ 287381 w 942061"/>
                <a:gd name="connsiteY5" fmla="*/ 89182 h 232057"/>
                <a:gd name="connsiteX6" fmla="*/ 433431 w 942061"/>
                <a:gd name="connsiteY6" fmla="*/ 28857 h 232057"/>
                <a:gd name="connsiteX7" fmla="*/ 531855 w 942061"/>
                <a:gd name="connsiteY7" fmla="*/ 282 h 232057"/>
                <a:gd name="connsiteX8" fmla="*/ 611231 w 942061"/>
                <a:gd name="connsiteY8" fmla="*/ 44732 h 232057"/>
                <a:gd name="connsiteX9" fmla="*/ 674730 w 942061"/>
                <a:gd name="connsiteY9" fmla="*/ 6632 h 232057"/>
                <a:gd name="connsiteX10" fmla="*/ 738231 w 942061"/>
                <a:gd name="connsiteY10" fmla="*/ 57432 h 232057"/>
                <a:gd name="connsiteX11" fmla="*/ 804905 w 942061"/>
                <a:gd name="connsiteY11" fmla="*/ 63782 h 232057"/>
                <a:gd name="connsiteX12" fmla="*/ 849356 w 942061"/>
                <a:gd name="connsiteY12" fmla="*/ 108232 h 232057"/>
                <a:gd name="connsiteX13" fmla="*/ 928731 w 942061"/>
                <a:gd name="connsiteY13" fmla="*/ 143157 h 232057"/>
                <a:gd name="connsiteX14" fmla="*/ 941431 w 942061"/>
                <a:gd name="connsiteY14" fmla="*/ 216182 h 232057"/>
                <a:gd name="connsiteX15" fmla="*/ 922381 w 942061"/>
                <a:gd name="connsiteY15" fmla="*/ 225707 h 232057"/>
                <a:gd name="connsiteX16" fmla="*/ 884281 w 942061"/>
                <a:gd name="connsiteY16" fmla="*/ 232057 h 232057"/>
                <a:gd name="connsiteX17" fmla="*/ 277856 w 942061"/>
                <a:gd name="connsiteY17" fmla="*/ 228882 h 232057"/>
                <a:gd name="connsiteX18" fmla="*/ 233406 w 942061"/>
                <a:gd name="connsiteY18" fmla="*/ 225707 h 232057"/>
                <a:gd name="connsiteX19" fmla="*/ 52431 w 942061"/>
                <a:gd name="connsiteY19" fmla="*/ 225707 h 232057"/>
                <a:gd name="connsiteX0" fmla="*/ 53290 w 942920"/>
                <a:gd name="connsiteY0" fmla="*/ 225707 h 236915"/>
                <a:gd name="connsiteX1" fmla="*/ 5665 w 942920"/>
                <a:gd name="connsiteY1" fmla="*/ 86007 h 236915"/>
                <a:gd name="connsiteX2" fmla="*/ 148540 w 942920"/>
                <a:gd name="connsiteY2" fmla="*/ 133632 h 236915"/>
                <a:gd name="connsiteX3" fmla="*/ 218390 w 942920"/>
                <a:gd name="connsiteY3" fmla="*/ 105057 h 236915"/>
                <a:gd name="connsiteX4" fmla="*/ 275540 w 942920"/>
                <a:gd name="connsiteY4" fmla="*/ 92357 h 236915"/>
                <a:gd name="connsiteX5" fmla="*/ 288240 w 942920"/>
                <a:gd name="connsiteY5" fmla="*/ 89182 h 236915"/>
                <a:gd name="connsiteX6" fmla="*/ 434290 w 942920"/>
                <a:gd name="connsiteY6" fmla="*/ 28857 h 236915"/>
                <a:gd name="connsiteX7" fmla="*/ 532714 w 942920"/>
                <a:gd name="connsiteY7" fmla="*/ 282 h 236915"/>
                <a:gd name="connsiteX8" fmla="*/ 612090 w 942920"/>
                <a:gd name="connsiteY8" fmla="*/ 44732 h 236915"/>
                <a:gd name="connsiteX9" fmla="*/ 675589 w 942920"/>
                <a:gd name="connsiteY9" fmla="*/ 6632 h 236915"/>
                <a:gd name="connsiteX10" fmla="*/ 739090 w 942920"/>
                <a:gd name="connsiteY10" fmla="*/ 57432 h 236915"/>
                <a:gd name="connsiteX11" fmla="*/ 805764 w 942920"/>
                <a:gd name="connsiteY11" fmla="*/ 63782 h 236915"/>
                <a:gd name="connsiteX12" fmla="*/ 850215 w 942920"/>
                <a:gd name="connsiteY12" fmla="*/ 108232 h 236915"/>
                <a:gd name="connsiteX13" fmla="*/ 929590 w 942920"/>
                <a:gd name="connsiteY13" fmla="*/ 143157 h 236915"/>
                <a:gd name="connsiteX14" fmla="*/ 942290 w 942920"/>
                <a:gd name="connsiteY14" fmla="*/ 216182 h 236915"/>
                <a:gd name="connsiteX15" fmla="*/ 923240 w 942920"/>
                <a:gd name="connsiteY15" fmla="*/ 225707 h 236915"/>
                <a:gd name="connsiteX16" fmla="*/ 885140 w 942920"/>
                <a:gd name="connsiteY16" fmla="*/ 232057 h 236915"/>
                <a:gd name="connsiteX17" fmla="*/ 278715 w 942920"/>
                <a:gd name="connsiteY17" fmla="*/ 228882 h 236915"/>
                <a:gd name="connsiteX18" fmla="*/ 53290 w 942920"/>
                <a:gd name="connsiteY18" fmla="*/ 225707 h 236915"/>
                <a:gd name="connsiteX0" fmla="*/ 53290 w 942920"/>
                <a:gd name="connsiteY0" fmla="*/ 184432 h 232057"/>
                <a:gd name="connsiteX1" fmla="*/ 5665 w 942920"/>
                <a:gd name="connsiteY1" fmla="*/ 86007 h 232057"/>
                <a:gd name="connsiteX2" fmla="*/ 148540 w 942920"/>
                <a:gd name="connsiteY2" fmla="*/ 133632 h 232057"/>
                <a:gd name="connsiteX3" fmla="*/ 218390 w 942920"/>
                <a:gd name="connsiteY3" fmla="*/ 105057 h 232057"/>
                <a:gd name="connsiteX4" fmla="*/ 275540 w 942920"/>
                <a:gd name="connsiteY4" fmla="*/ 92357 h 232057"/>
                <a:gd name="connsiteX5" fmla="*/ 288240 w 942920"/>
                <a:gd name="connsiteY5" fmla="*/ 89182 h 232057"/>
                <a:gd name="connsiteX6" fmla="*/ 434290 w 942920"/>
                <a:gd name="connsiteY6" fmla="*/ 28857 h 232057"/>
                <a:gd name="connsiteX7" fmla="*/ 532714 w 942920"/>
                <a:gd name="connsiteY7" fmla="*/ 282 h 232057"/>
                <a:gd name="connsiteX8" fmla="*/ 612090 w 942920"/>
                <a:gd name="connsiteY8" fmla="*/ 44732 h 232057"/>
                <a:gd name="connsiteX9" fmla="*/ 675589 w 942920"/>
                <a:gd name="connsiteY9" fmla="*/ 6632 h 232057"/>
                <a:gd name="connsiteX10" fmla="*/ 739090 w 942920"/>
                <a:gd name="connsiteY10" fmla="*/ 57432 h 232057"/>
                <a:gd name="connsiteX11" fmla="*/ 805764 w 942920"/>
                <a:gd name="connsiteY11" fmla="*/ 63782 h 232057"/>
                <a:gd name="connsiteX12" fmla="*/ 850215 w 942920"/>
                <a:gd name="connsiteY12" fmla="*/ 108232 h 232057"/>
                <a:gd name="connsiteX13" fmla="*/ 929590 w 942920"/>
                <a:gd name="connsiteY13" fmla="*/ 143157 h 232057"/>
                <a:gd name="connsiteX14" fmla="*/ 942290 w 942920"/>
                <a:gd name="connsiteY14" fmla="*/ 216182 h 232057"/>
                <a:gd name="connsiteX15" fmla="*/ 923240 w 942920"/>
                <a:gd name="connsiteY15" fmla="*/ 225707 h 232057"/>
                <a:gd name="connsiteX16" fmla="*/ 885140 w 942920"/>
                <a:gd name="connsiteY16" fmla="*/ 232057 h 232057"/>
                <a:gd name="connsiteX17" fmla="*/ 278715 w 942920"/>
                <a:gd name="connsiteY17" fmla="*/ 228882 h 232057"/>
                <a:gd name="connsiteX18" fmla="*/ 53290 w 942920"/>
                <a:gd name="connsiteY18" fmla="*/ 184432 h 232057"/>
                <a:gd name="connsiteX0" fmla="*/ 213429 w 937959"/>
                <a:gd name="connsiteY0" fmla="*/ 190782 h 232057"/>
                <a:gd name="connsiteX1" fmla="*/ 704 w 937959"/>
                <a:gd name="connsiteY1" fmla="*/ 86007 h 232057"/>
                <a:gd name="connsiteX2" fmla="*/ 143579 w 937959"/>
                <a:gd name="connsiteY2" fmla="*/ 133632 h 232057"/>
                <a:gd name="connsiteX3" fmla="*/ 213429 w 937959"/>
                <a:gd name="connsiteY3" fmla="*/ 105057 h 232057"/>
                <a:gd name="connsiteX4" fmla="*/ 270579 w 937959"/>
                <a:gd name="connsiteY4" fmla="*/ 92357 h 232057"/>
                <a:gd name="connsiteX5" fmla="*/ 283279 w 937959"/>
                <a:gd name="connsiteY5" fmla="*/ 89182 h 232057"/>
                <a:gd name="connsiteX6" fmla="*/ 429329 w 937959"/>
                <a:gd name="connsiteY6" fmla="*/ 28857 h 232057"/>
                <a:gd name="connsiteX7" fmla="*/ 527753 w 937959"/>
                <a:gd name="connsiteY7" fmla="*/ 282 h 232057"/>
                <a:gd name="connsiteX8" fmla="*/ 607129 w 937959"/>
                <a:gd name="connsiteY8" fmla="*/ 44732 h 232057"/>
                <a:gd name="connsiteX9" fmla="*/ 670628 w 937959"/>
                <a:gd name="connsiteY9" fmla="*/ 6632 h 232057"/>
                <a:gd name="connsiteX10" fmla="*/ 734129 w 937959"/>
                <a:gd name="connsiteY10" fmla="*/ 57432 h 232057"/>
                <a:gd name="connsiteX11" fmla="*/ 800803 w 937959"/>
                <a:gd name="connsiteY11" fmla="*/ 63782 h 232057"/>
                <a:gd name="connsiteX12" fmla="*/ 845254 w 937959"/>
                <a:gd name="connsiteY12" fmla="*/ 108232 h 232057"/>
                <a:gd name="connsiteX13" fmla="*/ 924629 w 937959"/>
                <a:gd name="connsiteY13" fmla="*/ 143157 h 232057"/>
                <a:gd name="connsiteX14" fmla="*/ 937329 w 937959"/>
                <a:gd name="connsiteY14" fmla="*/ 216182 h 232057"/>
                <a:gd name="connsiteX15" fmla="*/ 918279 w 937959"/>
                <a:gd name="connsiteY15" fmla="*/ 225707 h 232057"/>
                <a:gd name="connsiteX16" fmla="*/ 880179 w 937959"/>
                <a:gd name="connsiteY16" fmla="*/ 232057 h 232057"/>
                <a:gd name="connsiteX17" fmla="*/ 273754 w 937959"/>
                <a:gd name="connsiteY17" fmla="*/ 228882 h 232057"/>
                <a:gd name="connsiteX18" fmla="*/ 213429 w 937959"/>
                <a:gd name="connsiteY18" fmla="*/ 190782 h 232057"/>
                <a:gd name="connsiteX0" fmla="*/ 120776 w 937381"/>
                <a:gd name="connsiteY0" fmla="*/ 219357 h 232437"/>
                <a:gd name="connsiteX1" fmla="*/ 126 w 937381"/>
                <a:gd name="connsiteY1" fmla="*/ 86007 h 232437"/>
                <a:gd name="connsiteX2" fmla="*/ 143001 w 937381"/>
                <a:gd name="connsiteY2" fmla="*/ 133632 h 232437"/>
                <a:gd name="connsiteX3" fmla="*/ 212851 w 937381"/>
                <a:gd name="connsiteY3" fmla="*/ 105057 h 232437"/>
                <a:gd name="connsiteX4" fmla="*/ 270001 w 937381"/>
                <a:gd name="connsiteY4" fmla="*/ 92357 h 232437"/>
                <a:gd name="connsiteX5" fmla="*/ 282701 w 937381"/>
                <a:gd name="connsiteY5" fmla="*/ 89182 h 232437"/>
                <a:gd name="connsiteX6" fmla="*/ 428751 w 937381"/>
                <a:gd name="connsiteY6" fmla="*/ 28857 h 232437"/>
                <a:gd name="connsiteX7" fmla="*/ 527175 w 937381"/>
                <a:gd name="connsiteY7" fmla="*/ 282 h 232437"/>
                <a:gd name="connsiteX8" fmla="*/ 606551 w 937381"/>
                <a:gd name="connsiteY8" fmla="*/ 44732 h 232437"/>
                <a:gd name="connsiteX9" fmla="*/ 670050 w 937381"/>
                <a:gd name="connsiteY9" fmla="*/ 6632 h 232437"/>
                <a:gd name="connsiteX10" fmla="*/ 733551 w 937381"/>
                <a:gd name="connsiteY10" fmla="*/ 57432 h 232437"/>
                <a:gd name="connsiteX11" fmla="*/ 800225 w 937381"/>
                <a:gd name="connsiteY11" fmla="*/ 63782 h 232437"/>
                <a:gd name="connsiteX12" fmla="*/ 844676 w 937381"/>
                <a:gd name="connsiteY12" fmla="*/ 108232 h 232437"/>
                <a:gd name="connsiteX13" fmla="*/ 924051 w 937381"/>
                <a:gd name="connsiteY13" fmla="*/ 143157 h 232437"/>
                <a:gd name="connsiteX14" fmla="*/ 936751 w 937381"/>
                <a:gd name="connsiteY14" fmla="*/ 216182 h 232437"/>
                <a:gd name="connsiteX15" fmla="*/ 917701 w 937381"/>
                <a:gd name="connsiteY15" fmla="*/ 225707 h 232437"/>
                <a:gd name="connsiteX16" fmla="*/ 879601 w 937381"/>
                <a:gd name="connsiteY16" fmla="*/ 232057 h 232437"/>
                <a:gd name="connsiteX17" fmla="*/ 273176 w 937381"/>
                <a:gd name="connsiteY17" fmla="*/ 228882 h 232437"/>
                <a:gd name="connsiteX18" fmla="*/ 120776 w 937381"/>
                <a:gd name="connsiteY18" fmla="*/ 219357 h 232437"/>
                <a:gd name="connsiteX0" fmla="*/ 120776 w 937381"/>
                <a:gd name="connsiteY0" fmla="*/ 219357 h 232057"/>
                <a:gd name="connsiteX1" fmla="*/ 126 w 937381"/>
                <a:gd name="connsiteY1" fmla="*/ 86007 h 232057"/>
                <a:gd name="connsiteX2" fmla="*/ 143001 w 937381"/>
                <a:gd name="connsiteY2" fmla="*/ 133632 h 232057"/>
                <a:gd name="connsiteX3" fmla="*/ 212851 w 937381"/>
                <a:gd name="connsiteY3" fmla="*/ 105057 h 232057"/>
                <a:gd name="connsiteX4" fmla="*/ 270001 w 937381"/>
                <a:gd name="connsiteY4" fmla="*/ 92357 h 232057"/>
                <a:gd name="connsiteX5" fmla="*/ 282701 w 937381"/>
                <a:gd name="connsiteY5" fmla="*/ 89182 h 232057"/>
                <a:gd name="connsiteX6" fmla="*/ 428751 w 937381"/>
                <a:gd name="connsiteY6" fmla="*/ 28857 h 232057"/>
                <a:gd name="connsiteX7" fmla="*/ 527175 w 937381"/>
                <a:gd name="connsiteY7" fmla="*/ 282 h 232057"/>
                <a:gd name="connsiteX8" fmla="*/ 606551 w 937381"/>
                <a:gd name="connsiteY8" fmla="*/ 44732 h 232057"/>
                <a:gd name="connsiteX9" fmla="*/ 670050 w 937381"/>
                <a:gd name="connsiteY9" fmla="*/ 6632 h 232057"/>
                <a:gd name="connsiteX10" fmla="*/ 733551 w 937381"/>
                <a:gd name="connsiteY10" fmla="*/ 57432 h 232057"/>
                <a:gd name="connsiteX11" fmla="*/ 800225 w 937381"/>
                <a:gd name="connsiteY11" fmla="*/ 63782 h 232057"/>
                <a:gd name="connsiteX12" fmla="*/ 844676 w 937381"/>
                <a:gd name="connsiteY12" fmla="*/ 108232 h 232057"/>
                <a:gd name="connsiteX13" fmla="*/ 924051 w 937381"/>
                <a:gd name="connsiteY13" fmla="*/ 143157 h 232057"/>
                <a:gd name="connsiteX14" fmla="*/ 936751 w 937381"/>
                <a:gd name="connsiteY14" fmla="*/ 216182 h 232057"/>
                <a:gd name="connsiteX15" fmla="*/ 917701 w 937381"/>
                <a:gd name="connsiteY15" fmla="*/ 225707 h 232057"/>
                <a:gd name="connsiteX16" fmla="*/ 879601 w 937381"/>
                <a:gd name="connsiteY16" fmla="*/ 232057 h 232057"/>
                <a:gd name="connsiteX17" fmla="*/ 273176 w 937381"/>
                <a:gd name="connsiteY17" fmla="*/ 228882 h 232057"/>
                <a:gd name="connsiteX18" fmla="*/ 120776 w 937381"/>
                <a:gd name="connsiteY18" fmla="*/ 219357 h 232057"/>
                <a:gd name="connsiteX0" fmla="*/ 31317 w 847922"/>
                <a:gd name="connsiteY0" fmla="*/ 219357 h 232057"/>
                <a:gd name="connsiteX1" fmla="*/ 5917 w 847922"/>
                <a:gd name="connsiteY1" fmla="*/ 149507 h 232057"/>
                <a:gd name="connsiteX2" fmla="*/ 53542 w 847922"/>
                <a:gd name="connsiteY2" fmla="*/ 133632 h 232057"/>
                <a:gd name="connsiteX3" fmla="*/ 123392 w 847922"/>
                <a:gd name="connsiteY3" fmla="*/ 105057 h 232057"/>
                <a:gd name="connsiteX4" fmla="*/ 180542 w 847922"/>
                <a:gd name="connsiteY4" fmla="*/ 92357 h 232057"/>
                <a:gd name="connsiteX5" fmla="*/ 193242 w 847922"/>
                <a:gd name="connsiteY5" fmla="*/ 89182 h 232057"/>
                <a:gd name="connsiteX6" fmla="*/ 339292 w 847922"/>
                <a:gd name="connsiteY6" fmla="*/ 28857 h 232057"/>
                <a:gd name="connsiteX7" fmla="*/ 437716 w 847922"/>
                <a:gd name="connsiteY7" fmla="*/ 282 h 232057"/>
                <a:gd name="connsiteX8" fmla="*/ 517092 w 847922"/>
                <a:gd name="connsiteY8" fmla="*/ 44732 h 232057"/>
                <a:gd name="connsiteX9" fmla="*/ 580591 w 847922"/>
                <a:gd name="connsiteY9" fmla="*/ 6632 h 232057"/>
                <a:gd name="connsiteX10" fmla="*/ 644092 w 847922"/>
                <a:gd name="connsiteY10" fmla="*/ 57432 h 232057"/>
                <a:gd name="connsiteX11" fmla="*/ 710766 w 847922"/>
                <a:gd name="connsiteY11" fmla="*/ 63782 h 232057"/>
                <a:gd name="connsiteX12" fmla="*/ 755217 w 847922"/>
                <a:gd name="connsiteY12" fmla="*/ 108232 h 232057"/>
                <a:gd name="connsiteX13" fmla="*/ 834592 w 847922"/>
                <a:gd name="connsiteY13" fmla="*/ 143157 h 232057"/>
                <a:gd name="connsiteX14" fmla="*/ 847292 w 847922"/>
                <a:gd name="connsiteY14" fmla="*/ 216182 h 232057"/>
                <a:gd name="connsiteX15" fmla="*/ 828242 w 847922"/>
                <a:gd name="connsiteY15" fmla="*/ 225707 h 232057"/>
                <a:gd name="connsiteX16" fmla="*/ 790142 w 847922"/>
                <a:gd name="connsiteY16" fmla="*/ 232057 h 232057"/>
                <a:gd name="connsiteX17" fmla="*/ 183717 w 847922"/>
                <a:gd name="connsiteY17" fmla="*/ 228882 h 232057"/>
                <a:gd name="connsiteX18" fmla="*/ 31317 w 847922"/>
                <a:gd name="connsiteY18" fmla="*/ 219357 h 232057"/>
                <a:gd name="connsiteX0" fmla="*/ 31317 w 847922"/>
                <a:gd name="connsiteY0" fmla="*/ 219357 h 232057"/>
                <a:gd name="connsiteX1" fmla="*/ 5917 w 847922"/>
                <a:gd name="connsiteY1" fmla="*/ 149507 h 232057"/>
                <a:gd name="connsiteX2" fmla="*/ 53542 w 847922"/>
                <a:gd name="connsiteY2" fmla="*/ 133632 h 232057"/>
                <a:gd name="connsiteX3" fmla="*/ 123392 w 847922"/>
                <a:gd name="connsiteY3" fmla="*/ 105057 h 232057"/>
                <a:gd name="connsiteX4" fmla="*/ 193242 w 847922"/>
                <a:gd name="connsiteY4" fmla="*/ 89182 h 232057"/>
                <a:gd name="connsiteX5" fmla="*/ 339292 w 847922"/>
                <a:gd name="connsiteY5" fmla="*/ 28857 h 232057"/>
                <a:gd name="connsiteX6" fmla="*/ 437716 w 847922"/>
                <a:gd name="connsiteY6" fmla="*/ 282 h 232057"/>
                <a:gd name="connsiteX7" fmla="*/ 517092 w 847922"/>
                <a:gd name="connsiteY7" fmla="*/ 44732 h 232057"/>
                <a:gd name="connsiteX8" fmla="*/ 580591 w 847922"/>
                <a:gd name="connsiteY8" fmla="*/ 6632 h 232057"/>
                <a:gd name="connsiteX9" fmla="*/ 644092 w 847922"/>
                <a:gd name="connsiteY9" fmla="*/ 57432 h 232057"/>
                <a:gd name="connsiteX10" fmla="*/ 710766 w 847922"/>
                <a:gd name="connsiteY10" fmla="*/ 63782 h 232057"/>
                <a:gd name="connsiteX11" fmla="*/ 755217 w 847922"/>
                <a:gd name="connsiteY11" fmla="*/ 108232 h 232057"/>
                <a:gd name="connsiteX12" fmla="*/ 834592 w 847922"/>
                <a:gd name="connsiteY12" fmla="*/ 143157 h 232057"/>
                <a:gd name="connsiteX13" fmla="*/ 847292 w 847922"/>
                <a:gd name="connsiteY13" fmla="*/ 216182 h 232057"/>
                <a:gd name="connsiteX14" fmla="*/ 828242 w 847922"/>
                <a:gd name="connsiteY14" fmla="*/ 225707 h 232057"/>
                <a:gd name="connsiteX15" fmla="*/ 790142 w 847922"/>
                <a:gd name="connsiteY15" fmla="*/ 232057 h 232057"/>
                <a:gd name="connsiteX16" fmla="*/ 183717 w 847922"/>
                <a:gd name="connsiteY16" fmla="*/ 228882 h 232057"/>
                <a:gd name="connsiteX17" fmla="*/ 31317 w 847922"/>
                <a:gd name="connsiteY17" fmla="*/ 219357 h 232057"/>
                <a:gd name="connsiteX0" fmla="*/ 31317 w 847922"/>
                <a:gd name="connsiteY0" fmla="*/ 219251 h 231951"/>
                <a:gd name="connsiteX1" fmla="*/ 5917 w 847922"/>
                <a:gd name="connsiteY1" fmla="*/ 149401 h 231951"/>
                <a:gd name="connsiteX2" fmla="*/ 53542 w 847922"/>
                <a:gd name="connsiteY2" fmla="*/ 133526 h 231951"/>
                <a:gd name="connsiteX3" fmla="*/ 123392 w 847922"/>
                <a:gd name="connsiteY3" fmla="*/ 104951 h 231951"/>
                <a:gd name="connsiteX4" fmla="*/ 240867 w 847922"/>
                <a:gd name="connsiteY4" fmla="*/ 19226 h 231951"/>
                <a:gd name="connsiteX5" fmla="*/ 339292 w 847922"/>
                <a:gd name="connsiteY5" fmla="*/ 28751 h 231951"/>
                <a:gd name="connsiteX6" fmla="*/ 437716 w 847922"/>
                <a:gd name="connsiteY6" fmla="*/ 176 h 231951"/>
                <a:gd name="connsiteX7" fmla="*/ 517092 w 847922"/>
                <a:gd name="connsiteY7" fmla="*/ 44626 h 231951"/>
                <a:gd name="connsiteX8" fmla="*/ 580591 w 847922"/>
                <a:gd name="connsiteY8" fmla="*/ 6526 h 231951"/>
                <a:gd name="connsiteX9" fmla="*/ 644092 w 847922"/>
                <a:gd name="connsiteY9" fmla="*/ 57326 h 231951"/>
                <a:gd name="connsiteX10" fmla="*/ 710766 w 847922"/>
                <a:gd name="connsiteY10" fmla="*/ 63676 h 231951"/>
                <a:gd name="connsiteX11" fmla="*/ 755217 w 847922"/>
                <a:gd name="connsiteY11" fmla="*/ 108126 h 231951"/>
                <a:gd name="connsiteX12" fmla="*/ 834592 w 847922"/>
                <a:gd name="connsiteY12" fmla="*/ 143051 h 231951"/>
                <a:gd name="connsiteX13" fmla="*/ 847292 w 847922"/>
                <a:gd name="connsiteY13" fmla="*/ 216076 h 231951"/>
                <a:gd name="connsiteX14" fmla="*/ 828242 w 847922"/>
                <a:gd name="connsiteY14" fmla="*/ 225601 h 231951"/>
                <a:gd name="connsiteX15" fmla="*/ 790142 w 847922"/>
                <a:gd name="connsiteY15" fmla="*/ 231951 h 231951"/>
                <a:gd name="connsiteX16" fmla="*/ 183717 w 847922"/>
                <a:gd name="connsiteY16" fmla="*/ 228776 h 231951"/>
                <a:gd name="connsiteX17" fmla="*/ 31317 w 847922"/>
                <a:gd name="connsiteY17" fmla="*/ 219251 h 231951"/>
                <a:gd name="connsiteX0" fmla="*/ 31317 w 847922"/>
                <a:gd name="connsiteY0" fmla="*/ 219251 h 231951"/>
                <a:gd name="connsiteX1" fmla="*/ 5917 w 847922"/>
                <a:gd name="connsiteY1" fmla="*/ 149401 h 231951"/>
                <a:gd name="connsiteX2" fmla="*/ 53542 w 847922"/>
                <a:gd name="connsiteY2" fmla="*/ 133526 h 231951"/>
                <a:gd name="connsiteX3" fmla="*/ 186892 w 847922"/>
                <a:gd name="connsiteY3" fmla="*/ 85901 h 231951"/>
                <a:gd name="connsiteX4" fmla="*/ 240867 w 847922"/>
                <a:gd name="connsiteY4" fmla="*/ 19226 h 231951"/>
                <a:gd name="connsiteX5" fmla="*/ 339292 w 847922"/>
                <a:gd name="connsiteY5" fmla="*/ 28751 h 231951"/>
                <a:gd name="connsiteX6" fmla="*/ 437716 w 847922"/>
                <a:gd name="connsiteY6" fmla="*/ 176 h 231951"/>
                <a:gd name="connsiteX7" fmla="*/ 517092 w 847922"/>
                <a:gd name="connsiteY7" fmla="*/ 44626 h 231951"/>
                <a:gd name="connsiteX8" fmla="*/ 580591 w 847922"/>
                <a:gd name="connsiteY8" fmla="*/ 6526 h 231951"/>
                <a:gd name="connsiteX9" fmla="*/ 644092 w 847922"/>
                <a:gd name="connsiteY9" fmla="*/ 57326 h 231951"/>
                <a:gd name="connsiteX10" fmla="*/ 710766 w 847922"/>
                <a:gd name="connsiteY10" fmla="*/ 63676 h 231951"/>
                <a:gd name="connsiteX11" fmla="*/ 755217 w 847922"/>
                <a:gd name="connsiteY11" fmla="*/ 108126 h 231951"/>
                <a:gd name="connsiteX12" fmla="*/ 834592 w 847922"/>
                <a:gd name="connsiteY12" fmla="*/ 143051 h 231951"/>
                <a:gd name="connsiteX13" fmla="*/ 847292 w 847922"/>
                <a:gd name="connsiteY13" fmla="*/ 216076 h 231951"/>
                <a:gd name="connsiteX14" fmla="*/ 828242 w 847922"/>
                <a:gd name="connsiteY14" fmla="*/ 225601 h 231951"/>
                <a:gd name="connsiteX15" fmla="*/ 790142 w 847922"/>
                <a:gd name="connsiteY15" fmla="*/ 231951 h 231951"/>
                <a:gd name="connsiteX16" fmla="*/ 183717 w 847922"/>
                <a:gd name="connsiteY16" fmla="*/ 228776 h 231951"/>
                <a:gd name="connsiteX17" fmla="*/ 31317 w 847922"/>
                <a:gd name="connsiteY17" fmla="*/ 219251 h 231951"/>
                <a:gd name="connsiteX0" fmla="*/ 34400 w 851005"/>
                <a:gd name="connsiteY0" fmla="*/ 219251 h 231951"/>
                <a:gd name="connsiteX1" fmla="*/ 9000 w 851005"/>
                <a:gd name="connsiteY1" fmla="*/ 149401 h 231951"/>
                <a:gd name="connsiteX2" fmla="*/ 101075 w 851005"/>
                <a:gd name="connsiteY2" fmla="*/ 101776 h 231951"/>
                <a:gd name="connsiteX3" fmla="*/ 189975 w 851005"/>
                <a:gd name="connsiteY3" fmla="*/ 85901 h 231951"/>
                <a:gd name="connsiteX4" fmla="*/ 243950 w 851005"/>
                <a:gd name="connsiteY4" fmla="*/ 19226 h 231951"/>
                <a:gd name="connsiteX5" fmla="*/ 342375 w 851005"/>
                <a:gd name="connsiteY5" fmla="*/ 28751 h 231951"/>
                <a:gd name="connsiteX6" fmla="*/ 440799 w 851005"/>
                <a:gd name="connsiteY6" fmla="*/ 176 h 231951"/>
                <a:gd name="connsiteX7" fmla="*/ 520175 w 851005"/>
                <a:gd name="connsiteY7" fmla="*/ 44626 h 231951"/>
                <a:gd name="connsiteX8" fmla="*/ 583674 w 851005"/>
                <a:gd name="connsiteY8" fmla="*/ 6526 h 231951"/>
                <a:gd name="connsiteX9" fmla="*/ 647175 w 851005"/>
                <a:gd name="connsiteY9" fmla="*/ 57326 h 231951"/>
                <a:gd name="connsiteX10" fmla="*/ 713849 w 851005"/>
                <a:gd name="connsiteY10" fmla="*/ 63676 h 231951"/>
                <a:gd name="connsiteX11" fmla="*/ 758300 w 851005"/>
                <a:gd name="connsiteY11" fmla="*/ 108126 h 231951"/>
                <a:gd name="connsiteX12" fmla="*/ 837675 w 851005"/>
                <a:gd name="connsiteY12" fmla="*/ 143051 h 231951"/>
                <a:gd name="connsiteX13" fmla="*/ 850375 w 851005"/>
                <a:gd name="connsiteY13" fmla="*/ 216076 h 231951"/>
                <a:gd name="connsiteX14" fmla="*/ 831325 w 851005"/>
                <a:gd name="connsiteY14" fmla="*/ 225601 h 231951"/>
                <a:gd name="connsiteX15" fmla="*/ 793225 w 851005"/>
                <a:gd name="connsiteY15" fmla="*/ 231951 h 231951"/>
                <a:gd name="connsiteX16" fmla="*/ 186800 w 851005"/>
                <a:gd name="connsiteY16" fmla="*/ 228776 h 231951"/>
                <a:gd name="connsiteX17" fmla="*/ 34400 w 851005"/>
                <a:gd name="connsiteY17" fmla="*/ 219251 h 231951"/>
                <a:gd name="connsiteX0" fmla="*/ 13276 w 829881"/>
                <a:gd name="connsiteY0" fmla="*/ 219251 h 231951"/>
                <a:gd name="connsiteX1" fmla="*/ 64076 w 829881"/>
                <a:gd name="connsiteY1" fmla="*/ 162101 h 231951"/>
                <a:gd name="connsiteX2" fmla="*/ 79951 w 829881"/>
                <a:gd name="connsiteY2" fmla="*/ 101776 h 231951"/>
                <a:gd name="connsiteX3" fmla="*/ 168851 w 829881"/>
                <a:gd name="connsiteY3" fmla="*/ 85901 h 231951"/>
                <a:gd name="connsiteX4" fmla="*/ 222826 w 829881"/>
                <a:gd name="connsiteY4" fmla="*/ 19226 h 231951"/>
                <a:gd name="connsiteX5" fmla="*/ 321251 w 829881"/>
                <a:gd name="connsiteY5" fmla="*/ 28751 h 231951"/>
                <a:gd name="connsiteX6" fmla="*/ 419675 w 829881"/>
                <a:gd name="connsiteY6" fmla="*/ 176 h 231951"/>
                <a:gd name="connsiteX7" fmla="*/ 499051 w 829881"/>
                <a:gd name="connsiteY7" fmla="*/ 44626 h 231951"/>
                <a:gd name="connsiteX8" fmla="*/ 562550 w 829881"/>
                <a:gd name="connsiteY8" fmla="*/ 6526 h 231951"/>
                <a:gd name="connsiteX9" fmla="*/ 626051 w 829881"/>
                <a:gd name="connsiteY9" fmla="*/ 57326 h 231951"/>
                <a:gd name="connsiteX10" fmla="*/ 692725 w 829881"/>
                <a:gd name="connsiteY10" fmla="*/ 63676 h 231951"/>
                <a:gd name="connsiteX11" fmla="*/ 737176 w 829881"/>
                <a:gd name="connsiteY11" fmla="*/ 108126 h 231951"/>
                <a:gd name="connsiteX12" fmla="*/ 816551 w 829881"/>
                <a:gd name="connsiteY12" fmla="*/ 143051 h 231951"/>
                <a:gd name="connsiteX13" fmla="*/ 829251 w 829881"/>
                <a:gd name="connsiteY13" fmla="*/ 216076 h 231951"/>
                <a:gd name="connsiteX14" fmla="*/ 810201 w 829881"/>
                <a:gd name="connsiteY14" fmla="*/ 225601 h 231951"/>
                <a:gd name="connsiteX15" fmla="*/ 772101 w 829881"/>
                <a:gd name="connsiteY15" fmla="*/ 231951 h 231951"/>
                <a:gd name="connsiteX16" fmla="*/ 165676 w 829881"/>
                <a:gd name="connsiteY16" fmla="*/ 228776 h 231951"/>
                <a:gd name="connsiteX17" fmla="*/ 13276 w 829881"/>
                <a:gd name="connsiteY17" fmla="*/ 219251 h 231951"/>
                <a:gd name="connsiteX0" fmla="*/ 27711 w 844316"/>
                <a:gd name="connsiteY0" fmla="*/ 219251 h 231951"/>
                <a:gd name="connsiteX1" fmla="*/ 15011 w 844316"/>
                <a:gd name="connsiteY1" fmla="*/ 155751 h 231951"/>
                <a:gd name="connsiteX2" fmla="*/ 94386 w 844316"/>
                <a:gd name="connsiteY2" fmla="*/ 101776 h 231951"/>
                <a:gd name="connsiteX3" fmla="*/ 183286 w 844316"/>
                <a:gd name="connsiteY3" fmla="*/ 85901 h 231951"/>
                <a:gd name="connsiteX4" fmla="*/ 237261 w 844316"/>
                <a:gd name="connsiteY4" fmla="*/ 19226 h 231951"/>
                <a:gd name="connsiteX5" fmla="*/ 335686 w 844316"/>
                <a:gd name="connsiteY5" fmla="*/ 28751 h 231951"/>
                <a:gd name="connsiteX6" fmla="*/ 434110 w 844316"/>
                <a:gd name="connsiteY6" fmla="*/ 176 h 231951"/>
                <a:gd name="connsiteX7" fmla="*/ 513486 w 844316"/>
                <a:gd name="connsiteY7" fmla="*/ 44626 h 231951"/>
                <a:gd name="connsiteX8" fmla="*/ 576985 w 844316"/>
                <a:gd name="connsiteY8" fmla="*/ 6526 h 231951"/>
                <a:gd name="connsiteX9" fmla="*/ 640486 w 844316"/>
                <a:gd name="connsiteY9" fmla="*/ 57326 h 231951"/>
                <a:gd name="connsiteX10" fmla="*/ 707160 w 844316"/>
                <a:gd name="connsiteY10" fmla="*/ 63676 h 231951"/>
                <a:gd name="connsiteX11" fmla="*/ 751611 w 844316"/>
                <a:gd name="connsiteY11" fmla="*/ 108126 h 231951"/>
                <a:gd name="connsiteX12" fmla="*/ 830986 w 844316"/>
                <a:gd name="connsiteY12" fmla="*/ 143051 h 231951"/>
                <a:gd name="connsiteX13" fmla="*/ 843686 w 844316"/>
                <a:gd name="connsiteY13" fmla="*/ 216076 h 231951"/>
                <a:gd name="connsiteX14" fmla="*/ 824636 w 844316"/>
                <a:gd name="connsiteY14" fmla="*/ 225601 h 231951"/>
                <a:gd name="connsiteX15" fmla="*/ 786536 w 844316"/>
                <a:gd name="connsiteY15" fmla="*/ 231951 h 231951"/>
                <a:gd name="connsiteX16" fmla="*/ 180111 w 844316"/>
                <a:gd name="connsiteY16" fmla="*/ 228776 h 231951"/>
                <a:gd name="connsiteX17" fmla="*/ 27711 w 844316"/>
                <a:gd name="connsiteY17" fmla="*/ 219251 h 231951"/>
                <a:gd name="connsiteX0" fmla="*/ 28825 w 845430"/>
                <a:gd name="connsiteY0" fmla="*/ 219251 h 231951"/>
                <a:gd name="connsiteX1" fmla="*/ 16125 w 845430"/>
                <a:gd name="connsiteY1" fmla="*/ 155751 h 231951"/>
                <a:gd name="connsiteX2" fmla="*/ 114550 w 845430"/>
                <a:gd name="connsiteY2" fmla="*/ 162101 h 231951"/>
                <a:gd name="connsiteX3" fmla="*/ 184400 w 845430"/>
                <a:gd name="connsiteY3" fmla="*/ 85901 h 231951"/>
                <a:gd name="connsiteX4" fmla="*/ 238375 w 845430"/>
                <a:gd name="connsiteY4" fmla="*/ 19226 h 231951"/>
                <a:gd name="connsiteX5" fmla="*/ 336800 w 845430"/>
                <a:gd name="connsiteY5" fmla="*/ 28751 h 231951"/>
                <a:gd name="connsiteX6" fmla="*/ 435224 w 845430"/>
                <a:gd name="connsiteY6" fmla="*/ 176 h 231951"/>
                <a:gd name="connsiteX7" fmla="*/ 514600 w 845430"/>
                <a:gd name="connsiteY7" fmla="*/ 44626 h 231951"/>
                <a:gd name="connsiteX8" fmla="*/ 578099 w 845430"/>
                <a:gd name="connsiteY8" fmla="*/ 6526 h 231951"/>
                <a:gd name="connsiteX9" fmla="*/ 641600 w 845430"/>
                <a:gd name="connsiteY9" fmla="*/ 57326 h 231951"/>
                <a:gd name="connsiteX10" fmla="*/ 708274 w 845430"/>
                <a:gd name="connsiteY10" fmla="*/ 63676 h 231951"/>
                <a:gd name="connsiteX11" fmla="*/ 752725 w 845430"/>
                <a:gd name="connsiteY11" fmla="*/ 108126 h 231951"/>
                <a:gd name="connsiteX12" fmla="*/ 832100 w 845430"/>
                <a:gd name="connsiteY12" fmla="*/ 143051 h 231951"/>
                <a:gd name="connsiteX13" fmla="*/ 844800 w 845430"/>
                <a:gd name="connsiteY13" fmla="*/ 216076 h 231951"/>
                <a:gd name="connsiteX14" fmla="*/ 825750 w 845430"/>
                <a:gd name="connsiteY14" fmla="*/ 225601 h 231951"/>
                <a:gd name="connsiteX15" fmla="*/ 787650 w 845430"/>
                <a:gd name="connsiteY15" fmla="*/ 231951 h 231951"/>
                <a:gd name="connsiteX16" fmla="*/ 181225 w 845430"/>
                <a:gd name="connsiteY16" fmla="*/ 228776 h 231951"/>
                <a:gd name="connsiteX17" fmla="*/ 28825 w 845430"/>
                <a:gd name="connsiteY17" fmla="*/ 219251 h 231951"/>
                <a:gd name="connsiteX0" fmla="*/ 28825 w 845430"/>
                <a:gd name="connsiteY0" fmla="*/ 219251 h 231951"/>
                <a:gd name="connsiteX1" fmla="*/ 16125 w 845430"/>
                <a:gd name="connsiteY1" fmla="*/ 155751 h 231951"/>
                <a:gd name="connsiteX2" fmla="*/ 114550 w 845430"/>
                <a:gd name="connsiteY2" fmla="*/ 85901 h 231951"/>
                <a:gd name="connsiteX3" fmla="*/ 184400 w 845430"/>
                <a:gd name="connsiteY3" fmla="*/ 85901 h 231951"/>
                <a:gd name="connsiteX4" fmla="*/ 238375 w 845430"/>
                <a:gd name="connsiteY4" fmla="*/ 19226 h 231951"/>
                <a:gd name="connsiteX5" fmla="*/ 336800 w 845430"/>
                <a:gd name="connsiteY5" fmla="*/ 28751 h 231951"/>
                <a:gd name="connsiteX6" fmla="*/ 435224 w 845430"/>
                <a:gd name="connsiteY6" fmla="*/ 176 h 231951"/>
                <a:gd name="connsiteX7" fmla="*/ 514600 w 845430"/>
                <a:gd name="connsiteY7" fmla="*/ 44626 h 231951"/>
                <a:gd name="connsiteX8" fmla="*/ 578099 w 845430"/>
                <a:gd name="connsiteY8" fmla="*/ 6526 h 231951"/>
                <a:gd name="connsiteX9" fmla="*/ 641600 w 845430"/>
                <a:gd name="connsiteY9" fmla="*/ 57326 h 231951"/>
                <a:gd name="connsiteX10" fmla="*/ 708274 w 845430"/>
                <a:gd name="connsiteY10" fmla="*/ 63676 h 231951"/>
                <a:gd name="connsiteX11" fmla="*/ 752725 w 845430"/>
                <a:gd name="connsiteY11" fmla="*/ 108126 h 231951"/>
                <a:gd name="connsiteX12" fmla="*/ 832100 w 845430"/>
                <a:gd name="connsiteY12" fmla="*/ 143051 h 231951"/>
                <a:gd name="connsiteX13" fmla="*/ 844800 w 845430"/>
                <a:gd name="connsiteY13" fmla="*/ 216076 h 231951"/>
                <a:gd name="connsiteX14" fmla="*/ 825750 w 845430"/>
                <a:gd name="connsiteY14" fmla="*/ 225601 h 231951"/>
                <a:gd name="connsiteX15" fmla="*/ 787650 w 845430"/>
                <a:gd name="connsiteY15" fmla="*/ 231951 h 231951"/>
                <a:gd name="connsiteX16" fmla="*/ 181225 w 845430"/>
                <a:gd name="connsiteY16" fmla="*/ 228776 h 231951"/>
                <a:gd name="connsiteX17" fmla="*/ 28825 w 845430"/>
                <a:gd name="connsiteY17" fmla="*/ 219251 h 231951"/>
                <a:gd name="connsiteX0" fmla="*/ 28825 w 845430"/>
                <a:gd name="connsiteY0" fmla="*/ 219251 h 231951"/>
                <a:gd name="connsiteX1" fmla="*/ 16125 w 845430"/>
                <a:gd name="connsiteY1" fmla="*/ 155751 h 231951"/>
                <a:gd name="connsiteX2" fmla="*/ 60576 w 845430"/>
                <a:gd name="connsiteY2" fmla="*/ 114475 h 231951"/>
                <a:gd name="connsiteX3" fmla="*/ 114550 w 845430"/>
                <a:gd name="connsiteY3" fmla="*/ 85901 h 231951"/>
                <a:gd name="connsiteX4" fmla="*/ 184400 w 845430"/>
                <a:gd name="connsiteY4" fmla="*/ 85901 h 231951"/>
                <a:gd name="connsiteX5" fmla="*/ 238375 w 845430"/>
                <a:gd name="connsiteY5" fmla="*/ 19226 h 231951"/>
                <a:gd name="connsiteX6" fmla="*/ 336800 w 845430"/>
                <a:gd name="connsiteY6" fmla="*/ 28751 h 231951"/>
                <a:gd name="connsiteX7" fmla="*/ 435224 w 845430"/>
                <a:gd name="connsiteY7" fmla="*/ 176 h 231951"/>
                <a:gd name="connsiteX8" fmla="*/ 514600 w 845430"/>
                <a:gd name="connsiteY8" fmla="*/ 44626 h 231951"/>
                <a:gd name="connsiteX9" fmla="*/ 578099 w 845430"/>
                <a:gd name="connsiteY9" fmla="*/ 6526 h 231951"/>
                <a:gd name="connsiteX10" fmla="*/ 641600 w 845430"/>
                <a:gd name="connsiteY10" fmla="*/ 57326 h 231951"/>
                <a:gd name="connsiteX11" fmla="*/ 708274 w 845430"/>
                <a:gd name="connsiteY11" fmla="*/ 63676 h 231951"/>
                <a:gd name="connsiteX12" fmla="*/ 752725 w 845430"/>
                <a:gd name="connsiteY12" fmla="*/ 108126 h 231951"/>
                <a:gd name="connsiteX13" fmla="*/ 832100 w 845430"/>
                <a:gd name="connsiteY13" fmla="*/ 143051 h 231951"/>
                <a:gd name="connsiteX14" fmla="*/ 844800 w 845430"/>
                <a:gd name="connsiteY14" fmla="*/ 216076 h 231951"/>
                <a:gd name="connsiteX15" fmla="*/ 825750 w 845430"/>
                <a:gd name="connsiteY15" fmla="*/ 225601 h 231951"/>
                <a:gd name="connsiteX16" fmla="*/ 787650 w 845430"/>
                <a:gd name="connsiteY16" fmla="*/ 231951 h 231951"/>
                <a:gd name="connsiteX17" fmla="*/ 181225 w 845430"/>
                <a:gd name="connsiteY17" fmla="*/ 228776 h 231951"/>
                <a:gd name="connsiteX18" fmla="*/ 28825 w 845430"/>
                <a:gd name="connsiteY18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82038 w 843068"/>
                <a:gd name="connsiteY4" fmla="*/ 85901 h 231951"/>
                <a:gd name="connsiteX5" fmla="*/ 236013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178863 w 843068"/>
                <a:gd name="connsiteY17" fmla="*/ 228776 h 231951"/>
                <a:gd name="connsiteX18" fmla="*/ 26463 w 843068"/>
                <a:gd name="connsiteY18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82038 w 843068"/>
                <a:gd name="connsiteY4" fmla="*/ 85901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178863 w 843068"/>
                <a:gd name="connsiteY17" fmla="*/ 228776 h 231951"/>
                <a:gd name="connsiteX18" fmla="*/ 26463 w 843068"/>
                <a:gd name="connsiteY18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91563 w 843068"/>
                <a:gd name="connsiteY4" fmla="*/ 82726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178863 w 843068"/>
                <a:gd name="connsiteY17" fmla="*/ 228776 h 231951"/>
                <a:gd name="connsiteX18" fmla="*/ 26463 w 843068"/>
                <a:gd name="connsiteY18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91563 w 843068"/>
                <a:gd name="connsiteY4" fmla="*/ 82726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321995 w 843068"/>
                <a:gd name="connsiteY17" fmla="*/ 180506 h 231951"/>
                <a:gd name="connsiteX18" fmla="*/ 26463 w 843068"/>
                <a:gd name="connsiteY18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91563 w 843068"/>
                <a:gd name="connsiteY4" fmla="*/ 82726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321995 w 843068"/>
                <a:gd name="connsiteY17" fmla="*/ 180506 h 231951"/>
                <a:gd name="connsiteX18" fmla="*/ 492592 w 843068"/>
                <a:gd name="connsiteY18" fmla="*/ 202434 h 231951"/>
                <a:gd name="connsiteX19" fmla="*/ 26463 w 843068"/>
                <a:gd name="connsiteY19" fmla="*/ 219251 h 231951"/>
                <a:gd name="connsiteX0" fmla="*/ 26463 w 843068"/>
                <a:gd name="connsiteY0" fmla="*/ 219251 h 234534"/>
                <a:gd name="connsiteX1" fmla="*/ 13763 w 843068"/>
                <a:gd name="connsiteY1" fmla="*/ 155751 h 234534"/>
                <a:gd name="connsiteX2" fmla="*/ 70914 w 843068"/>
                <a:gd name="connsiteY2" fmla="*/ 133525 h 234534"/>
                <a:gd name="connsiteX3" fmla="*/ 112188 w 843068"/>
                <a:gd name="connsiteY3" fmla="*/ 85901 h 234534"/>
                <a:gd name="connsiteX4" fmla="*/ 191563 w 843068"/>
                <a:gd name="connsiteY4" fmla="*/ 82726 h 234534"/>
                <a:gd name="connsiteX5" fmla="*/ 251888 w 843068"/>
                <a:gd name="connsiteY5" fmla="*/ 19226 h 234534"/>
                <a:gd name="connsiteX6" fmla="*/ 334438 w 843068"/>
                <a:gd name="connsiteY6" fmla="*/ 28751 h 234534"/>
                <a:gd name="connsiteX7" fmla="*/ 432862 w 843068"/>
                <a:gd name="connsiteY7" fmla="*/ 176 h 234534"/>
                <a:gd name="connsiteX8" fmla="*/ 512238 w 843068"/>
                <a:gd name="connsiteY8" fmla="*/ 44626 h 234534"/>
                <a:gd name="connsiteX9" fmla="*/ 575737 w 843068"/>
                <a:gd name="connsiteY9" fmla="*/ 6526 h 234534"/>
                <a:gd name="connsiteX10" fmla="*/ 639238 w 843068"/>
                <a:gd name="connsiteY10" fmla="*/ 57326 h 234534"/>
                <a:gd name="connsiteX11" fmla="*/ 705912 w 843068"/>
                <a:gd name="connsiteY11" fmla="*/ 63676 h 234534"/>
                <a:gd name="connsiteX12" fmla="*/ 750363 w 843068"/>
                <a:gd name="connsiteY12" fmla="*/ 108126 h 234534"/>
                <a:gd name="connsiteX13" fmla="*/ 829738 w 843068"/>
                <a:gd name="connsiteY13" fmla="*/ 143051 h 234534"/>
                <a:gd name="connsiteX14" fmla="*/ 842438 w 843068"/>
                <a:gd name="connsiteY14" fmla="*/ 216076 h 234534"/>
                <a:gd name="connsiteX15" fmla="*/ 823388 w 843068"/>
                <a:gd name="connsiteY15" fmla="*/ 225601 h 234534"/>
                <a:gd name="connsiteX16" fmla="*/ 785288 w 843068"/>
                <a:gd name="connsiteY16" fmla="*/ 231951 h 234534"/>
                <a:gd name="connsiteX17" fmla="*/ 321995 w 843068"/>
                <a:gd name="connsiteY17" fmla="*/ 180506 h 234534"/>
                <a:gd name="connsiteX18" fmla="*/ 492592 w 843068"/>
                <a:gd name="connsiteY18" fmla="*/ 202434 h 234534"/>
                <a:gd name="connsiteX19" fmla="*/ 26463 w 843068"/>
                <a:gd name="connsiteY19" fmla="*/ 219251 h 234534"/>
                <a:gd name="connsiteX0" fmla="*/ 26463 w 843068"/>
                <a:gd name="connsiteY0" fmla="*/ 219251 h 264271"/>
                <a:gd name="connsiteX1" fmla="*/ 13763 w 843068"/>
                <a:gd name="connsiteY1" fmla="*/ 155751 h 264271"/>
                <a:gd name="connsiteX2" fmla="*/ 70914 w 843068"/>
                <a:gd name="connsiteY2" fmla="*/ 133525 h 264271"/>
                <a:gd name="connsiteX3" fmla="*/ 112188 w 843068"/>
                <a:gd name="connsiteY3" fmla="*/ 85901 h 264271"/>
                <a:gd name="connsiteX4" fmla="*/ 191563 w 843068"/>
                <a:gd name="connsiteY4" fmla="*/ 82726 h 264271"/>
                <a:gd name="connsiteX5" fmla="*/ 251888 w 843068"/>
                <a:gd name="connsiteY5" fmla="*/ 19226 h 264271"/>
                <a:gd name="connsiteX6" fmla="*/ 334438 w 843068"/>
                <a:gd name="connsiteY6" fmla="*/ 28751 h 264271"/>
                <a:gd name="connsiteX7" fmla="*/ 432862 w 843068"/>
                <a:gd name="connsiteY7" fmla="*/ 176 h 264271"/>
                <a:gd name="connsiteX8" fmla="*/ 512238 w 843068"/>
                <a:gd name="connsiteY8" fmla="*/ 44626 h 264271"/>
                <a:gd name="connsiteX9" fmla="*/ 575737 w 843068"/>
                <a:gd name="connsiteY9" fmla="*/ 6526 h 264271"/>
                <a:gd name="connsiteX10" fmla="*/ 639238 w 843068"/>
                <a:gd name="connsiteY10" fmla="*/ 57326 h 264271"/>
                <a:gd name="connsiteX11" fmla="*/ 705912 w 843068"/>
                <a:gd name="connsiteY11" fmla="*/ 63676 h 264271"/>
                <a:gd name="connsiteX12" fmla="*/ 750363 w 843068"/>
                <a:gd name="connsiteY12" fmla="*/ 108126 h 264271"/>
                <a:gd name="connsiteX13" fmla="*/ 829738 w 843068"/>
                <a:gd name="connsiteY13" fmla="*/ 143051 h 264271"/>
                <a:gd name="connsiteX14" fmla="*/ 842438 w 843068"/>
                <a:gd name="connsiteY14" fmla="*/ 216076 h 264271"/>
                <a:gd name="connsiteX15" fmla="*/ 823388 w 843068"/>
                <a:gd name="connsiteY15" fmla="*/ 225601 h 264271"/>
                <a:gd name="connsiteX16" fmla="*/ 785288 w 843068"/>
                <a:gd name="connsiteY16" fmla="*/ 231951 h 264271"/>
                <a:gd name="connsiteX17" fmla="*/ 321995 w 843068"/>
                <a:gd name="connsiteY17" fmla="*/ 180506 h 264271"/>
                <a:gd name="connsiteX18" fmla="*/ 231586 w 843068"/>
                <a:gd name="connsiteY18" fmla="*/ 243809 h 264271"/>
                <a:gd name="connsiteX19" fmla="*/ 26463 w 843068"/>
                <a:gd name="connsiteY19" fmla="*/ 219251 h 264271"/>
                <a:gd name="connsiteX0" fmla="*/ 26463 w 843068"/>
                <a:gd name="connsiteY0" fmla="*/ 219251 h 264271"/>
                <a:gd name="connsiteX1" fmla="*/ 13763 w 843068"/>
                <a:gd name="connsiteY1" fmla="*/ 155751 h 264271"/>
                <a:gd name="connsiteX2" fmla="*/ 70914 w 843068"/>
                <a:gd name="connsiteY2" fmla="*/ 133525 h 264271"/>
                <a:gd name="connsiteX3" fmla="*/ 112188 w 843068"/>
                <a:gd name="connsiteY3" fmla="*/ 85901 h 264271"/>
                <a:gd name="connsiteX4" fmla="*/ 191563 w 843068"/>
                <a:gd name="connsiteY4" fmla="*/ 82726 h 264271"/>
                <a:gd name="connsiteX5" fmla="*/ 251888 w 843068"/>
                <a:gd name="connsiteY5" fmla="*/ 19226 h 264271"/>
                <a:gd name="connsiteX6" fmla="*/ 334438 w 843068"/>
                <a:gd name="connsiteY6" fmla="*/ 28751 h 264271"/>
                <a:gd name="connsiteX7" fmla="*/ 432862 w 843068"/>
                <a:gd name="connsiteY7" fmla="*/ 176 h 264271"/>
                <a:gd name="connsiteX8" fmla="*/ 512238 w 843068"/>
                <a:gd name="connsiteY8" fmla="*/ 44626 h 264271"/>
                <a:gd name="connsiteX9" fmla="*/ 575737 w 843068"/>
                <a:gd name="connsiteY9" fmla="*/ 6526 h 264271"/>
                <a:gd name="connsiteX10" fmla="*/ 639238 w 843068"/>
                <a:gd name="connsiteY10" fmla="*/ 57326 h 264271"/>
                <a:gd name="connsiteX11" fmla="*/ 705912 w 843068"/>
                <a:gd name="connsiteY11" fmla="*/ 63676 h 264271"/>
                <a:gd name="connsiteX12" fmla="*/ 750363 w 843068"/>
                <a:gd name="connsiteY12" fmla="*/ 108126 h 264271"/>
                <a:gd name="connsiteX13" fmla="*/ 829738 w 843068"/>
                <a:gd name="connsiteY13" fmla="*/ 143051 h 264271"/>
                <a:gd name="connsiteX14" fmla="*/ 842438 w 843068"/>
                <a:gd name="connsiteY14" fmla="*/ 216076 h 264271"/>
                <a:gd name="connsiteX15" fmla="*/ 823388 w 843068"/>
                <a:gd name="connsiteY15" fmla="*/ 225601 h 264271"/>
                <a:gd name="connsiteX16" fmla="*/ 785288 w 843068"/>
                <a:gd name="connsiteY16" fmla="*/ 231951 h 264271"/>
                <a:gd name="connsiteX17" fmla="*/ 406189 w 843068"/>
                <a:gd name="connsiteY17" fmla="*/ 159818 h 264271"/>
                <a:gd name="connsiteX18" fmla="*/ 231586 w 843068"/>
                <a:gd name="connsiteY18" fmla="*/ 243809 h 264271"/>
                <a:gd name="connsiteX19" fmla="*/ 26463 w 843068"/>
                <a:gd name="connsiteY19" fmla="*/ 219251 h 26427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91563 w 843068"/>
                <a:gd name="connsiteY4" fmla="*/ 82726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05912 w 843068"/>
                <a:gd name="connsiteY11" fmla="*/ 63676 h 231951"/>
                <a:gd name="connsiteX12" fmla="*/ 750363 w 843068"/>
                <a:gd name="connsiteY12" fmla="*/ 108126 h 231951"/>
                <a:gd name="connsiteX13" fmla="*/ 829738 w 843068"/>
                <a:gd name="connsiteY13" fmla="*/ 143051 h 231951"/>
                <a:gd name="connsiteX14" fmla="*/ 842438 w 843068"/>
                <a:gd name="connsiteY14" fmla="*/ 216076 h 231951"/>
                <a:gd name="connsiteX15" fmla="*/ 823388 w 843068"/>
                <a:gd name="connsiteY15" fmla="*/ 225601 h 231951"/>
                <a:gd name="connsiteX16" fmla="*/ 785288 w 843068"/>
                <a:gd name="connsiteY16" fmla="*/ 231951 h 231951"/>
                <a:gd name="connsiteX17" fmla="*/ 406189 w 843068"/>
                <a:gd name="connsiteY17" fmla="*/ 159818 h 231951"/>
                <a:gd name="connsiteX18" fmla="*/ 240004 w 843068"/>
                <a:gd name="connsiteY18" fmla="*/ 195538 h 231951"/>
                <a:gd name="connsiteX19" fmla="*/ 26463 w 843068"/>
                <a:gd name="connsiteY19" fmla="*/ 219251 h 231951"/>
                <a:gd name="connsiteX0" fmla="*/ 26463 w 843068"/>
                <a:gd name="connsiteY0" fmla="*/ 219251 h 231951"/>
                <a:gd name="connsiteX1" fmla="*/ 13763 w 843068"/>
                <a:gd name="connsiteY1" fmla="*/ 155751 h 231951"/>
                <a:gd name="connsiteX2" fmla="*/ 70914 w 843068"/>
                <a:gd name="connsiteY2" fmla="*/ 133525 h 231951"/>
                <a:gd name="connsiteX3" fmla="*/ 112188 w 843068"/>
                <a:gd name="connsiteY3" fmla="*/ 85901 h 231951"/>
                <a:gd name="connsiteX4" fmla="*/ 191563 w 843068"/>
                <a:gd name="connsiteY4" fmla="*/ 82726 h 231951"/>
                <a:gd name="connsiteX5" fmla="*/ 251888 w 843068"/>
                <a:gd name="connsiteY5" fmla="*/ 19226 h 231951"/>
                <a:gd name="connsiteX6" fmla="*/ 334438 w 843068"/>
                <a:gd name="connsiteY6" fmla="*/ 28751 h 231951"/>
                <a:gd name="connsiteX7" fmla="*/ 432862 w 843068"/>
                <a:gd name="connsiteY7" fmla="*/ 176 h 231951"/>
                <a:gd name="connsiteX8" fmla="*/ 512238 w 843068"/>
                <a:gd name="connsiteY8" fmla="*/ 44626 h 231951"/>
                <a:gd name="connsiteX9" fmla="*/ 575737 w 843068"/>
                <a:gd name="connsiteY9" fmla="*/ 6526 h 231951"/>
                <a:gd name="connsiteX10" fmla="*/ 639238 w 843068"/>
                <a:gd name="connsiteY10" fmla="*/ 57326 h 231951"/>
                <a:gd name="connsiteX11" fmla="*/ 750363 w 843068"/>
                <a:gd name="connsiteY11" fmla="*/ 108126 h 231951"/>
                <a:gd name="connsiteX12" fmla="*/ 829738 w 843068"/>
                <a:gd name="connsiteY12" fmla="*/ 143051 h 231951"/>
                <a:gd name="connsiteX13" fmla="*/ 842438 w 843068"/>
                <a:gd name="connsiteY13" fmla="*/ 216076 h 231951"/>
                <a:gd name="connsiteX14" fmla="*/ 823388 w 843068"/>
                <a:gd name="connsiteY14" fmla="*/ 225601 h 231951"/>
                <a:gd name="connsiteX15" fmla="*/ 785288 w 843068"/>
                <a:gd name="connsiteY15" fmla="*/ 231951 h 231951"/>
                <a:gd name="connsiteX16" fmla="*/ 406189 w 843068"/>
                <a:gd name="connsiteY16" fmla="*/ 159818 h 231951"/>
                <a:gd name="connsiteX17" fmla="*/ 240004 w 843068"/>
                <a:gd name="connsiteY17" fmla="*/ 195538 h 231951"/>
                <a:gd name="connsiteX18" fmla="*/ 26463 w 843068"/>
                <a:gd name="connsiteY18" fmla="*/ 219251 h 231951"/>
                <a:gd name="connsiteX0" fmla="*/ 26463 w 849323"/>
                <a:gd name="connsiteY0" fmla="*/ 219251 h 231951"/>
                <a:gd name="connsiteX1" fmla="*/ 13763 w 849323"/>
                <a:gd name="connsiteY1" fmla="*/ 155751 h 231951"/>
                <a:gd name="connsiteX2" fmla="*/ 70914 w 849323"/>
                <a:gd name="connsiteY2" fmla="*/ 133525 h 231951"/>
                <a:gd name="connsiteX3" fmla="*/ 112188 w 849323"/>
                <a:gd name="connsiteY3" fmla="*/ 85901 h 231951"/>
                <a:gd name="connsiteX4" fmla="*/ 191563 w 849323"/>
                <a:gd name="connsiteY4" fmla="*/ 82726 h 231951"/>
                <a:gd name="connsiteX5" fmla="*/ 251888 w 849323"/>
                <a:gd name="connsiteY5" fmla="*/ 19226 h 231951"/>
                <a:gd name="connsiteX6" fmla="*/ 334438 w 849323"/>
                <a:gd name="connsiteY6" fmla="*/ 28751 h 231951"/>
                <a:gd name="connsiteX7" fmla="*/ 432862 w 849323"/>
                <a:gd name="connsiteY7" fmla="*/ 176 h 231951"/>
                <a:gd name="connsiteX8" fmla="*/ 512238 w 849323"/>
                <a:gd name="connsiteY8" fmla="*/ 44626 h 231951"/>
                <a:gd name="connsiteX9" fmla="*/ 575737 w 849323"/>
                <a:gd name="connsiteY9" fmla="*/ 6526 h 231951"/>
                <a:gd name="connsiteX10" fmla="*/ 639238 w 849323"/>
                <a:gd name="connsiteY10" fmla="*/ 57326 h 231951"/>
                <a:gd name="connsiteX11" fmla="*/ 829738 w 849323"/>
                <a:gd name="connsiteY11" fmla="*/ 143051 h 231951"/>
                <a:gd name="connsiteX12" fmla="*/ 842438 w 849323"/>
                <a:gd name="connsiteY12" fmla="*/ 216076 h 231951"/>
                <a:gd name="connsiteX13" fmla="*/ 823388 w 849323"/>
                <a:gd name="connsiteY13" fmla="*/ 225601 h 231951"/>
                <a:gd name="connsiteX14" fmla="*/ 785288 w 849323"/>
                <a:gd name="connsiteY14" fmla="*/ 231951 h 231951"/>
                <a:gd name="connsiteX15" fmla="*/ 406189 w 849323"/>
                <a:gd name="connsiteY15" fmla="*/ 159818 h 231951"/>
                <a:gd name="connsiteX16" fmla="*/ 240004 w 849323"/>
                <a:gd name="connsiteY16" fmla="*/ 195538 h 231951"/>
                <a:gd name="connsiteX17" fmla="*/ 26463 w 849323"/>
                <a:gd name="connsiteY17" fmla="*/ 219251 h 231951"/>
                <a:gd name="connsiteX0" fmla="*/ 26463 w 853792"/>
                <a:gd name="connsiteY0" fmla="*/ 219251 h 231951"/>
                <a:gd name="connsiteX1" fmla="*/ 13763 w 853792"/>
                <a:gd name="connsiteY1" fmla="*/ 155751 h 231951"/>
                <a:gd name="connsiteX2" fmla="*/ 70914 w 853792"/>
                <a:gd name="connsiteY2" fmla="*/ 133525 h 231951"/>
                <a:gd name="connsiteX3" fmla="*/ 112188 w 853792"/>
                <a:gd name="connsiteY3" fmla="*/ 85901 h 231951"/>
                <a:gd name="connsiteX4" fmla="*/ 191563 w 853792"/>
                <a:gd name="connsiteY4" fmla="*/ 82726 h 231951"/>
                <a:gd name="connsiteX5" fmla="*/ 251888 w 853792"/>
                <a:gd name="connsiteY5" fmla="*/ 19226 h 231951"/>
                <a:gd name="connsiteX6" fmla="*/ 334438 w 853792"/>
                <a:gd name="connsiteY6" fmla="*/ 28751 h 231951"/>
                <a:gd name="connsiteX7" fmla="*/ 432862 w 853792"/>
                <a:gd name="connsiteY7" fmla="*/ 176 h 231951"/>
                <a:gd name="connsiteX8" fmla="*/ 512238 w 853792"/>
                <a:gd name="connsiteY8" fmla="*/ 44626 h 231951"/>
                <a:gd name="connsiteX9" fmla="*/ 575737 w 853792"/>
                <a:gd name="connsiteY9" fmla="*/ 6526 h 231951"/>
                <a:gd name="connsiteX10" fmla="*/ 639238 w 853792"/>
                <a:gd name="connsiteY10" fmla="*/ 57326 h 231951"/>
                <a:gd name="connsiteX11" fmla="*/ 842438 w 853792"/>
                <a:gd name="connsiteY11" fmla="*/ 216076 h 231951"/>
                <a:gd name="connsiteX12" fmla="*/ 823388 w 853792"/>
                <a:gd name="connsiteY12" fmla="*/ 225601 h 231951"/>
                <a:gd name="connsiteX13" fmla="*/ 785288 w 853792"/>
                <a:gd name="connsiteY13" fmla="*/ 231951 h 231951"/>
                <a:gd name="connsiteX14" fmla="*/ 406189 w 853792"/>
                <a:gd name="connsiteY14" fmla="*/ 159818 h 231951"/>
                <a:gd name="connsiteX15" fmla="*/ 240004 w 853792"/>
                <a:gd name="connsiteY15" fmla="*/ 195538 h 231951"/>
                <a:gd name="connsiteX16" fmla="*/ 26463 w 853792"/>
                <a:gd name="connsiteY16" fmla="*/ 219251 h 231951"/>
                <a:gd name="connsiteX0" fmla="*/ 26463 w 854619"/>
                <a:gd name="connsiteY0" fmla="*/ 219251 h 238808"/>
                <a:gd name="connsiteX1" fmla="*/ 13763 w 854619"/>
                <a:gd name="connsiteY1" fmla="*/ 155751 h 238808"/>
                <a:gd name="connsiteX2" fmla="*/ 70914 w 854619"/>
                <a:gd name="connsiteY2" fmla="*/ 133525 h 238808"/>
                <a:gd name="connsiteX3" fmla="*/ 112188 w 854619"/>
                <a:gd name="connsiteY3" fmla="*/ 85901 h 238808"/>
                <a:gd name="connsiteX4" fmla="*/ 191563 w 854619"/>
                <a:gd name="connsiteY4" fmla="*/ 82726 h 238808"/>
                <a:gd name="connsiteX5" fmla="*/ 251888 w 854619"/>
                <a:gd name="connsiteY5" fmla="*/ 19226 h 238808"/>
                <a:gd name="connsiteX6" fmla="*/ 334438 w 854619"/>
                <a:gd name="connsiteY6" fmla="*/ 28751 h 238808"/>
                <a:gd name="connsiteX7" fmla="*/ 432862 w 854619"/>
                <a:gd name="connsiteY7" fmla="*/ 176 h 238808"/>
                <a:gd name="connsiteX8" fmla="*/ 512238 w 854619"/>
                <a:gd name="connsiteY8" fmla="*/ 44626 h 238808"/>
                <a:gd name="connsiteX9" fmla="*/ 575737 w 854619"/>
                <a:gd name="connsiteY9" fmla="*/ 6526 h 238808"/>
                <a:gd name="connsiteX10" fmla="*/ 639238 w 854619"/>
                <a:gd name="connsiteY10" fmla="*/ 57326 h 238808"/>
                <a:gd name="connsiteX11" fmla="*/ 842438 w 854619"/>
                <a:gd name="connsiteY11" fmla="*/ 216076 h 238808"/>
                <a:gd name="connsiteX12" fmla="*/ 785288 w 854619"/>
                <a:gd name="connsiteY12" fmla="*/ 231951 h 238808"/>
                <a:gd name="connsiteX13" fmla="*/ 406189 w 854619"/>
                <a:gd name="connsiteY13" fmla="*/ 159818 h 238808"/>
                <a:gd name="connsiteX14" fmla="*/ 240004 w 854619"/>
                <a:gd name="connsiteY14" fmla="*/ 195538 h 238808"/>
                <a:gd name="connsiteX15" fmla="*/ 26463 w 854619"/>
                <a:gd name="connsiteY15" fmla="*/ 219251 h 238808"/>
                <a:gd name="connsiteX0" fmla="*/ 26463 w 791661"/>
                <a:gd name="connsiteY0" fmla="*/ 219251 h 231951"/>
                <a:gd name="connsiteX1" fmla="*/ 13763 w 791661"/>
                <a:gd name="connsiteY1" fmla="*/ 155751 h 231951"/>
                <a:gd name="connsiteX2" fmla="*/ 70914 w 791661"/>
                <a:gd name="connsiteY2" fmla="*/ 133525 h 231951"/>
                <a:gd name="connsiteX3" fmla="*/ 112188 w 791661"/>
                <a:gd name="connsiteY3" fmla="*/ 85901 h 231951"/>
                <a:gd name="connsiteX4" fmla="*/ 191563 w 791661"/>
                <a:gd name="connsiteY4" fmla="*/ 82726 h 231951"/>
                <a:gd name="connsiteX5" fmla="*/ 251888 w 791661"/>
                <a:gd name="connsiteY5" fmla="*/ 19226 h 231951"/>
                <a:gd name="connsiteX6" fmla="*/ 334438 w 791661"/>
                <a:gd name="connsiteY6" fmla="*/ 28751 h 231951"/>
                <a:gd name="connsiteX7" fmla="*/ 432862 w 791661"/>
                <a:gd name="connsiteY7" fmla="*/ 176 h 231951"/>
                <a:gd name="connsiteX8" fmla="*/ 512238 w 791661"/>
                <a:gd name="connsiteY8" fmla="*/ 44626 h 231951"/>
                <a:gd name="connsiteX9" fmla="*/ 575737 w 791661"/>
                <a:gd name="connsiteY9" fmla="*/ 6526 h 231951"/>
                <a:gd name="connsiteX10" fmla="*/ 639238 w 791661"/>
                <a:gd name="connsiteY10" fmla="*/ 57326 h 231951"/>
                <a:gd name="connsiteX11" fmla="*/ 785288 w 791661"/>
                <a:gd name="connsiteY11" fmla="*/ 231951 h 231951"/>
                <a:gd name="connsiteX12" fmla="*/ 406189 w 791661"/>
                <a:gd name="connsiteY12" fmla="*/ 159818 h 231951"/>
                <a:gd name="connsiteX13" fmla="*/ 240004 w 791661"/>
                <a:gd name="connsiteY13" fmla="*/ 195538 h 231951"/>
                <a:gd name="connsiteX14" fmla="*/ 26463 w 791661"/>
                <a:gd name="connsiteY14" fmla="*/ 219251 h 231951"/>
                <a:gd name="connsiteX0" fmla="*/ 191563 w 791661"/>
                <a:gd name="connsiteY0" fmla="*/ 82726 h 350698"/>
                <a:gd name="connsiteX1" fmla="*/ 251888 w 791661"/>
                <a:gd name="connsiteY1" fmla="*/ 19226 h 350698"/>
                <a:gd name="connsiteX2" fmla="*/ 334438 w 791661"/>
                <a:gd name="connsiteY2" fmla="*/ 28751 h 350698"/>
                <a:gd name="connsiteX3" fmla="*/ 432862 w 791661"/>
                <a:gd name="connsiteY3" fmla="*/ 176 h 350698"/>
                <a:gd name="connsiteX4" fmla="*/ 512238 w 791661"/>
                <a:gd name="connsiteY4" fmla="*/ 44626 h 350698"/>
                <a:gd name="connsiteX5" fmla="*/ 575737 w 791661"/>
                <a:gd name="connsiteY5" fmla="*/ 6526 h 350698"/>
                <a:gd name="connsiteX6" fmla="*/ 639238 w 791661"/>
                <a:gd name="connsiteY6" fmla="*/ 57326 h 350698"/>
                <a:gd name="connsiteX7" fmla="*/ 785288 w 791661"/>
                <a:gd name="connsiteY7" fmla="*/ 231951 h 350698"/>
                <a:gd name="connsiteX8" fmla="*/ 406189 w 791661"/>
                <a:gd name="connsiteY8" fmla="*/ 159818 h 350698"/>
                <a:gd name="connsiteX9" fmla="*/ 240004 w 791661"/>
                <a:gd name="connsiteY9" fmla="*/ 195538 h 350698"/>
                <a:gd name="connsiteX10" fmla="*/ 26463 w 791661"/>
                <a:gd name="connsiteY10" fmla="*/ 219251 h 350698"/>
                <a:gd name="connsiteX11" fmla="*/ 13763 w 791661"/>
                <a:gd name="connsiteY11" fmla="*/ 155751 h 350698"/>
                <a:gd name="connsiteX12" fmla="*/ 70914 w 791661"/>
                <a:gd name="connsiteY12" fmla="*/ 133525 h 350698"/>
                <a:gd name="connsiteX13" fmla="*/ 435498 w 791661"/>
                <a:gd name="connsiteY13" fmla="*/ 350697 h 350698"/>
                <a:gd name="connsiteX0" fmla="*/ 212325 w 812423"/>
                <a:gd name="connsiteY0" fmla="*/ 112420 h 261645"/>
                <a:gd name="connsiteX1" fmla="*/ 272650 w 812423"/>
                <a:gd name="connsiteY1" fmla="*/ 48920 h 261645"/>
                <a:gd name="connsiteX2" fmla="*/ 355200 w 812423"/>
                <a:gd name="connsiteY2" fmla="*/ 58445 h 261645"/>
                <a:gd name="connsiteX3" fmla="*/ 453624 w 812423"/>
                <a:gd name="connsiteY3" fmla="*/ 29870 h 261645"/>
                <a:gd name="connsiteX4" fmla="*/ 533000 w 812423"/>
                <a:gd name="connsiteY4" fmla="*/ 74320 h 261645"/>
                <a:gd name="connsiteX5" fmla="*/ 596499 w 812423"/>
                <a:gd name="connsiteY5" fmla="*/ 36220 h 261645"/>
                <a:gd name="connsiteX6" fmla="*/ 660000 w 812423"/>
                <a:gd name="connsiteY6" fmla="*/ 87020 h 261645"/>
                <a:gd name="connsiteX7" fmla="*/ 806050 w 812423"/>
                <a:gd name="connsiteY7" fmla="*/ 261645 h 261645"/>
                <a:gd name="connsiteX8" fmla="*/ 426951 w 812423"/>
                <a:gd name="connsiteY8" fmla="*/ 189512 h 261645"/>
                <a:gd name="connsiteX9" fmla="*/ 260766 w 812423"/>
                <a:gd name="connsiteY9" fmla="*/ 225232 h 261645"/>
                <a:gd name="connsiteX10" fmla="*/ 47225 w 812423"/>
                <a:gd name="connsiteY10" fmla="*/ 248945 h 261645"/>
                <a:gd name="connsiteX11" fmla="*/ 34525 w 812423"/>
                <a:gd name="connsiteY11" fmla="*/ 185445 h 261645"/>
                <a:gd name="connsiteX12" fmla="*/ 91676 w 812423"/>
                <a:gd name="connsiteY12" fmla="*/ 163219 h 261645"/>
                <a:gd name="connsiteX13" fmla="*/ 169992 w 812423"/>
                <a:gd name="connsiteY13" fmla="*/ 104563 h 261645"/>
                <a:gd name="connsiteX0" fmla="*/ 191563 w 791661"/>
                <a:gd name="connsiteY0" fmla="*/ 82726 h 231951"/>
                <a:gd name="connsiteX1" fmla="*/ 251888 w 791661"/>
                <a:gd name="connsiteY1" fmla="*/ 19226 h 231951"/>
                <a:gd name="connsiteX2" fmla="*/ 334438 w 791661"/>
                <a:gd name="connsiteY2" fmla="*/ 28751 h 231951"/>
                <a:gd name="connsiteX3" fmla="*/ 432862 w 791661"/>
                <a:gd name="connsiteY3" fmla="*/ 176 h 231951"/>
                <a:gd name="connsiteX4" fmla="*/ 512238 w 791661"/>
                <a:gd name="connsiteY4" fmla="*/ 44626 h 231951"/>
                <a:gd name="connsiteX5" fmla="*/ 575737 w 791661"/>
                <a:gd name="connsiteY5" fmla="*/ 6526 h 231951"/>
                <a:gd name="connsiteX6" fmla="*/ 639238 w 791661"/>
                <a:gd name="connsiteY6" fmla="*/ 57326 h 231951"/>
                <a:gd name="connsiteX7" fmla="*/ 785288 w 791661"/>
                <a:gd name="connsiteY7" fmla="*/ 231951 h 231951"/>
                <a:gd name="connsiteX8" fmla="*/ 406189 w 791661"/>
                <a:gd name="connsiteY8" fmla="*/ 159818 h 231951"/>
                <a:gd name="connsiteX9" fmla="*/ 240004 w 791661"/>
                <a:gd name="connsiteY9" fmla="*/ 195538 h 231951"/>
                <a:gd name="connsiteX10" fmla="*/ 26463 w 791661"/>
                <a:gd name="connsiteY10" fmla="*/ 219251 h 231951"/>
                <a:gd name="connsiteX11" fmla="*/ 13763 w 791661"/>
                <a:gd name="connsiteY11" fmla="*/ 155751 h 231951"/>
                <a:gd name="connsiteX12" fmla="*/ 70914 w 791661"/>
                <a:gd name="connsiteY12" fmla="*/ 133525 h 231951"/>
                <a:gd name="connsiteX13" fmla="*/ 149230 w 791661"/>
                <a:gd name="connsiteY13" fmla="*/ 74869 h 231951"/>
                <a:gd name="connsiteX0" fmla="*/ 141049 w 791661"/>
                <a:gd name="connsiteY0" fmla="*/ 75830 h 231951"/>
                <a:gd name="connsiteX1" fmla="*/ 251888 w 791661"/>
                <a:gd name="connsiteY1" fmla="*/ 19226 h 231951"/>
                <a:gd name="connsiteX2" fmla="*/ 334438 w 791661"/>
                <a:gd name="connsiteY2" fmla="*/ 28751 h 231951"/>
                <a:gd name="connsiteX3" fmla="*/ 432862 w 791661"/>
                <a:gd name="connsiteY3" fmla="*/ 176 h 231951"/>
                <a:gd name="connsiteX4" fmla="*/ 512238 w 791661"/>
                <a:gd name="connsiteY4" fmla="*/ 44626 h 231951"/>
                <a:gd name="connsiteX5" fmla="*/ 575737 w 791661"/>
                <a:gd name="connsiteY5" fmla="*/ 6526 h 231951"/>
                <a:gd name="connsiteX6" fmla="*/ 639238 w 791661"/>
                <a:gd name="connsiteY6" fmla="*/ 57326 h 231951"/>
                <a:gd name="connsiteX7" fmla="*/ 785288 w 791661"/>
                <a:gd name="connsiteY7" fmla="*/ 231951 h 231951"/>
                <a:gd name="connsiteX8" fmla="*/ 406189 w 791661"/>
                <a:gd name="connsiteY8" fmla="*/ 159818 h 231951"/>
                <a:gd name="connsiteX9" fmla="*/ 240004 w 791661"/>
                <a:gd name="connsiteY9" fmla="*/ 195538 h 231951"/>
                <a:gd name="connsiteX10" fmla="*/ 26463 w 791661"/>
                <a:gd name="connsiteY10" fmla="*/ 219251 h 231951"/>
                <a:gd name="connsiteX11" fmla="*/ 13763 w 791661"/>
                <a:gd name="connsiteY11" fmla="*/ 155751 h 231951"/>
                <a:gd name="connsiteX12" fmla="*/ 70914 w 791661"/>
                <a:gd name="connsiteY12" fmla="*/ 133525 h 231951"/>
                <a:gd name="connsiteX13" fmla="*/ 149230 w 791661"/>
                <a:gd name="connsiteY13" fmla="*/ 74869 h 231951"/>
                <a:gd name="connsiteX0" fmla="*/ 243565 w 894177"/>
                <a:gd name="connsiteY0" fmla="*/ 183413 h 339534"/>
                <a:gd name="connsiteX1" fmla="*/ 354404 w 894177"/>
                <a:gd name="connsiteY1" fmla="*/ 126809 h 339534"/>
                <a:gd name="connsiteX2" fmla="*/ 436954 w 894177"/>
                <a:gd name="connsiteY2" fmla="*/ 136334 h 339534"/>
                <a:gd name="connsiteX3" fmla="*/ 535378 w 894177"/>
                <a:gd name="connsiteY3" fmla="*/ 107759 h 339534"/>
                <a:gd name="connsiteX4" fmla="*/ 614754 w 894177"/>
                <a:gd name="connsiteY4" fmla="*/ 152209 h 339534"/>
                <a:gd name="connsiteX5" fmla="*/ 678253 w 894177"/>
                <a:gd name="connsiteY5" fmla="*/ 114109 h 339534"/>
                <a:gd name="connsiteX6" fmla="*/ 741754 w 894177"/>
                <a:gd name="connsiteY6" fmla="*/ 164909 h 339534"/>
                <a:gd name="connsiteX7" fmla="*/ 887804 w 894177"/>
                <a:gd name="connsiteY7" fmla="*/ 339534 h 339534"/>
                <a:gd name="connsiteX8" fmla="*/ 508705 w 894177"/>
                <a:gd name="connsiteY8" fmla="*/ 267401 h 339534"/>
                <a:gd name="connsiteX9" fmla="*/ 342520 w 894177"/>
                <a:gd name="connsiteY9" fmla="*/ 303121 h 339534"/>
                <a:gd name="connsiteX10" fmla="*/ 128979 w 894177"/>
                <a:gd name="connsiteY10" fmla="*/ 326834 h 339534"/>
                <a:gd name="connsiteX11" fmla="*/ 116279 w 894177"/>
                <a:gd name="connsiteY11" fmla="*/ 263334 h 339534"/>
                <a:gd name="connsiteX12" fmla="*/ 173430 w 894177"/>
                <a:gd name="connsiteY12" fmla="*/ 241108 h 339534"/>
                <a:gd name="connsiteX13" fmla="*/ 49678 w 894177"/>
                <a:gd name="connsiteY13" fmla="*/ 3165 h 339534"/>
                <a:gd name="connsiteX0" fmla="*/ 41496 w 894177"/>
                <a:gd name="connsiteY0" fmla="*/ 739 h 343041"/>
                <a:gd name="connsiteX1" fmla="*/ 354404 w 894177"/>
                <a:gd name="connsiteY1" fmla="*/ 130316 h 343041"/>
                <a:gd name="connsiteX2" fmla="*/ 436954 w 894177"/>
                <a:gd name="connsiteY2" fmla="*/ 139841 h 343041"/>
                <a:gd name="connsiteX3" fmla="*/ 535378 w 894177"/>
                <a:gd name="connsiteY3" fmla="*/ 111266 h 343041"/>
                <a:gd name="connsiteX4" fmla="*/ 614754 w 894177"/>
                <a:gd name="connsiteY4" fmla="*/ 155716 h 343041"/>
                <a:gd name="connsiteX5" fmla="*/ 678253 w 894177"/>
                <a:gd name="connsiteY5" fmla="*/ 117616 h 343041"/>
                <a:gd name="connsiteX6" fmla="*/ 741754 w 894177"/>
                <a:gd name="connsiteY6" fmla="*/ 168416 h 343041"/>
                <a:gd name="connsiteX7" fmla="*/ 887804 w 894177"/>
                <a:gd name="connsiteY7" fmla="*/ 343041 h 343041"/>
                <a:gd name="connsiteX8" fmla="*/ 508705 w 894177"/>
                <a:gd name="connsiteY8" fmla="*/ 270908 h 343041"/>
                <a:gd name="connsiteX9" fmla="*/ 342520 w 894177"/>
                <a:gd name="connsiteY9" fmla="*/ 306628 h 343041"/>
                <a:gd name="connsiteX10" fmla="*/ 128979 w 894177"/>
                <a:gd name="connsiteY10" fmla="*/ 330341 h 343041"/>
                <a:gd name="connsiteX11" fmla="*/ 116279 w 894177"/>
                <a:gd name="connsiteY11" fmla="*/ 266841 h 343041"/>
                <a:gd name="connsiteX12" fmla="*/ 173430 w 894177"/>
                <a:gd name="connsiteY12" fmla="*/ 244615 h 343041"/>
                <a:gd name="connsiteX13" fmla="*/ 49678 w 894177"/>
                <a:gd name="connsiteY13" fmla="*/ 6672 h 343041"/>
                <a:gd name="connsiteX0" fmla="*/ 117914 w 970595"/>
                <a:gd name="connsiteY0" fmla="*/ 38223 h 380525"/>
                <a:gd name="connsiteX1" fmla="*/ 430822 w 970595"/>
                <a:gd name="connsiteY1" fmla="*/ 167800 h 380525"/>
                <a:gd name="connsiteX2" fmla="*/ 513372 w 970595"/>
                <a:gd name="connsiteY2" fmla="*/ 177325 h 380525"/>
                <a:gd name="connsiteX3" fmla="*/ 611796 w 970595"/>
                <a:gd name="connsiteY3" fmla="*/ 148750 h 380525"/>
                <a:gd name="connsiteX4" fmla="*/ 691172 w 970595"/>
                <a:gd name="connsiteY4" fmla="*/ 193200 h 380525"/>
                <a:gd name="connsiteX5" fmla="*/ 754671 w 970595"/>
                <a:gd name="connsiteY5" fmla="*/ 155100 h 380525"/>
                <a:gd name="connsiteX6" fmla="*/ 818172 w 970595"/>
                <a:gd name="connsiteY6" fmla="*/ 205900 h 380525"/>
                <a:gd name="connsiteX7" fmla="*/ 964222 w 970595"/>
                <a:gd name="connsiteY7" fmla="*/ 380525 h 380525"/>
                <a:gd name="connsiteX8" fmla="*/ 585123 w 970595"/>
                <a:gd name="connsiteY8" fmla="*/ 308392 h 380525"/>
                <a:gd name="connsiteX9" fmla="*/ 418938 w 970595"/>
                <a:gd name="connsiteY9" fmla="*/ 344112 h 380525"/>
                <a:gd name="connsiteX10" fmla="*/ 205397 w 970595"/>
                <a:gd name="connsiteY10" fmla="*/ 367825 h 380525"/>
                <a:gd name="connsiteX11" fmla="*/ 192697 w 970595"/>
                <a:gd name="connsiteY11" fmla="*/ 304325 h 380525"/>
                <a:gd name="connsiteX12" fmla="*/ 249848 w 970595"/>
                <a:gd name="connsiteY12" fmla="*/ 282099 h 380525"/>
                <a:gd name="connsiteX13" fmla="*/ 41898 w 970595"/>
                <a:gd name="connsiteY13" fmla="*/ 2783 h 380525"/>
                <a:gd name="connsiteX0" fmla="*/ 117918 w 970599"/>
                <a:gd name="connsiteY0" fmla="*/ 38223 h 380525"/>
                <a:gd name="connsiteX1" fmla="*/ 430826 w 970599"/>
                <a:gd name="connsiteY1" fmla="*/ 167800 h 380525"/>
                <a:gd name="connsiteX2" fmla="*/ 513376 w 970599"/>
                <a:gd name="connsiteY2" fmla="*/ 177325 h 380525"/>
                <a:gd name="connsiteX3" fmla="*/ 611800 w 970599"/>
                <a:gd name="connsiteY3" fmla="*/ 148750 h 380525"/>
                <a:gd name="connsiteX4" fmla="*/ 691176 w 970599"/>
                <a:gd name="connsiteY4" fmla="*/ 193200 h 380525"/>
                <a:gd name="connsiteX5" fmla="*/ 754675 w 970599"/>
                <a:gd name="connsiteY5" fmla="*/ 155100 h 380525"/>
                <a:gd name="connsiteX6" fmla="*/ 818176 w 970599"/>
                <a:gd name="connsiteY6" fmla="*/ 205900 h 380525"/>
                <a:gd name="connsiteX7" fmla="*/ 964226 w 970599"/>
                <a:gd name="connsiteY7" fmla="*/ 380525 h 380525"/>
                <a:gd name="connsiteX8" fmla="*/ 585127 w 970599"/>
                <a:gd name="connsiteY8" fmla="*/ 308392 h 380525"/>
                <a:gd name="connsiteX9" fmla="*/ 418942 w 970599"/>
                <a:gd name="connsiteY9" fmla="*/ 344112 h 380525"/>
                <a:gd name="connsiteX10" fmla="*/ 205401 w 970599"/>
                <a:gd name="connsiteY10" fmla="*/ 367825 h 380525"/>
                <a:gd name="connsiteX11" fmla="*/ 192701 w 970599"/>
                <a:gd name="connsiteY11" fmla="*/ 304325 h 380525"/>
                <a:gd name="connsiteX12" fmla="*/ 249852 w 970599"/>
                <a:gd name="connsiteY12" fmla="*/ 282099 h 380525"/>
                <a:gd name="connsiteX13" fmla="*/ 41902 w 970599"/>
                <a:gd name="connsiteY13" fmla="*/ 2783 h 380525"/>
                <a:gd name="connsiteX14" fmla="*/ 117918 w 970599"/>
                <a:gd name="connsiteY14" fmla="*/ 38223 h 380525"/>
                <a:gd name="connsiteX0" fmla="*/ 270058 w 929093"/>
                <a:gd name="connsiteY0" fmla="*/ 2572 h 406938"/>
                <a:gd name="connsiteX1" fmla="*/ 389320 w 929093"/>
                <a:gd name="connsiteY1" fmla="*/ 194213 h 406938"/>
                <a:gd name="connsiteX2" fmla="*/ 471870 w 929093"/>
                <a:gd name="connsiteY2" fmla="*/ 203738 h 406938"/>
                <a:gd name="connsiteX3" fmla="*/ 570294 w 929093"/>
                <a:gd name="connsiteY3" fmla="*/ 175163 h 406938"/>
                <a:gd name="connsiteX4" fmla="*/ 649670 w 929093"/>
                <a:gd name="connsiteY4" fmla="*/ 219613 h 406938"/>
                <a:gd name="connsiteX5" fmla="*/ 713169 w 929093"/>
                <a:gd name="connsiteY5" fmla="*/ 181513 h 406938"/>
                <a:gd name="connsiteX6" fmla="*/ 776670 w 929093"/>
                <a:gd name="connsiteY6" fmla="*/ 232313 h 406938"/>
                <a:gd name="connsiteX7" fmla="*/ 922720 w 929093"/>
                <a:gd name="connsiteY7" fmla="*/ 406938 h 406938"/>
                <a:gd name="connsiteX8" fmla="*/ 543621 w 929093"/>
                <a:gd name="connsiteY8" fmla="*/ 334805 h 406938"/>
                <a:gd name="connsiteX9" fmla="*/ 377436 w 929093"/>
                <a:gd name="connsiteY9" fmla="*/ 370525 h 406938"/>
                <a:gd name="connsiteX10" fmla="*/ 163895 w 929093"/>
                <a:gd name="connsiteY10" fmla="*/ 394238 h 406938"/>
                <a:gd name="connsiteX11" fmla="*/ 151195 w 929093"/>
                <a:gd name="connsiteY11" fmla="*/ 330738 h 406938"/>
                <a:gd name="connsiteX12" fmla="*/ 208346 w 929093"/>
                <a:gd name="connsiteY12" fmla="*/ 308512 h 406938"/>
                <a:gd name="connsiteX13" fmla="*/ 396 w 929093"/>
                <a:gd name="connsiteY13" fmla="*/ 29196 h 406938"/>
                <a:gd name="connsiteX14" fmla="*/ 270058 w 929093"/>
                <a:gd name="connsiteY14" fmla="*/ 2572 h 406938"/>
                <a:gd name="connsiteX0" fmla="*/ 270058 w 929093"/>
                <a:gd name="connsiteY0" fmla="*/ 525 h 404891"/>
                <a:gd name="connsiteX1" fmla="*/ 389320 w 929093"/>
                <a:gd name="connsiteY1" fmla="*/ 192166 h 404891"/>
                <a:gd name="connsiteX2" fmla="*/ 471870 w 929093"/>
                <a:gd name="connsiteY2" fmla="*/ 201691 h 404891"/>
                <a:gd name="connsiteX3" fmla="*/ 570294 w 929093"/>
                <a:gd name="connsiteY3" fmla="*/ 173116 h 404891"/>
                <a:gd name="connsiteX4" fmla="*/ 649670 w 929093"/>
                <a:gd name="connsiteY4" fmla="*/ 217566 h 404891"/>
                <a:gd name="connsiteX5" fmla="*/ 713169 w 929093"/>
                <a:gd name="connsiteY5" fmla="*/ 179466 h 404891"/>
                <a:gd name="connsiteX6" fmla="*/ 776670 w 929093"/>
                <a:gd name="connsiteY6" fmla="*/ 230266 h 404891"/>
                <a:gd name="connsiteX7" fmla="*/ 922720 w 929093"/>
                <a:gd name="connsiteY7" fmla="*/ 404891 h 404891"/>
                <a:gd name="connsiteX8" fmla="*/ 543621 w 929093"/>
                <a:gd name="connsiteY8" fmla="*/ 332758 h 404891"/>
                <a:gd name="connsiteX9" fmla="*/ 377436 w 929093"/>
                <a:gd name="connsiteY9" fmla="*/ 368478 h 404891"/>
                <a:gd name="connsiteX10" fmla="*/ 163895 w 929093"/>
                <a:gd name="connsiteY10" fmla="*/ 392191 h 404891"/>
                <a:gd name="connsiteX11" fmla="*/ 151195 w 929093"/>
                <a:gd name="connsiteY11" fmla="*/ 328691 h 404891"/>
                <a:gd name="connsiteX12" fmla="*/ 208346 w 929093"/>
                <a:gd name="connsiteY12" fmla="*/ 306465 h 404891"/>
                <a:gd name="connsiteX13" fmla="*/ 396 w 929093"/>
                <a:gd name="connsiteY13" fmla="*/ 27149 h 404891"/>
                <a:gd name="connsiteX14" fmla="*/ 270058 w 929093"/>
                <a:gd name="connsiteY14" fmla="*/ 525 h 404891"/>
                <a:gd name="connsiteX0" fmla="*/ 270058 w 929093"/>
                <a:gd name="connsiteY0" fmla="*/ 525 h 410338"/>
                <a:gd name="connsiteX1" fmla="*/ 389320 w 929093"/>
                <a:gd name="connsiteY1" fmla="*/ 192166 h 410338"/>
                <a:gd name="connsiteX2" fmla="*/ 471870 w 929093"/>
                <a:gd name="connsiteY2" fmla="*/ 201691 h 410338"/>
                <a:gd name="connsiteX3" fmla="*/ 570294 w 929093"/>
                <a:gd name="connsiteY3" fmla="*/ 173116 h 410338"/>
                <a:gd name="connsiteX4" fmla="*/ 649670 w 929093"/>
                <a:gd name="connsiteY4" fmla="*/ 217566 h 410338"/>
                <a:gd name="connsiteX5" fmla="*/ 713169 w 929093"/>
                <a:gd name="connsiteY5" fmla="*/ 179466 h 410338"/>
                <a:gd name="connsiteX6" fmla="*/ 776670 w 929093"/>
                <a:gd name="connsiteY6" fmla="*/ 230266 h 410338"/>
                <a:gd name="connsiteX7" fmla="*/ 922720 w 929093"/>
                <a:gd name="connsiteY7" fmla="*/ 404891 h 410338"/>
                <a:gd name="connsiteX8" fmla="*/ 377436 w 929093"/>
                <a:gd name="connsiteY8" fmla="*/ 368478 h 410338"/>
                <a:gd name="connsiteX9" fmla="*/ 163895 w 929093"/>
                <a:gd name="connsiteY9" fmla="*/ 392191 h 410338"/>
                <a:gd name="connsiteX10" fmla="*/ 151195 w 929093"/>
                <a:gd name="connsiteY10" fmla="*/ 328691 h 410338"/>
                <a:gd name="connsiteX11" fmla="*/ 208346 w 929093"/>
                <a:gd name="connsiteY11" fmla="*/ 306465 h 410338"/>
                <a:gd name="connsiteX12" fmla="*/ 396 w 929093"/>
                <a:gd name="connsiteY12" fmla="*/ 27149 h 410338"/>
                <a:gd name="connsiteX13" fmla="*/ 270058 w 929093"/>
                <a:gd name="connsiteY13" fmla="*/ 525 h 410338"/>
                <a:gd name="connsiteX0" fmla="*/ 270058 w 929093"/>
                <a:gd name="connsiteY0" fmla="*/ 511 h 410324"/>
                <a:gd name="connsiteX1" fmla="*/ 389320 w 929093"/>
                <a:gd name="connsiteY1" fmla="*/ 192152 h 410324"/>
                <a:gd name="connsiteX2" fmla="*/ 570294 w 929093"/>
                <a:gd name="connsiteY2" fmla="*/ 173102 h 410324"/>
                <a:gd name="connsiteX3" fmla="*/ 649670 w 929093"/>
                <a:gd name="connsiteY3" fmla="*/ 217552 h 410324"/>
                <a:gd name="connsiteX4" fmla="*/ 713169 w 929093"/>
                <a:gd name="connsiteY4" fmla="*/ 179452 h 410324"/>
                <a:gd name="connsiteX5" fmla="*/ 776670 w 929093"/>
                <a:gd name="connsiteY5" fmla="*/ 230252 h 410324"/>
                <a:gd name="connsiteX6" fmla="*/ 922720 w 929093"/>
                <a:gd name="connsiteY6" fmla="*/ 404877 h 410324"/>
                <a:gd name="connsiteX7" fmla="*/ 377436 w 929093"/>
                <a:gd name="connsiteY7" fmla="*/ 368464 h 410324"/>
                <a:gd name="connsiteX8" fmla="*/ 163895 w 929093"/>
                <a:gd name="connsiteY8" fmla="*/ 392177 h 410324"/>
                <a:gd name="connsiteX9" fmla="*/ 151195 w 929093"/>
                <a:gd name="connsiteY9" fmla="*/ 328677 h 410324"/>
                <a:gd name="connsiteX10" fmla="*/ 208346 w 929093"/>
                <a:gd name="connsiteY10" fmla="*/ 306451 h 410324"/>
                <a:gd name="connsiteX11" fmla="*/ 396 w 929093"/>
                <a:gd name="connsiteY11" fmla="*/ 27135 h 410324"/>
                <a:gd name="connsiteX12" fmla="*/ 270058 w 929093"/>
                <a:gd name="connsiteY12" fmla="*/ 511 h 410324"/>
                <a:gd name="connsiteX0" fmla="*/ 2917 w 931614"/>
                <a:gd name="connsiteY0" fmla="*/ 1573 h 384762"/>
                <a:gd name="connsiteX1" fmla="*/ 391841 w 931614"/>
                <a:gd name="connsiteY1" fmla="*/ 166590 h 384762"/>
                <a:gd name="connsiteX2" fmla="*/ 572815 w 931614"/>
                <a:gd name="connsiteY2" fmla="*/ 147540 h 384762"/>
                <a:gd name="connsiteX3" fmla="*/ 652191 w 931614"/>
                <a:gd name="connsiteY3" fmla="*/ 191990 h 384762"/>
                <a:gd name="connsiteX4" fmla="*/ 715690 w 931614"/>
                <a:gd name="connsiteY4" fmla="*/ 153890 h 384762"/>
                <a:gd name="connsiteX5" fmla="*/ 779191 w 931614"/>
                <a:gd name="connsiteY5" fmla="*/ 204690 h 384762"/>
                <a:gd name="connsiteX6" fmla="*/ 925241 w 931614"/>
                <a:gd name="connsiteY6" fmla="*/ 379315 h 384762"/>
                <a:gd name="connsiteX7" fmla="*/ 379957 w 931614"/>
                <a:gd name="connsiteY7" fmla="*/ 342902 h 384762"/>
                <a:gd name="connsiteX8" fmla="*/ 166416 w 931614"/>
                <a:gd name="connsiteY8" fmla="*/ 366615 h 384762"/>
                <a:gd name="connsiteX9" fmla="*/ 153716 w 931614"/>
                <a:gd name="connsiteY9" fmla="*/ 303115 h 384762"/>
                <a:gd name="connsiteX10" fmla="*/ 210867 w 931614"/>
                <a:gd name="connsiteY10" fmla="*/ 280889 h 384762"/>
                <a:gd name="connsiteX11" fmla="*/ 2917 w 931614"/>
                <a:gd name="connsiteY11" fmla="*/ 1573 h 384762"/>
                <a:gd name="connsiteX0" fmla="*/ 70914 w 791661"/>
                <a:gd name="connsiteY0" fmla="*/ 135312 h 239185"/>
                <a:gd name="connsiteX1" fmla="*/ 251888 w 791661"/>
                <a:gd name="connsiteY1" fmla="*/ 21013 h 239185"/>
                <a:gd name="connsiteX2" fmla="*/ 432862 w 791661"/>
                <a:gd name="connsiteY2" fmla="*/ 1963 h 239185"/>
                <a:gd name="connsiteX3" fmla="*/ 512238 w 791661"/>
                <a:gd name="connsiteY3" fmla="*/ 46413 h 239185"/>
                <a:gd name="connsiteX4" fmla="*/ 575737 w 791661"/>
                <a:gd name="connsiteY4" fmla="*/ 8313 h 239185"/>
                <a:gd name="connsiteX5" fmla="*/ 639238 w 791661"/>
                <a:gd name="connsiteY5" fmla="*/ 59113 h 239185"/>
                <a:gd name="connsiteX6" fmla="*/ 785288 w 791661"/>
                <a:gd name="connsiteY6" fmla="*/ 233738 h 239185"/>
                <a:gd name="connsiteX7" fmla="*/ 240004 w 791661"/>
                <a:gd name="connsiteY7" fmla="*/ 197325 h 239185"/>
                <a:gd name="connsiteX8" fmla="*/ 26463 w 791661"/>
                <a:gd name="connsiteY8" fmla="*/ 221038 h 239185"/>
                <a:gd name="connsiteX9" fmla="*/ 13763 w 791661"/>
                <a:gd name="connsiteY9" fmla="*/ 157538 h 239185"/>
                <a:gd name="connsiteX10" fmla="*/ 70914 w 791661"/>
                <a:gd name="connsiteY10" fmla="*/ 135312 h 239185"/>
                <a:gd name="connsiteX0" fmla="*/ 70914 w 791661"/>
                <a:gd name="connsiteY0" fmla="*/ 134782 h 238655"/>
                <a:gd name="connsiteX1" fmla="*/ 251888 w 791661"/>
                <a:gd name="connsiteY1" fmla="*/ 20483 h 238655"/>
                <a:gd name="connsiteX2" fmla="*/ 432862 w 791661"/>
                <a:gd name="connsiteY2" fmla="*/ 1433 h 238655"/>
                <a:gd name="connsiteX3" fmla="*/ 575737 w 791661"/>
                <a:gd name="connsiteY3" fmla="*/ 7783 h 238655"/>
                <a:gd name="connsiteX4" fmla="*/ 639238 w 791661"/>
                <a:gd name="connsiteY4" fmla="*/ 58583 h 238655"/>
                <a:gd name="connsiteX5" fmla="*/ 785288 w 791661"/>
                <a:gd name="connsiteY5" fmla="*/ 233208 h 238655"/>
                <a:gd name="connsiteX6" fmla="*/ 240004 w 791661"/>
                <a:gd name="connsiteY6" fmla="*/ 196795 h 238655"/>
                <a:gd name="connsiteX7" fmla="*/ 26463 w 791661"/>
                <a:gd name="connsiteY7" fmla="*/ 220508 h 238655"/>
                <a:gd name="connsiteX8" fmla="*/ 13763 w 791661"/>
                <a:gd name="connsiteY8" fmla="*/ 157008 h 238655"/>
                <a:gd name="connsiteX9" fmla="*/ 70914 w 791661"/>
                <a:gd name="connsiteY9" fmla="*/ 134782 h 238655"/>
                <a:gd name="connsiteX0" fmla="*/ 54681 w 775428"/>
                <a:gd name="connsiteY0" fmla="*/ 134782 h 238655"/>
                <a:gd name="connsiteX1" fmla="*/ 235655 w 775428"/>
                <a:gd name="connsiteY1" fmla="*/ 20483 h 238655"/>
                <a:gd name="connsiteX2" fmla="*/ 416629 w 775428"/>
                <a:gd name="connsiteY2" fmla="*/ 1433 h 238655"/>
                <a:gd name="connsiteX3" fmla="*/ 559504 w 775428"/>
                <a:gd name="connsiteY3" fmla="*/ 7783 h 238655"/>
                <a:gd name="connsiteX4" fmla="*/ 623005 w 775428"/>
                <a:gd name="connsiteY4" fmla="*/ 58583 h 238655"/>
                <a:gd name="connsiteX5" fmla="*/ 769055 w 775428"/>
                <a:gd name="connsiteY5" fmla="*/ 233208 h 238655"/>
                <a:gd name="connsiteX6" fmla="*/ 223771 w 775428"/>
                <a:gd name="connsiteY6" fmla="*/ 196795 h 238655"/>
                <a:gd name="connsiteX7" fmla="*/ 10230 w 775428"/>
                <a:gd name="connsiteY7" fmla="*/ 220508 h 238655"/>
                <a:gd name="connsiteX8" fmla="*/ 54681 w 775428"/>
                <a:gd name="connsiteY8" fmla="*/ 134782 h 238655"/>
                <a:gd name="connsiteX0" fmla="*/ 53 w 720800"/>
                <a:gd name="connsiteY0" fmla="*/ 134782 h 238655"/>
                <a:gd name="connsiteX1" fmla="*/ 181027 w 720800"/>
                <a:gd name="connsiteY1" fmla="*/ 20483 h 238655"/>
                <a:gd name="connsiteX2" fmla="*/ 362001 w 720800"/>
                <a:gd name="connsiteY2" fmla="*/ 1433 h 238655"/>
                <a:gd name="connsiteX3" fmla="*/ 504876 w 720800"/>
                <a:gd name="connsiteY3" fmla="*/ 7783 h 238655"/>
                <a:gd name="connsiteX4" fmla="*/ 568377 w 720800"/>
                <a:gd name="connsiteY4" fmla="*/ 58583 h 238655"/>
                <a:gd name="connsiteX5" fmla="*/ 714427 w 720800"/>
                <a:gd name="connsiteY5" fmla="*/ 233208 h 238655"/>
                <a:gd name="connsiteX6" fmla="*/ 169143 w 720800"/>
                <a:gd name="connsiteY6" fmla="*/ 196795 h 238655"/>
                <a:gd name="connsiteX7" fmla="*/ 53 w 720800"/>
                <a:gd name="connsiteY7" fmla="*/ 134782 h 238655"/>
                <a:gd name="connsiteX0" fmla="*/ 53 w 723936"/>
                <a:gd name="connsiteY0" fmla="*/ 146551 h 250424"/>
                <a:gd name="connsiteX1" fmla="*/ 181027 w 723936"/>
                <a:gd name="connsiteY1" fmla="*/ 32252 h 250424"/>
                <a:gd name="connsiteX2" fmla="*/ 362001 w 723936"/>
                <a:gd name="connsiteY2" fmla="*/ 13202 h 250424"/>
                <a:gd name="connsiteX3" fmla="*/ 504876 w 723936"/>
                <a:gd name="connsiteY3" fmla="*/ 19552 h 250424"/>
                <a:gd name="connsiteX4" fmla="*/ 714427 w 723936"/>
                <a:gd name="connsiteY4" fmla="*/ 244977 h 250424"/>
                <a:gd name="connsiteX5" fmla="*/ 169143 w 723936"/>
                <a:gd name="connsiteY5" fmla="*/ 208564 h 250424"/>
                <a:gd name="connsiteX6" fmla="*/ 53 w 723936"/>
                <a:gd name="connsiteY6" fmla="*/ 146551 h 250424"/>
                <a:gd name="connsiteX0" fmla="*/ 53 w 516620"/>
                <a:gd name="connsiteY0" fmla="*/ 141084 h 203262"/>
                <a:gd name="connsiteX1" fmla="*/ 181027 w 516620"/>
                <a:gd name="connsiteY1" fmla="*/ 26785 h 203262"/>
                <a:gd name="connsiteX2" fmla="*/ 362001 w 516620"/>
                <a:gd name="connsiteY2" fmla="*/ 7735 h 203262"/>
                <a:gd name="connsiteX3" fmla="*/ 504876 w 516620"/>
                <a:gd name="connsiteY3" fmla="*/ 14085 h 203262"/>
                <a:gd name="connsiteX4" fmla="*/ 470263 w 516620"/>
                <a:gd name="connsiteY4" fmla="*/ 163656 h 203262"/>
                <a:gd name="connsiteX5" fmla="*/ 169143 w 516620"/>
                <a:gd name="connsiteY5" fmla="*/ 203097 h 203262"/>
                <a:gd name="connsiteX6" fmla="*/ 53 w 516620"/>
                <a:gd name="connsiteY6" fmla="*/ 141084 h 203262"/>
                <a:gd name="connsiteX0" fmla="*/ 1771 w 518338"/>
                <a:gd name="connsiteY0" fmla="*/ 141084 h 210119"/>
                <a:gd name="connsiteX1" fmla="*/ 182745 w 518338"/>
                <a:gd name="connsiteY1" fmla="*/ 26785 h 210119"/>
                <a:gd name="connsiteX2" fmla="*/ 363719 w 518338"/>
                <a:gd name="connsiteY2" fmla="*/ 7735 h 210119"/>
                <a:gd name="connsiteX3" fmla="*/ 506594 w 518338"/>
                <a:gd name="connsiteY3" fmla="*/ 14085 h 210119"/>
                <a:gd name="connsiteX4" fmla="*/ 471981 w 518338"/>
                <a:gd name="connsiteY4" fmla="*/ 163656 h 210119"/>
                <a:gd name="connsiteX5" fmla="*/ 297155 w 518338"/>
                <a:gd name="connsiteY5" fmla="*/ 209995 h 210119"/>
                <a:gd name="connsiteX6" fmla="*/ 1771 w 518338"/>
                <a:gd name="connsiteY6" fmla="*/ 141084 h 210119"/>
                <a:gd name="connsiteX0" fmla="*/ 7273 w 380705"/>
                <a:gd name="connsiteY0" fmla="*/ 127292 h 210119"/>
                <a:gd name="connsiteX1" fmla="*/ 45112 w 380705"/>
                <a:gd name="connsiteY1" fmla="*/ 26785 h 210119"/>
                <a:gd name="connsiteX2" fmla="*/ 226086 w 380705"/>
                <a:gd name="connsiteY2" fmla="*/ 7735 h 210119"/>
                <a:gd name="connsiteX3" fmla="*/ 368961 w 380705"/>
                <a:gd name="connsiteY3" fmla="*/ 14085 h 210119"/>
                <a:gd name="connsiteX4" fmla="*/ 334348 w 380705"/>
                <a:gd name="connsiteY4" fmla="*/ 163656 h 210119"/>
                <a:gd name="connsiteX5" fmla="*/ 159522 w 380705"/>
                <a:gd name="connsiteY5" fmla="*/ 209995 h 210119"/>
                <a:gd name="connsiteX6" fmla="*/ 7273 w 380705"/>
                <a:gd name="connsiteY6" fmla="*/ 127292 h 210119"/>
                <a:gd name="connsiteX0" fmla="*/ 7273 w 375469"/>
                <a:gd name="connsiteY0" fmla="*/ 122378 h 205205"/>
                <a:gd name="connsiteX1" fmla="*/ 45112 w 375469"/>
                <a:gd name="connsiteY1" fmla="*/ 21871 h 205205"/>
                <a:gd name="connsiteX2" fmla="*/ 226086 w 375469"/>
                <a:gd name="connsiteY2" fmla="*/ 2821 h 205205"/>
                <a:gd name="connsiteX3" fmla="*/ 360541 w 375469"/>
                <a:gd name="connsiteY3" fmla="*/ 64337 h 205205"/>
                <a:gd name="connsiteX4" fmla="*/ 334348 w 375469"/>
                <a:gd name="connsiteY4" fmla="*/ 158742 h 205205"/>
                <a:gd name="connsiteX5" fmla="*/ 159522 w 375469"/>
                <a:gd name="connsiteY5" fmla="*/ 205081 h 205205"/>
                <a:gd name="connsiteX6" fmla="*/ 7273 w 375469"/>
                <a:gd name="connsiteY6" fmla="*/ 122378 h 205205"/>
                <a:gd name="connsiteX0" fmla="*/ 7273 w 362302"/>
                <a:gd name="connsiteY0" fmla="*/ 122378 h 205179"/>
                <a:gd name="connsiteX1" fmla="*/ 45112 w 362302"/>
                <a:gd name="connsiteY1" fmla="*/ 21871 h 205179"/>
                <a:gd name="connsiteX2" fmla="*/ 226086 w 362302"/>
                <a:gd name="connsiteY2" fmla="*/ 2821 h 205179"/>
                <a:gd name="connsiteX3" fmla="*/ 360541 w 362302"/>
                <a:gd name="connsiteY3" fmla="*/ 64337 h 205179"/>
                <a:gd name="connsiteX4" fmla="*/ 283833 w 362302"/>
                <a:gd name="connsiteY4" fmla="*/ 151843 h 205179"/>
                <a:gd name="connsiteX5" fmla="*/ 159522 w 362302"/>
                <a:gd name="connsiteY5" fmla="*/ 205081 h 205179"/>
                <a:gd name="connsiteX6" fmla="*/ 7273 w 362302"/>
                <a:gd name="connsiteY6" fmla="*/ 122378 h 205179"/>
                <a:gd name="connsiteX0" fmla="*/ 7273 w 362302"/>
                <a:gd name="connsiteY0" fmla="*/ 122378 h 157855"/>
                <a:gd name="connsiteX1" fmla="*/ 45112 w 362302"/>
                <a:gd name="connsiteY1" fmla="*/ 21871 h 157855"/>
                <a:gd name="connsiteX2" fmla="*/ 226086 w 362302"/>
                <a:gd name="connsiteY2" fmla="*/ 2821 h 157855"/>
                <a:gd name="connsiteX3" fmla="*/ 360541 w 362302"/>
                <a:gd name="connsiteY3" fmla="*/ 64337 h 157855"/>
                <a:gd name="connsiteX4" fmla="*/ 283833 w 362302"/>
                <a:gd name="connsiteY4" fmla="*/ 151843 h 157855"/>
                <a:gd name="connsiteX5" fmla="*/ 159523 w 362302"/>
                <a:gd name="connsiteY5" fmla="*/ 122332 h 157855"/>
                <a:gd name="connsiteX6" fmla="*/ 7273 w 362302"/>
                <a:gd name="connsiteY6" fmla="*/ 122378 h 157855"/>
                <a:gd name="connsiteX0" fmla="*/ 9691 w 364720"/>
                <a:gd name="connsiteY0" fmla="*/ 122378 h 156091"/>
                <a:gd name="connsiteX1" fmla="*/ 47530 w 364720"/>
                <a:gd name="connsiteY1" fmla="*/ 21871 h 156091"/>
                <a:gd name="connsiteX2" fmla="*/ 228504 w 364720"/>
                <a:gd name="connsiteY2" fmla="*/ 2821 h 156091"/>
                <a:gd name="connsiteX3" fmla="*/ 362959 w 364720"/>
                <a:gd name="connsiteY3" fmla="*/ 64337 h 156091"/>
                <a:gd name="connsiteX4" fmla="*/ 286251 w 364720"/>
                <a:gd name="connsiteY4" fmla="*/ 151843 h 156091"/>
                <a:gd name="connsiteX5" fmla="*/ 195619 w 364720"/>
                <a:gd name="connsiteY5" fmla="*/ 94749 h 156091"/>
                <a:gd name="connsiteX6" fmla="*/ 9691 w 364720"/>
                <a:gd name="connsiteY6" fmla="*/ 122378 h 156091"/>
                <a:gd name="connsiteX0" fmla="*/ 9691 w 425574"/>
                <a:gd name="connsiteY0" fmla="*/ 122378 h 136605"/>
                <a:gd name="connsiteX1" fmla="*/ 47530 w 425574"/>
                <a:gd name="connsiteY1" fmla="*/ 21871 h 136605"/>
                <a:gd name="connsiteX2" fmla="*/ 228504 w 425574"/>
                <a:gd name="connsiteY2" fmla="*/ 2821 h 136605"/>
                <a:gd name="connsiteX3" fmla="*/ 362959 w 425574"/>
                <a:gd name="connsiteY3" fmla="*/ 64337 h 136605"/>
                <a:gd name="connsiteX4" fmla="*/ 404122 w 425574"/>
                <a:gd name="connsiteY4" fmla="*/ 131158 h 136605"/>
                <a:gd name="connsiteX5" fmla="*/ 195619 w 425574"/>
                <a:gd name="connsiteY5" fmla="*/ 94749 h 136605"/>
                <a:gd name="connsiteX6" fmla="*/ 9691 w 425574"/>
                <a:gd name="connsiteY6" fmla="*/ 122378 h 136605"/>
                <a:gd name="connsiteX0" fmla="*/ 9691 w 424107"/>
                <a:gd name="connsiteY0" fmla="*/ 120001 h 134228"/>
                <a:gd name="connsiteX1" fmla="*/ 47530 w 424107"/>
                <a:gd name="connsiteY1" fmla="*/ 19494 h 134228"/>
                <a:gd name="connsiteX2" fmla="*/ 228504 w 424107"/>
                <a:gd name="connsiteY2" fmla="*/ 444 h 134228"/>
                <a:gd name="connsiteX3" fmla="*/ 354537 w 424107"/>
                <a:gd name="connsiteY3" fmla="*/ 27482 h 134228"/>
                <a:gd name="connsiteX4" fmla="*/ 404122 w 424107"/>
                <a:gd name="connsiteY4" fmla="*/ 128781 h 134228"/>
                <a:gd name="connsiteX5" fmla="*/ 195619 w 424107"/>
                <a:gd name="connsiteY5" fmla="*/ 92372 h 134228"/>
                <a:gd name="connsiteX6" fmla="*/ 9691 w 424107"/>
                <a:gd name="connsiteY6" fmla="*/ 120001 h 134228"/>
                <a:gd name="connsiteX0" fmla="*/ 3136 w 417548"/>
                <a:gd name="connsiteY0" fmla="*/ 125885 h 140112"/>
                <a:gd name="connsiteX1" fmla="*/ 83073 w 417548"/>
                <a:gd name="connsiteY1" fmla="*/ 11589 h 140112"/>
                <a:gd name="connsiteX2" fmla="*/ 221949 w 417548"/>
                <a:gd name="connsiteY2" fmla="*/ 6328 h 140112"/>
                <a:gd name="connsiteX3" fmla="*/ 347982 w 417548"/>
                <a:gd name="connsiteY3" fmla="*/ 33366 h 140112"/>
                <a:gd name="connsiteX4" fmla="*/ 397567 w 417548"/>
                <a:gd name="connsiteY4" fmla="*/ 134665 h 140112"/>
                <a:gd name="connsiteX5" fmla="*/ 189064 w 417548"/>
                <a:gd name="connsiteY5" fmla="*/ 98256 h 140112"/>
                <a:gd name="connsiteX6" fmla="*/ 3136 w 417548"/>
                <a:gd name="connsiteY6" fmla="*/ 125885 h 140112"/>
                <a:gd name="connsiteX0" fmla="*/ 5746 w 378064"/>
                <a:gd name="connsiteY0" fmla="*/ 81804 h 137407"/>
                <a:gd name="connsiteX1" fmla="*/ 43586 w 378064"/>
                <a:gd name="connsiteY1" fmla="*/ 8884 h 137407"/>
                <a:gd name="connsiteX2" fmla="*/ 182462 w 378064"/>
                <a:gd name="connsiteY2" fmla="*/ 3623 h 137407"/>
                <a:gd name="connsiteX3" fmla="*/ 308495 w 378064"/>
                <a:gd name="connsiteY3" fmla="*/ 30661 h 137407"/>
                <a:gd name="connsiteX4" fmla="*/ 358080 w 378064"/>
                <a:gd name="connsiteY4" fmla="*/ 131960 h 137407"/>
                <a:gd name="connsiteX5" fmla="*/ 149577 w 378064"/>
                <a:gd name="connsiteY5" fmla="*/ 95551 h 137407"/>
                <a:gd name="connsiteX6" fmla="*/ 5746 w 378064"/>
                <a:gd name="connsiteY6" fmla="*/ 81804 h 137407"/>
                <a:gd name="connsiteX0" fmla="*/ 5742 w 327361"/>
                <a:gd name="connsiteY0" fmla="*/ 81804 h 107690"/>
                <a:gd name="connsiteX1" fmla="*/ 43582 w 327361"/>
                <a:gd name="connsiteY1" fmla="*/ 8884 h 107690"/>
                <a:gd name="connsiteX2" fmla="*/ 182458 w 327361"/>
                <a:gd name="connsiteY2" fmla="*/ 3623 h 107690"/>
                <a:gd name="connsiteX3" fmla="*/ 308491 w 327361"/>
                <a:gd name="connsiteY3" fmla="*/ 30661 h 107690"/>
                <a:gd name="connsiteX4" fmla="*/ 290720 w 327361"/>
                <a:gd name="connsiteY4" fmla="*/ 97482 h 107690"/>
                <a:gd name="connsiteX5" fmla="*/ 149573 w 327361"/>
                <a:gd name="connsiteY5" fmla="*/ 95551 h 107690"/>
                <a:gd name="connsiteX6" fmla="*/ 5742 w 327361"/>
                <a:gd name="connsiteY6" fmla="*/ 81804 h 107690"/>
                <a:gd name="connsiteX0" fmla="*/ 5176 w 326795"/>
                <a:gd name="connsiteY0" fmla="*/ 81804 h 102929"/>
                <a:gd name="connsiteX1" fmla="*/ 43016 w 326795"/>
                <a:gd name="connsiteY1" fmla="*/ 8884 h 102929"/>
                <a:gd name="connsiteX2" fmla="*/ 181892 w 326795"/>
                <a:gd name="connsiteY2" fmla="*/ 3623 h 102929"/>
                <a:gd name="connsiteX3" fmla="*/ 307925 w 326795"/>
                <a:gd name="connsiteY3" fmla="*/ 30661 h 102929"/>
                <a:gd name="connsiteX4" fmla="*/ 290154 w 326795"/>
                <a:gd name="connsiteY4" fmla="*/ 97482 h 102929"/>
                <a:gd name="connsiteX5" fmla="*/ 140588 w 326795"/>
                <a:gd name="connsiteY5" fmla="*/ 61073 h 102929"/>
                <a:gd name="connsiteX6" fmla="*/ 5176 w 326795"/>
                <a:gd name="connsiteY6" fmla="*/ 81804 h 102929"/>
                <a:gd name="connsiteX0" fmla="*/ 5176 w 384810"/>
                <a:gd name="connsiteY0" fmla="*/ 81804 h 82913"/>
                <a:gd name="connsiteX1" fmla="*/ 43016 w 384810"/>
                <a:gd name="connsiteY1" fmla="*/ 8884 h 82913"/>
                <a:gd name="connsiteX2" fmla="*/ 181892 w 384810"/>
                <a:gd name="connsiteY2" fmla="*/ 3623 h 82913"/>
                <a:gd name="connsiteX3" fmla="*/ 307925 w 384810"/>
                <a:gd name="connsiteY3" fmla="*/ 30661 h 82913"/>
                <a:gd name="connsiteX4" fmla="*/ 365929 w 384810"/>
                <a:gd name="connsiteY4" fmla="*/ 63001 h 82913"/>
                <a:gd name="connsiteX5" fmla="*/ 140588 w 384810"/>
                <a:gd name="connsiteY5" fmla="*/ 61073 h 82913"/>
                <a:gd name="connsiteX6" fmla="*/ 5176 w 384810"/>
                <a:gd name="connsiteY6" fmla="*/ 81804 h 82913"/>
                <a:gd name="connsiteX0" fmla="*/ 5176 w 356450"/>
                <a:gd name="connsiteY0" fmla="*/ 81804 h 90393"/>
                <a:gd name="connsiteX1" fmla="*/ 43016 w 356450"/>
                <a:gd name="connsiteY1" fmla="*/ 8884 h 90393"/>
                <a:gd name="connsiteX2" fmla="*/ 181892 w 356450"/>
                <a:gd name="connsiteY2" fmla="*/ 3623 h 90393"/>
                <a:gd name="connsiteX3" fmla="*/ 307925 w 356450"/>
                <a:gd name="connsiteY3" fmla="*/ 30661 h 90393"/>
                <a:gd name="connsiteX4" fmla="*/ 332251 w 356450"/>
                <a:gd name="connsiteY4" fmla="*/ 83689 h 90393"/>
                <a:gd name="connsiteX5" fmla="*/ 140588 w 356450"/>
                <a:gd name="connsiteY5" fmla="*/ 61073 h 90393"/>
                <a:gd name="connsiteX6" fmla="*/ 5176 w 356450"/>
                <a:gd name="connsiteY6" fmla="*/ 81804 h 90393"/>
                <a:gd name="connsiteX0" fmla="*/ 5176 w 332251"/>
                <a:gd name="connsiteY0" fmla="*/ 81804 h 90393"/>
                <a:gd name="connsiteX1" fmla="*/ 43016 w 332251"/>
                <a:gd name="connsiteY1" fmla="*/ 8884 h 90393"/>
                <a:gd name="connsiteX2" fmla="*/ 181892 w 332251"/>
                <a:gd name="connsiteY2" fmla="*/ 3623 h 90393"/>
                <a:gd name="connsiteX3" fmla="*/ 307925 w 332251"/>
                <a:gd name="connsiteY3" fmla="*/ 30661 h 90393"/>
                <a:gd name="connsiteX4" fmla="*/ 332251 w 332251"/>
                <a:gd name="connsiteY4" fmla="*/ 83689 h 90393"/>
                <a:gd name="connsiteX5" fmla="*/ 140588 w 332251"/>
                <a:gd name="connsiteY5" fmla="*/ 61073 h 90393"/>
                <a:gd name="connsiteX6" fmla="*/ 5176 w 332251"/>
                <a:gd name="connsiteY6" fmla="*/ 81804 h 90393"/>
                <a:gd name="connsiteX0" fmla="*/ 5177 w 332252"/>
                <a:gd name="connsiteY0" fmla="*/ 81041 h 89631"/>
                <a:gd name="connsiteX1" fmla="*/ 43017 w 332252"/>
                <a:gd name="connsiteY1" fmla="*/ 8121 h 89631"/>
                <a:gd name="connsiteX2" fmla="*/ 181893 w 332252"/>
                <a:gd name="connsiteY2" fmla="*/ 2860 h 89631"/>
                <a:gd name="connsiteX3" fmla="*/ 299976 w 332252"/>
                <a:gd name="connsiteY3" fmla="*/ 17701 h 89631"/>
                <a:gd name="connsiteX4" fmla="*/ 332252 w 332252"/>
                <a:gd name="connsiteY4" fmla="*/ 82926 h 89631"/>
                <a:gd name="connsiteX5" fmla="*/ 140589 w 332252"/>
                <a:gd name="connsiteY5" fmla="*/ 60310 h 89631"/>
                <a:gd name="connsiteX6" fmla="*/ 5177 w 332252"/>
                <a:gd name="connsiteY6" fmla="*/ 81041 h 89631"/>
                <a:gd name="connsiteX0" fmla="*/ 2266 w 329341"/>
                <a:gd name="connsiteY0" fmla="*/ 78312 h 86902"/>
                <a:gd name="connsiteX1" fmla="*/ 61969 w 329341"/>
                <a:gd name="connsiteY1" fmla="*/ 12507 h 86902"/>
                <a:gd name="connsiteX2" fmla="*/ 178982 w 329341"/>
                <a:gd name="connsiteY2" fmla="*/ 131 h 86902"/>
                <a:gd name="connsiteX3" fmla="*/ 297065 w 329341"/>
                <a:gd name="connsiteY3" fmla="*/ 14972 h 86902"/>
                <a:gd name="connsiteX4" fmla="*/ 329341 w 329341"/>
                <a:gd name="connsiteY4" fmla="*/ 80197 h 86902"/>
                <a:gd name="connsiteX5" fmla="*/ 137678 w 329341"/>
                <a:gd name="connsiteY5" fmla="*/ 57581 h 86902"/>
                <a:gd name="connsiteX6" fmla="*/ 2266 w 329341"/>
                <a:gd name="connsiteY6" fmla="*/ 78312 h 86902"/>
                <a:gd name="connsiteX0" fmla="*/ 4882 w 331957"/>
                <a:gd name="connsiteY0" fmla="*/ 78312 h 86577"/>
                <a:gd name="connsiteX1" fmla="*/ 64585 w 331957"/>
                <a:gd name="connsiteY1" fmla="*/ 12507 h 86577"/>
                <a:gd name="connsiteX2" fmla="*/ 181598 w 331957"/>
                <a:gd name="connsiteY2" fmla="*/ 131 h 86577"/>
                <a:gd name="connsiteX3" fmla="*/ 299681 w 331957"/>
                <a:gd name="connsiteY3" fmla="*/ 14972 h 86577"/>
                <a:gd name="connsiteX4" fmla="*/ 331957 w 331957"/>
                <a:gd name="connsiteY4" fmla="*/ 80197 h 86577"/>
                <a:gd name="connsiteX5" fmla="*/ 189982 w 331957"/>
                <a:gd name="connsiteY5" fmla="*/ 54531 h 86577"/>
                <a:gd name="connsiteX6" fmla="*/ 4882 w 331957"/>
                <a:gd name="connsiteY6" fmla="*/ 78312 h 86577"/>
                <a:gd name="connsiteX0" fmla="*/ 4882 w 335932"/>
                <a:gd name="connsiteY0" fmla="*/ 78312 h 79026"/>
                <a:gd name="connsiteX1" fmla="*/ 64585 w 335932"/>
                <a:gd name="connsiteY1" fmla="*/ 12507 h 79026"/>
                <a:gd name="connsiteX2" fmla="*/ 181598 w 335932"/>
                <a:gd name="connsiteY2" fmla="*/ 131 h 79026"/>
                <a:gd name="connsiteX3" fmla="*/ 299681 w 335932"/>
                <a:gd name="connsiteY3" fmla="*/ 14972 h 79026"/>
                <a:gd name="connsiteX4" fmla="*/ 335932 w 335932"/>
                <a:gd name="connsiteY4" fmla="*/ 62917 h 79026"/>
                <a:gd name="connsiteX5" fmla="*/ 189982 w 335932"/>
                <a:gd name="connsiteY5" fmla="*/ 54531 h 79026"/>
                <a:gd name="connsiteX6" fmla="*/ 4882 w 335932"/>
                <a:gd name="connsiteY6" fmla="*/ 78312 h 79026"/>
                <a:gd name="connsiteX0" fmla="*/ 6627 w 315815"/>
                <a:gd name="connsiteY0" fmla="*/ 60942 h 71612"/>
                <a:gd name="connsiteX1" fmla="*/ 44468 w 315815"/>
                <a:gd name="connsiteY1" fmla="*/ 12417 h 71612"/>
                <a:gd name="connsiteX2" fmla="*/ 161481 w 315815"/>
                <a:gd name="connsiteY2" fmla="*/ 41 h 71612"/>
                <a:gd name="connsiteX3" fmla="*/ 279564 w 315815"/>
                <a:gd name="connsiteY3" fmla="*/ 14882 h 71612"/>
                <a:gd name="connsiteX4" fmla="*/ 315815 w 315815"/>
                <a:gd name="connsiteY4" fmla="*/ 62827 h 71612"/>
                <a:gd name="connsiteX5" fmla="*/ 169865 w 315815"/>
                <a:gd name="connsiteY5" fmla="*/ 54441 h 71612"/>
                <a:gd name="connsiteX6" fmla="*/ 6627 w 315815"/>
                <a:gd name="connsiteY6" fmla="*/ 60942 h 71612"/>
                <a:gd name="connsiteX0" fmla="*/ 5700 w 314888"/>
                <a:gd name="connsiteY0" fmla="*/ 60942 h 71066"/>
                <a:gd name="connsiteX1" fmla="*/ 43541 w 314888"/>
                <a:gd name="connsiteY1" fmla="*/ 12417 h 71066"/>
                <a:gd name="connsiteX2" fmla="*/ 160554 w 314888"/>
                <a:gd name="connsiteY2" fmla="*/ 41 h 71066"/>
                <a:gd name="connsiteX3" fmla="*/ 278637 w 314888"/>
                <a:gd name="connsiteY3" fmla="*/ 14882 h 71066"/>
                <a:gd name="connsiteX4" fmla="*/ 314888 w 314888"/>
                <a:gd name="connsiteY4" fmla="*/ 62827 h 71066"/>
                <a:gd name="connsiteX5" fmla="*/ 155025 w 314888"/>
                <a:gd name="connsiteY5" fmla="*/ 51391 h 71066"/>
                <a:gd name="connsiteX6" fmla="*/ 5700 w 314888"/>
                <a:gd name="connsiteY6" fmla="*/ 60942 h 71066"/>
                <a:gd name="connsiteX0" fmla="*/ 5700 w 314888"/>
                <a:gd name="connsiteY0" fmla="*/ 60942 h 62827"/>
                <a:gd name="connsiteX1" fmla="*/ 43541 w 314888"/>
                <a:gd name="connsiteY1" fmla="*/ 12417 h 62827"/>
                <a:gd name="connsiteX2" fmla="*/ 160554 w 314888"/>
                <a:gd name="connsiteY2" fmla="*/ 41 h 62827"/>
                <a:gd name="connsiteX3" fmla="*/ 278637 w 314888"/>
                <a:gd name="connsiteY3" fmla="*/ 14882 h 62827"/>
                <a:gd name="connsiteX4" fmla="*/ 314888 w 314888"/>
                <a:gd name="connsiteY4" fmla="*/ 62827 h 62827"/>
                <a:gd name="connsiteX5" fmla="*/ 155025 w 314888"/>
                <a:gd name="connsiteY5" fmla="*/ 51391 h 62827"/>
                <a:gd name="connsiteX6" fmla="*/ 5700 w 314888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6309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6309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6309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1226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1226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1226 h 62827"/>
                <a:gd name="connsiteX6" fmla="*/ 6493 w 315681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1226 h 62827"/>
                <a:gd name="connsiteX6" fmla="*/ 6493 w 315681"/>
                <a:gd name="connsiteY6" fmla="*/ 60942 h 62827"/>
                <a:gd name="connsiteX0" fmla="*/ 6493 w 330397"/>
                <a:gd name="connsiteY0" fmla="*/ 60942 h 62827"/>
                <a:gd name="connsiteX1" fmla="*/ 44334 w 330397"/>
                <a:gd name="connsiteY1" fmla="*/ 12417 h 62827"/>
                <a:gd name="connsiteX2" fmla="*/ 161347 w 330397"/>
                <a:gd name="connsiteY2" fmla="*/ 41 h 62827"/>
                <a:gd name="connsiteX3" fmla="*/ 279430 w 330397"/>
                <a:gd name="connsiteY3" fmla="*/ 14882 h 62827"/>
                <a:gd name="connsiteX4" fmla="*/ 315681 w 330397"/>
                <a:gd name="connsiteY4" fmla="*/ 62827 h 62827"/>
                <a:gd name="connsiteX5" fmla="*/ 167743 w 330397"/>
                <a:gd name="connsiteY5" fmla="*/ 41226 h 62827"/>
                <a:gd name="connsiteX6" fmla="*/ 6493 w 330397"/>
                <a:gd name="connsiteY6" fmla="*/ 60942 h 62827"/>
                <a:gd name="connsiteX0" fmla="*/ 6493 w 323862"/>
                <a:gd name="connsiteY0" fmla="*/ 60942 h 62827"/>
                <a:gd name="connsiteX1" fmla="*/ 44334 w 323862"/>
                <a:gd name="connsiteY1" fmla="*/ 12417 h 62827"/>
                <a:gd name="connsiteX2" fmla="*/ 161347 w 323862"/>
                <a:gd name="connsiteY2" fmla="*/ 41 h 62827"/>
                <a:gd name="connsiteX3" fmla="*/ 279430 w 323862"/>
                <a:gd name="connsiteY3" fmla="*/ 14882 h 62827"/>
                <a:gd name="connsiteX4" fmla="*/ 315681 w 323862"/>
                <a:gd name="connsiteY4" fmla="*/ 62827 h 62827"/>
                <a:gd name="connsiteX5" fmla="*/ 167743 w 323862"/>
                <a:gd name="connsiteY5" fmla="*/ 41226 h 62827"/>
                <a:gd name="connsiteX6" fmla="*/ 6493 w 323862"/>
                <a:gd name="connsiteY6" fmla="*/ 60942 h 62827"/>
                <a:gd name="connsiteX0" fmla="*/ 6493 w 315681"/>
                <a:gd name="connsiteY0" fmla="*/ 60942 h 62827"/>
                <a:gd name="connsiteX1" fmla="*/ 44334 w 315681"/>
                <a:gd name="connsiteY1" fmla="*/ 12417 h 62827"/>
                <a:gd name="connsiteX2" fmla="*/ 161347 w 315681"/>
                <a:gd name="connsiteY2" fmla="*/ 41 h 62827"/>
                <a:gd name="connsiteX3" fmla="*/ 279430 w 315681"/>
                <a:gd name="connsiteY3" fmla="*/ 14882 h 62827"/>
                <a:gd name="connsiteX4" fmla="*/ 315681 w 315681"/>
                <a:gd name="connsiteY4" fmla="*/ 62827 h 62827"/>
                <a:gd name="connsiteX5" fmla="*/ 167743 w 315681"/>
                <a:gd name="connsiteY5" fmla="*/ 41226 h 62827"/>
                <a:gd name="connsiteX6" fmla="*/ 6493 w 315681"/>
                <a:gd name="connsiteY6" fmla="*/ 60942 h 62827"/>
                <a:gd name="connsiteX0" fmla="*/ 4049 w 313237"/>
                <a:gd name="connsiteY0" fmla="*/ 60942 h 62827"/>
                <a:gd name="connsiteX1" fmla="*/ 57790 w 313237"/>
                <a:gd name="connsiteY1" fmla="*/ 12417 h 62827"/>
                <a:gd name="connsiteX2" fmla="*/ 158903 w 313237"/>
                <a:gd name="connsiteY2" fmla="*/ 41 h 62827"/>
                <a:gd name="connsiteX3" fmla="*/ 276986 w 313237"/>
                <a:gd name="connsiteY3" fmla="*/ 14882 h 62827"/>
                <a:gd name="connsiteX4" fmla="*/ 313237 w 313237"/>
                <a:gd name="connsiteY4" fmla="*/ 62827 h 62827"/>
                <a:gd name="connsiteX5" fmla="*/ 165299 w 313237"/>
                <a:gd name="connsiteY5" fmla="*/ 41226 h 62827"/>
                <a:gd name="connsiteX6" fmla="*/ 4049 w 313237"/>
                <a:gd name="connsiteY6" fmla="*/ 60942 h 62827"/>
                <a:gd name="connsiteX0" fmla="*/ 8601 w 278039"/>
                <a:gd name="connsiteY0" fmla="*/ 50763 h 62813"/>
                <a:gd name="connsiteX1" fmla="*/ 22592 w 278039"/>
                <a:gd name="connsiteY1" fmla="*/ 12403 h 62813"/>
                <a:gd name="connsiteX2" fmla="*/ 123705 w 278039"/>
                <a:gd name="connsiteY2" fmla="*/ 27 h 62813"/>
                <a:gd name="connsiteX3" fmla="*/ 241788 w 278039"/>
                <a:gd name="connsiteY3" fmla="*/ 14868 h 62813"/>
                <a:gd name="connsiteX4" fmla="*/ 278039 w 278039"/>
                <a:gd name="connsiteY4" fmla="*/ 62813 h 62813"/>
                <a:gd name="connsiteX5" fmla="*/ 130101 w 278039"/>
                <a:gd name="connsiteY5" fmla="*/ 41212 h 62813"/>
                <a:gd name="connsiteX6" fmla="*/ 8601 w 278039"/>
                <a:gd name="connsiteY6" fmla="*/ 50763 h 62813"/>
                <a:gd name="connsiteX0" fmla="*/ 6771 w 286146"/>
                <a:gd name="connsiteY0" fmla="*/ 56868 h 62819"/>
                <a:gd name="connsiteX1" fmla="*/ 30699 w 286146"/>
                <a:gd name="connsiteY1" fmla="*/ 12409 h 62819"/>
                <a:gd name="connsiteX2" fmla="*/ 131812 w 286146"/>
                <a:gd name="connsiteY2" fmla="*/ 33 h 62819"/>
                <a:gd name="connsiteX3" fmla="*/ 249895 w 286146"/>
                <a:gd name="connsiteY3" fmla="*/ 14874 h 62819"/>
                <a:gd name="connsiteX4" fmla="*/ 286146 w 286146"/>
                <a:gd name="connsiteY4" fmla="*/ 62819 h 62819"/>
                <a:gd name="connsiteX5" fmla="*/ 138208 w 286146"/>
                <a:gd name="connsiteY5" fmla="*/ 41218 h 62819"/>
                <a:gd name="connsiteX6" fmla="*/ 6771 w 286146"/>
                <a:gd name="connsiteY6" fmla="*/ 56868 h 62819"/>
                <a:gd name="connsiteX0" fmla="*/ 6771 w 286146"/>
                <a:gd name="connsiteY0" fmla="*/ 56868 h 62819"/>
                <a:gd name="connsiteX1" fmla="*/ 30699 w 286146"/>
                <a:gd name="connsiteY1" fmla="*/ 12409 h 62819"/>
                <a:gd name="connsiteX2" fmla="*/ 131812 w 286146"/>
                <a:gd name="connsiteY2" fmla="*/ 33 h 62819"/>
                <a:gd name="connsiteX3" fmla="*/ 249895 w 286146"/>
                <a:gd name="connsiteY3" fmla="*/ 14874 h 62819"/>
                <a:gd name="connsiteX4" fmla="*/ 286146 w 286146"/>
                <a:gd name="connsiteY4" fmla="*/ 62819 h 62819"/>
                <a:gd name="connsiteX5" fmla="*/ 138208 w 286146"/>
                <a:gd name="connsiteY5" fmla="*/ 41218 h 62819"/>
                <a:gd name="connsiteX6" fmla="*/ 6771 w 286146"/>
                <a:gd name="connsiteY6" fmla="*/ 56868 h 62819"/>
                <a:gd name="connsiteX0" fmla="*/ 4048 w 313236"/>
                <a:gd name="connsiteY0" fmla="*/ 73184 h 73636"/>
                <a:gd name="connsiteX1" fmla="*/ 57789 w 313236"/>
                <a:gd name="connsiteY1" fmla="*/ 12461 h 73636"/>
                <a:gd name="connsiteX2" fmla="*/ 158902 w 313236"/>
                <a:gd name="connsiteY2" fmla="*/ 85 h 73636"/>
                <a:gd name="connsiteX3" fmla="*/ 276985 w 313236"/>
                <a:gd name="connsiteY3" fmla="*/ 14926 h 73636"/>
                <a:gd name="connsiteX4" fmla="*/ 313236 w 313236"/>
                <a:gd name="connsiteY4" fmla="*/ 62871 h 73636"/>
                <a:gd name="connsiteX5" fmla="*/ 165298 w 313236"/>
                <a:gd name="connsiteY5" fmla="*/ 41270 h 73636"/>
                <a:gd name="connsiteX6" fmla="*/ 4048 w 313236"/>
                <a:gd name="connsiteY6" fmla="*/ 73184 h 73636"/>
                <a:gd name="connsiteX0" fmla="*/ 4048 w 313236"/>
                <a:gd name="connsiteY0" fmla="*/ 73184 h 73184"/>
                <a:gd name="connsiteX1" fmla="*/ 57789 w 313236"/>
                <a:gd name="connsiteY1" fmla="*/ 12461 h 73184"/>
                <a:gd name="connsiteX2" fmla="*/ 158902 w 313236"/>
                <a:gd name="connsiteY2" fmla="*/ 85 h 73184"/>
                <a:gd name="connsiteX3" fmla="*/ 276985 w 313236"/>
                <a:gd name="connsiteY3" fmla="*/ 14926 h 73184"/>
                <a:gd name="connsiteX4" fmla="*/ 313236 w 313236"/>
                <a:gd name="connsiteY4" fmla="*/ 62871 h 73184"/>
                <a:gd name="connsiteX5" fmla="*/ 165298 w 313236"/>
                <a:gd name="connsiteY5" fmla="*/ 41270 h 73184"/>
                <a:gd name="connsiteX6" fmla="*/ 4048 w 313236"/>
                <a:gd name="connsiteY6" fmla="*/ 73184 h 73184"/>
                <a:gd name="connsiteX0" fmla="*/ 1633 w 310821"/>
                <a:gd name="connsiteY0" fmla="*/ 73184 h 73184"/>
                <a:gd name="connsiteX1" fmla="*/ 55374 w 310821"/>
                <a:gd name="connsiteY1" fmla="*/ 12461 h 73184"/>
                <a:gd name="connsiteX2" fmla="*/ 156487 w 310821"/>
                <a:gd name="connsiteY2" fmla="*/ 85 h 73184"/>
                <a:gd name="connsiteX3" fmla="*/ 274570 w 310821"/>
                <a:gd name="connsiteY3" fmla="*/ 14926 h 73184"/>
                <a:gd name="connsiteX4" fmla="*/ 310821 w 310821"/>
                <a:gd name="connsiteY4" fmla="*/ 62871 h 73184"/>
                <a:gd name="connsiteX5" fmla="*/ 162883 w 310821"/>
                <a:gd name="connsiteY5" fmla="*/ 41270 h 73184"/>
                <a:gd name="connsiteX6" fmla="*/ 1633 w 310821"/>
                <a:gd name="connsiteY6" fmla="*/ 73184 h 73184"/>
                <a:gd name="connsiteX0" fmla="*/ 4271 w 277683"/>
                <a:gd name="connsiteY0" fmla="*/ 56870 h 62820"/>
                <a:gd name="connsiteX1" fmla="*/ 22236 w 277683"/>
                <a:gd name="connsiteY1" fmla="*/ 12410 h 62820"/>
                <a:gd name="connsiteX2" fmla="*/ 123349 w 277683"/>
                <a:gd name="connsiteY2" fmla="*/ 34 h 62820"/>
                <a:gd name="connsiteX3" fmla="*/ 241432 w 277683"/>
                <a:gd name="connsiteY3" fmla="*/ 14875 h 62820"/>
                <a:gd name="connsiteX4" fmla="*/ 277683 w 277683"/>
                <a:gd name="connsiteY4" fmla="*/ 62820 h 62820"/>
                <a:gd name="connsiteX5" fmla="*/ 129745 w 277683"/>
                <a:gd name="connsiteY5" fmla="*/ 41219 h 62820"/>
                <a:gd name="connsiteX6" fmla="*/ 4271 w 277683"/>
                <a:gd name="connsiteY6" fmla="*/ 56870 h 62820"/>
                <a:gd name="connsiteX0" fmla="*/ 3569 w 276981"/>
                <a:gd name="connsiteY0" fmla="*/ 56857 h 62807"/>
                <a:gd name="connsiteX1" fmla="*/ 25509 w 276981"/>
                <a:gd name="connsiteY1" fmla="*/ 16463 h 62807"/>
                <a:gd name="connsiteX2" fmla="*/ 122647 w 276981"/>
                <a:gd name="connsiteY2" fmla="*/ 21 h 62807"/>
                <a:gd name="connsiteX3" fmla="*/ 240730 w 276981"/>
                <a:gd name="connsiteY3" fmla="*/ 14862 h 62807"/>
                <a:gd name="connsiteX4" fmla="*/ 276981 w 276981"/>
                <a:gd name="connsiteY4" fmla="*/ 62807 h 62807"/>
                <a:gd name="connsiteX5" fmla="*/ 129043 w 276981"/>
                <a:gd name="connsiteY5" fmla="*/ 41206 h 62807"/>
                <a:gd name="connsiteX6" fmla="*/ 3569 w 276981"/>
                <a:gd name="connsiteY6" fmla="*/ 56857 h 62807"/>
                <a:gd name="connsiteX0" fmla="*/ 3569 w 273006"/>
                <a:gd name="connsiteY0" fmla="*/ 56846 h 57713"/>
                <a:gd name="connsiteX1" fmla="*/ 25509 w 273006"/>
                <a:gd name="connsiteY1" fmla="*/ 16452 h 57713"/>
                <a:gd name="connsiteX2" fmla="*/ 122647 w 273006"/>
                <a:gd name="connsiteY2" fmla="*/ 10 h 57713"/>
                <a:gd name="connsiteX3" fmla="*/ 240730 w 273006"/>
                <a:gd name="connsiteY3" fmla="*/ 14851 h 57713"/>
                <a:gd name="connsiteX4" fmla="*/ 273006 w 273006"/>
                <a:gd name="connsiteY4" fmla="*/ 57713 h 57713"/>
                <a:gd name="connsiteX5" fmla="*/ 129043 w 273006"/>
                <a:gd name="connsiteY5" fmla="*/ 41195 h 57713"/>
                <a:gd name="connsiteX6" fmla="*/ 3569 w 273006"/>
                <a:gd name="connsiteY6" fmla="*/ 56846 h 57713"/>
                <a:gd name="connsiteX0" fmla="*/ 3569 w 273006"/>
                <a:gd name="connsiteY0" fmla="*/ 56846 h 57713"/>
                <a:gd name="connsiteX1" fmla="*/ 25509 w 273006"/>
                <a:gd name="connsiteY1" fmla="*/ 16452 h 57713"/>
                <a:gd name="connsiteX2" fmla="*/ 122647 w 273006"/>
                <a:gd name="connsiteY2" fmla="*/ 10 h 57713"/>
                <a:gd name="connsiteX3" fmla="*/ 240730 w 273006"/>
                <a:gd name="connsiteY3" fmla="*/ 14851 h 57713"/>
                <a:gd name="connsiteX4" fmla="*/ 273006 w 273006"/>
                <a:gd name="connsiteY4" fmla="*/ 57713 h 57713"/>
                <a:gd name="connsiteX5" fmla="*/ 123081 w 273006"/>
                <a:gd name="connsiteY5" fmla="*/ 24932 h 57713"/>
                <a:gd name="connsiteX6" fmla="*/ 3569 w 273006"/>
                <a:gd name="connsiteY6" fmla="*/ 56846 h 57713"/>
                <a:gd name="connsiteX0" fmla="*/ 3569 w 273006"/>
                <a:gd name="connsiteY0" fmla="*/ 56846 h 57713"/>
                <a:gd name="connsiteX1" fmla="*/ 25509 w 273006"/>
                <a:gd name="connsiteY1" fmla="*/ 16452 h 57713"/>
                <a:gd name="connsiteX2" fmla="*/ 122647 w 273006"/>
                <a:gd name="connsiteY2" fmla="*/ 10 h 57713"/>
                <a:gd name="connsiteX3" fmla="*/ 240730 w 273006"/>
                <a:gd name="connsiteY3" fmla="*/ 14851 h 57713"/>
                <a:gd name="connsiteX4" fmla="*/ 273006 w 273006"/>
                <a:gd name="connsiteY4" fmla="*/ 57713 h 57713"/>
                <a:gd name="connsiteX5" fmla="*/ 133018 w 273006"/>
                <a:gd name="connsiteY5" fmla="*/ 26965 h 57713"/>
                <a:gd name="connsiteX6" fmla="*/ 3569 w 273006"/>
                <a:gd name="connsiteY6" fmla="*/ 56846 h 57713"/>
                <a:gd name="connsiteX0" fmla="*/ 3569 w 273006"/>
                <a:gd name="connsiteY0" fmla="*/ 56846 h 57713"/>
                <a:gd name="connsiteX1" fmla="*/ 25509 w 273006"/>
                <a:gd name="connsiteY1" fmla="*/ 16452 h 57713"/>
                <a:gd name="connsiteX2" fmla="*/ 122647 w 273006"/>
                <a:gd name="connsiteY2" fmla="*/ 10 h 57713"/>
                <a:gd name="connsiteX3" fmla="*/ 240730 w 273006"/>
                <a:gd name="connsiteY3" fmla="*/ 14851 h 57713"/>
                <a:gd name="connsiteX4" fmla="*/ 273006 w 273006"/>
                <a:gd name="connsiteY4" fmla="*/ 57713 h 57713"/>
                <a:gd name="connsiteX5" fmla="*/ 133018 w 273006"/>
                <a:gd name="connsiteY5" fmla="*/ 26965 h 57713"/>
                <a:gd name="connsiteX6" fmla="*/ 3569 w 273006"/>
                <a:gd name="connsiteY6" fmla="*/ 56846 h 57713"/>
                <a:gd name="connsiteX0" fmla="*/ 3569 w 273006"/>
                <a:gd name="connsiteY0" fmla="*/ 56846 h 57713"/>
                <a:gd name="connsiteX1" fmla="*/ 25509 w 273006"/>
                <a:gd name="connsiteY1" fmla="*/ 16452 h 57713"/>
                <a:gd name="connsiteX2" fmla="*/ 122647 w 273006"/>
                <a:gd name="connsiteY2" fmla="*/ 10 h 57713"/>
                <a:gd name="connsiteX3" fmla="*/ 240730 w 273006"/>
                <a:gd name="connsiteY3" fmla="*/ 14851 h 57713"/>
                <a:gd name="connsiteX4" fmla="*/ 273006 w 273006"/>
                <a:gd name="connsiteY4" fmla="*/ 57713 h 57713"/>
                <a:gd name="connsiteX5" fmla="*/ 133018 w 273006"/>
                <a:gd name="connsiteY5" fmla="*/ 26965 h 57713"/>
                <a:gd name="connsiteX6" fmla="*/ 3569 w 273006"/>
                <a:gd name="connsiteY6" fmla="*/ 56846 h 57713"/>
                <a:gd name="connsiteX0" fmla="*/ 3045 w 272482"/>
                <a:gd name="connsiteY0" fmla="*/ 56859 h 57726"/>
                <a:gd name="connsiteX1" fmla="*/ 28960 w 272482"/>
                <a:gd name="connsiteY1" fmla="*/ 17481 h 57726"/>
                <a:gd name="connsiteX2" fmla="*/ 122123 w 272482"/>
                <a:gd name="connsiteY2" fmla="*/ 23 h 57726"/>
                <a:gd name="connsiteX3" fmla="*/ 240206 w 272482"/>
                <a:gd name="connsiteY3" fmla="*/ 14864 h 57726"/>
                <a:gd name="connsiteX4" fmla="*/ 272482 w 272482"/>
                <a:gd name="connsiteY4" fmla="*/ 57726 h 57726"/>
                <a:gd name="connsiteX5" fmla="*/ 132494 w 272482"/>
                <a:gd name="connsiteY5" fmla="*/ 26978 h 57726"/>
                <a:gd name="connsiteX6" fmla="*/ 3045 w 272482"/>
                <a:gd name="connsiteY6" fmla="*/ 56859 h 57726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33342 w 273330"/>
                <a:gd name="connsiteY5" fmla="*/ 26965 h 57713"/>
                <a:gd name="connsiteX6" fmla="*/ 3893 w 273330"/>
                <a:gd name="connsiteY6" fmla="*/ 56846 h 57713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22243 w 273330"/>
                <a:gd name="connsiteY5" fmla="*/ 56882 h 57713"/>
                <a:gd name="connsiteX6" fmla="*/ 3893 w 273330"/>
                <a:gd name="connsiteY6" fmla="*/ 56846 h 57713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22243 w 273330"/>
                <a:gd name="connsiteY5" fmla="*/ 56882 h 57713"/>
                <a:gd name="connsiteX6" fmla="*/ 3893 w 273330"/>
                <a:gd name="connsiteY6" fmla="*/ 56846 h 57713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22243 w 273330"/>
                <a:gd name="connsiteY5" fmla="*/ 56882 h 57713"/>
                <a:gd name="connsiteX6" fmla="*/ 3893 w 273330"/>
                <a:gd name="connsiteY6" fmla="*/ 56846 h 57713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22243 w 273330"/>
                <a:gd name="connsiteY5" fmla="*/ 56882 h 57713"/>
                <a:gd name="connsiteX6" fmla="*/ 3893 w 273330"/>
                <a:gd name="connsiteY6" fmla="*/ 56846 h 57713"/>
                <a:gd name="connsiteX0" fmla="*/ 3893 w 273330"/>
                <a:gd name="connsiteY0" fmla="*/ 56846 h 57713"/>
                <a:gd name="connsiteX1" fmla="*/ 23845 w 273330"/>
                <a:gd name="connsiteY1" fmla="*/ 16451 h 57713"/>
                <a:gd name="connsiteX2" fmla="*/ 122971 w 273330"/>
                <a:gd name="connsiteY2" fmla="*/ 10 h 57713"/>
                <a:gd name="connsiteX3" fmla="*/ 241054 w 273330"/>
                <a:gd name="connsiteY3" fmla="*/ 14851 h 57713"/>
                <a:gd name="connsiteX4" fmla="*/ 273330 w 273330"/>
                <a:gd name="connsiteY4" fmla="*/ 57713 h 57713"/>
                <a:gd name="connsiteX5" fmla="*/ 133341 w 273330"/>
                <a:gd name="connsiteY5" fmla="*/ 56882 h 57713"/>
                <a:gd name="connsiteX6" fmla="*/ 3893 w 273330"/>
                <a:gd name="connsiteY6" fmla="*/ 56846 h 57713"/>
                <a:gd name="connsiteX0" fmla="*/ 7581 w 277018"/>
                <a:gd name="connsiteY0" fmla="*/ 56846 h 57713"/>
                <a:gd name="connsiteX1" fmla="*/ 27533 w 277018"/>
                <a:gd name="connsiteY1" fmla="*/ 16451 h 57713"/>
                <a:gd name="connsiteX2" fmla="*/ 126659 w 277018"/>
                <a:gd name="connsiteY2" fmla="*/ 10 h 57713"/>
                <a:gd name="connsiteX3" fmla="*/ 244742 w 277018"/>
                <a:gd name="connsiteY3" fmla="*/ 14851 h 57713"/>
                <a:gd name="connsiteX4" fmla="*/ 277018 w 277018"/>
                <a:gd name="connsiteY4" fmla="*/ 57713 h 57713"/>
                <a:gd name="connsiteX5" fmla="*/ 137029 w 277018"/>
                <a:gd name="connsiteY5" fmla="*/ 56882 h 57713"/>
                <a:gd name="connsiteX6" fmla="*/ 7581 w 277018"/>
                <a:gd name="connsiteY6" fmla="*/ 56846 h 57713"/>
                <a:gd name="connsiteX0" fmla="*/ 7581 w 277018"/>
                <a:gd name="connsiteY0" fmla="*/ 56839 h 57706"/>
                <a:gd name="connsiteX1" fmla="*/ 27533 w 277018"/>
                <a:gd name="connsiteY1" fmla="*/ 16444 h 57706"/>
                <a:gd name="connsiteX2" fmla="*/ 126659 w 277018"/>
                <a:gd name="connsiteY2" fmla="*/ 3 h 57706"/>
                <a:gd name="connsiteX3" fmla="*/ 244742 w 277018"/>
                <a:gd name="connsiteY3" fmla="*/ 14844 h 57706"/>
                <a:gd name="connsiteX4" fmla="*/ 277018 w 277018"/>
                <a:gd name="connsiteY4" fmla="*/ 57706 h 57706"/>
                <a:gd name="connsiteX5" fmla="*/ 137029 w 277018"/>
                <a:gd name="connsiteY5" fmla="*/ 56875 h 57706"/>
                <a:gd name="connsiteX6" fmla="*/ 7581 w 277018"/>
                <a:gd name="connsiteY6" fmla="*/ 56839 h 57706"/>
                <a:gd name="connsiteX0" fmla="*/ 7581 w 329339"/>
                <a:gd name="connsiteY0" fmla="*/ 56845 h 57047"/>
                <a:gd name="connsiteX1" fmla="*/ 27533 w 329339"/>
                <a:gd name="connsiteY1" fmla="*/ 16450 h 57047"/>
                <a:gd name="connsiteX2" fmla="*/ 126659 w 329339"/>
                <a:gd name="connsiteY2" fmla="*/ 9 h 57047"/>
                <a:gd name="connsiteX3" fmla="*/ 244742 w 329339"/>
                <a:gd name="connsiteY3" fmla="*/ 14850 h 57047"/>
                <a:gd name="connsiteX4" fmla="*/ 329339 w 329339"/>
                <a:gd name="connsiteY4" fmla="*/ 57047 h 57047"/>
                <a:gd name="connsiteX5" fmla="*/ 137029 w 329339"/>
                <a:gd name="connsiteY5" fmla="*/ 56881 h 57047"/>
                <a:gd name="connsiteX6" fmla="*/ 7581 w 329339"/>
                <a:gd name="connsiteY6" fmla="*/ 56845 h 57047"/>
                <a:gd name="connsiteX0" fmla="*/ 7581 w 329339"/>
                <a:gd name="connsiteY0" fmla="*/ 56974 h 57176"/>
                <a:gd name="connsiteX1" fmla="*/ 27533 w 329339"/>
                <a:gd name="connsiteY1" fmla="*/ 16579 h 57176"/>
                <a:gd name="connsiteX2" fmla="*/ 126659 w 329339"/>
                <a:gd name="connsiteY2" fmla="*/ 138 h 57176"/>
                <a:gd name="connsiteX3" fmla="*/ 244742 w 329339"/>
                <a:gd name="connsiteY3" fmla="*/ 28940 h 57176"/>
                <a:gd name="connsiteX4" fmla="*/ 329339 w 329339"/>
                <a:gd name="connsiteY4" fmla="*/ 57176 h 57176"/>
                <a:gd name="connsiteX5" fmla="*/ 137029 w 329339"/>
                <a:gd name="connsiteY5" fmla="*/ 57010 h 57176"/>
                <a:gd name="connsiteX6" fmla="*/ 7581 w 329339"/>
                <a:gd name="connsiteY6" fmla="*/ 56974 h 57176"/>
                <a:gd name="connsiteX0" fmla="*/ 5314 w 327072"/>
                <a:gd name="connsiteY0" fmla="*/ 44732 h 44934"/>
                <a:gd name="connsiteX1" fmla="*/ 25266 w 327072"/>
                <a:gd name="connsiteY1" fmla="*/ 4337 h 44934"/>
                <a:gd name="connsiteX2" fmla="*/ 168785 w 327072"/>
                <a:gd name="connsiteY2" fmla="*/ 2522 h 44934"/>
                <a:gd name="connsiteX3" fmla="*/ 242475 w 327072"/>
                <a:gd name="connsiteY3" fmla="*/ 16698 h 44934"/>
                <a:gd name="connsiteX4" fmla="*/ 327072 w 327072"/>
                <a:gd name="connsiteY4" fmla="*/ 44934 h 44934"/>
                <a:gd name="connsiteX5" fmla="*/ 134762 w 327072"/>
                <a:gd name="connsiteY5" fmla="*/ 44768 h 44934"/>
                <a:gd name="connsiteX6" fmla="*/ 5314 w 327072"/>
                <a:gd name="connsiteY6" fmla="*/ 44732 h 44934"/>
                <a:gd name="connsiteX0" fmla="*/ 1976 w 323734"/>
                <a:gd name="connsiteY0" fmla="*/ 42213 h 42415"/>
                <a:gd name="connsiteX1" fmla="*/ 48881 w 323734"/>
                <a:gd name="connsiteY1" fmla="*/ 15114 h 42415"/>
                <a:gd name="connsiteX2" fmla="*/ 165447 w 323734"/>
                <a:gd name="connsiteY2" fmla="*/ 3 h 42415"/>
                <a:gd name="connsiteX3" fmla="*/ 239137 w 323734"/>
                <a:gd name="connsiteY3" fmla="*/ 14179 h 42415"/>
                <a:gd name="connsiteX4" fmla="*/ 323734 w 323734"/>
                <a:gd name="connsiteY4" fmla="*/ 42415 h 42415"/>
                <a:gd name="connsiteX5" fmla="*/ 131424 w 323734"/>
                <a:gd name="connsiteY5" fmla="*/ 42249 h 42415"/>
                <a:gd name="connsiteX6" fmla="*/ 1976 w 323734"/>
                <a:gd name="connsiteY6" fmla="*/ 42213 h 42415"/>
                <a:gd name="connsiteX0" fmla="*/ 1976 w 323734"/>
                <a:gd name="connsiteY0" fmla="*/ 42522 h 42724"/>
                <a:gd name="connsiteX1" fmla="*/ 48881 w 323734"/>
                <a:gd name="connsiteY1" fmla="*/ 15423 h 42724"/>
                <a:gd name="connsiteX2" fmla="*/ 108521 w 323734"/>
                <a:gd name="connsiteY2" fmla="*/ 5537 h 42724"/>
                <a:gd name="connsiteX3" fmla="*/ 165447 w 323734"/>
                <a:gd name="connsiteY3" fmla="*/ 312 h 42724"/>
                <a:gd name="connsiteX4" fmla="*/ 239137 w 323734"/>
                <a:gd name="connsiteY4" fmla="*/ 14488 h 42724"/>
                <a:gd name="connsiteX5" fmla="*/ 323734 w 323734"/>
                <a:gd name="connsiteY5" fmla="*/ 42724 h 42724"/>
                <a:gd name="connsiteX6" fmla="*/ 131424 w 323734"/>
                <a:gd name="connsiteY6" fmla="*/ 42558 h 42724"/>
                <a:gd name="connsiteX7" fmla="*/ 1976 w 323734"/>
                <a:gd name="connsiteY7" fmla="*/ 42522 h 42724"/>
                <a:gd name="connsiteX0" fmla="*/ 1619 w 323377"/>
                <a:gd name="connsiteY0" fmla="*/ 42211 h 42413"/>
                <a:gd name="connsiteX1" fmla="*/ 48524 w 323377"/>
                <a:gd name="connsiteY1" fmla="*/ 15112 h 42413"/>
                <a:gd name="connsiteX2" fmla="*/ 111335 w 323377"/>
                <a:gd name="connsiteY2" fmla="*/ 13869 h 42413"/>
                <a:gd name="connsiteX3" fmla="*/ 165090 w 323377"/>
                <a:gd name="connsiteY3" fmla="*/ 1 h 42413"/>
                <a:gd name="connsiteX4" fmla="*/ 238780 w 323377"/>
                <a:gd name="connsiteY4" fmla="*/ 14177 h 42413"/>
                <a:gd name="connsiteX5" fmla="*/ 323377 w 323377"/>
                <a:gd name="connsiteY5" fmla="*/ 42413 h 42413"/>
                <a:gd name="connsiteX6" fmla="*/ 131067 w 323377"/>
                <a:gd name="connsiteY6" fmla="*/ 42247 h 42413"/>
                <a:gd name="connsiteX7" fmla="*/ 1619 w 323377"/>
                <a:gd name="connsiteY7" fmla="*/ 42211 h 42413"/>
                <a:gd name="connsiteX0" fmla="*/ 1619 w 326617"/>
                <a:gd name="connsiteY0" fmla="*/ 42211 h 42413"/>
                <a:gd name="connsiteX1" fmla="*/ 48524 w 326617"/>
                <a:gd name="connsiteY1" fmla="*/ 15112 h 42413"/>
                <a:gd name="connsiteX2" fmla="*/ 111335 w 326617"/>
                <a:gd name="connsiteY2" fmla="*/ 13869 h 42413"/>
                <a:gd name="connsiteX3" fmla="*/ 165090 w 326617"/>
                <a:gd name="connsiteY3" fmla="*/ 1 h 42413"/>
                <a:gd name="connsiteX4" fmla="*/ 238780 w 326617"/>
                <a:gd name="connsiteY4" fmla="*/ 14177 h 42413"/>
                <a:gd name="connsiteX5" fmla="*/ 258785 w 326617"/>
                <a:gd name="connsiteY5" fmla="*/ 19187 h 42413"/>
                <a:gd name="connsiteX6" fmla="*/ 323377 w 326617"/>
                <a:gd name="connsiteY6" fmla="*/ 42413 h 42413"/>
                <a:gd name="connsiteX7" fmla="*/ 131067 w 326617"/>
                <a:gd name="connsiteY7" fmla="*/ 42247 h 42413"/>
                <a:gd name="connsiteX8" fmla="*/ 1619 w 326617"/>
                <a:gd name="connsiteY8" fmla="*/ 42211 h 42413"/>
                <a:gd name="connsiteX0" fmla="*/ 1619 w 326617"/>
                <a:gd name="connsiteY0" fmla="*/ 42211 h 42413"/>
                <a:gd name="connsiteX1" fmla="*/ 48524 w 326617"/>
                <a:gd name="connsiteY1" fmla="*/ 15112 h 42413"/>
                <a:gd name="connsiteX2" fmla="*/ 111335 w 326617"/>
                <a:gd name="connsiteY2" fmla="*/ 13869 h 42413"/>
                <a:gd name="connsiteX3" fmla="*/ 165090 w 326617"/>
                <a:gd name="connsiteY3" fmla="*/ 1 h 42413"/>
                <a:gd name="connsiteX4" fmla="*/ 218168 w 326617"/>
                <a:gd name="connsiteY4" fmla="*/ 14842 h 42413"/>
                <a:gd name="connsiteX5" fmla="*/ 258785 w 326617"/>
                <a:gd name="connsiteY5" fmla="*/ 19187 h 42413"/>
                <a:gd name="connsiteX6" fmla="*/ 323377 w 326617"/>
                <a:gd name="connsiteY6" fmla="*/ 42413 h 42413"/>
                <a:gd name="connsiteX7" fmla="*/ 131067 w 326617"/>
                <a:gd name="connsiteY7" fmla="*/ 42247 h 42413"/>
                <a:gd name="connsiteX8" fmla="*/ 1619 w 326617"/>
                <a:gd name="connsiteY8" fmla="*/ 42211 h 42413"/>
                <a:gd name="connsiteX0" fmla="*/ 1619 w 327568"/>
                <a:gd name="connsiteY0" fmla="*/ 42211 h 42413"/>
                <a:gd name="connsiteX1" fmla="*/ 48524 w 327568"/>
                <a:gd name="connsiteY1" fmla="*/ 15112 h 42413"/>
                <a:gd name="connsiteX2" fmla="*/ 111335 w 327568"/>
                <a:gd name="connsiteY2" fmla="*/ 13869 h 42413"/>
                <a:gd name="connsiteX3" fmla="*/ 165090 w 327568"/>
                <a:gd name="connsiteY3" fmla="*/ 1 h 42413"/>
                <a:gd name="connsiteX4" fmla="*/ 218168 w 327568"/>
                <a:gd name="connsiteY4" fmla="*/ 14842 h 42413"/>
                <a:gd name="connsiteX5" fmla="*/ 277811 w 327568"/>
                <a:gd name="connsiteY5" fmla="*/ 19187 h 42413"/>
                <a:gd name="connsiteX6" fmla="*/ 323377 w 327568"/>
                <a:gd name="connsiteY6" fmla="*/ 42413 h 42413"/>
                <a:gd name="connsiteX7" fmla="*/ 131067 w 327568"/>
                <a:gd name="connsiteY7" fmla="*/ 42247 h 42413"/>
                <a:gd name="connsiteX8" fmla="*/ 1619 w 327568"/>
                <a:gd name="connsiteY8" fmla="*/ 42211 h 42413"/>
                <a:gd name="connsiteX0" fmla="*/ 1619 w 327568"/>
                <a:gd name="connsiteY0" fmla="*/ 36895 h 37097"/>
                <a:gd name="connsiteX1" fmla="*/ 48524 w 327568"/>
                <a:gd name="connsiteY1" fmla="*/ 9796 h 37097"/>
                <a:gd name="connsiteX2" fmla="*/ 111335 w 327568"/>
                <a:gd name="connsiteY2" fmla="*/ 8553 h 37097"/>
                <a:gd name="connsiteX3" fmla="*/ 165090 w 327568"/>
                <a:gd name="connsiteY3" fmla="*/ 4 h 37097"/>
                <a:gd name="connsiteX4" fmla="*/ 218168 w 327568"/>
                <a:gd name="connsiteY4" fmla="*/ 9526 h 37097"/>
                <a:gd name="connsiteX5" fmla="*/ 277811 w 327568"/>
                <a:gd name="connsiteY5" fmla="*/ 13871 h 37097"/>
                <a:gd name="connsiteX6" fmla="*/ 323377 w 327568"/>
                <a:gd name="connsiteY6" fmla="*/ 37097 h 37097"/>
                <a:gd name="connsiteX7" fmla="*/ 131067 w 327568"/>
                <a:gd name="connsiteY7" fmla="*/ 36931 h 37097"/>
                <a:gd name="connsiteX8" fmla="*/ 1619 w 327568"/>
                <a:gd name="connsiteY8" fmla="*/ 36895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568" h="37097">
                  <a:moveTo>
                    <a:pt x="1619" y="36895"/>
                  </a:moveTo>
                  <a:cubicBezTo>
                    <a:pt x="-8349" y="31077"/>
                    <a:pt x="30238" y="14520"/>
                    <a:pt x="48524" y="9796"/>
                  </a:cubicBezTo>
                  <a:cubicBezTo>
                    <a:pt x="66810" y="5072"/>
                    <a:pt x="91907" y="11071"/>
                    <a:pt x="111335" y="8553"/>
                  </a:cubicBezTo>
                  <a:cubicBezTo>
                    <a:pt x="130763" y="6035"/>
                    <a:pt x="147285" y="-158"/>
                    <a:pt x="165090" y="4"/>
                  </a:cubicBezTo>
                  <a:cubicBezTo>
                    <a:pt x="182895" y="166"/>
                    <a:pt x="199381" y="7215"/>
                    <a:pt x="218168" y="9526"/>
                  </a:cubicBezTo>
                  <a:cubicBezTo>
                    <a:pt x="236955" y="11837"/>
                    <a:pt x="263712" y="9165"/>
                    <a:pt x="277811" y="13871"/>
                  </a:cubicBezTo>
                  <a:cubicBezTo>
                    <a:pt x="291910" y="18577"/>
                    <a:pt x="342285" y="32700"/>
                    <a:pt x="323377" y="37097"/>
                  </a:cubicBezTo>
                  <a:cubicBezTo>
                    <a:pt x="267223" y="35665"/>
                    <a:pt x="184693" y="36965"/>
                    <a:pt x="131067" y="36931"/>
                  </a:cubicBezTo>
                  <a:cubicBezTo>
                    <a:pt x="77441" y="36897"/>
                    <a:pt x="30637" y="33021"/>
                    <a:pt x="1619" y="36895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Freihandform 95">
              <a:extLst>
                <a:ext uri="{FF2B5EF4-FFF2-40B4-BE49-F238E27FC236}">
                  <a16:creationId xmlns:a16="http://schemas.microsoft.com/office/drawing/2014/main" id="{EFEE71E0-8081-4DBC-B73B-978DE2FEE635}"/>
                </a:ext>
              </a:extLst>
            </p:cNvPr>
            <p:cNvSpPr/>
            <p:nvPr/>
          </p:nvSpPr>
          <p:spPr>
            <a:xfrm rot="5400000" flipH="1">
              <a:off x="916265" y="1945961"/>
              <a:ext cx="116639" cy="60103"/>
            </a:xfrm>
            <a:custGeom>
              <a:avLst/>
              <a:gdLst>
                <a:gd name="connsiteX0" fmla="*/ 1940560 w 4064000"/>
                <a:gd name="connsiteY0" fmla="*/ 0 h 2839720"/>
                <a:gd name="connsiteX1" fmla="*/ 111760 w 4064000"/>
                <a:gd name="connsiteY1" fmla="*/ 325120 h 2839720"/>
                <a:gd name="connsiteX2" fmla="*/ 0 w 4064000"/>
                <a:gd name="connsiteY2" fmla="*/ 838200 h 2839720"/>
                <a:gd name="connsiteX3" fmla="*/ 2159000 w 4064000"/>
                <a:gd name="connsiteY3" fmla="*/ 1407160 h 2839720"/>
                <a:gd name="connsiteX4" fmla="*/ 2174240 w 4064000"/>
                <a:gd name="connsiteY4" fmla="*/ 1676400 h 2839720"/>
                <a:gd name="connsiteX5" fmla="*/ 1935480 w 4064000"/>
                <a:gd name="connsiteY5" fmla="*/ 1778000 h 2839720"/>
                <a:gd name="connsiteX6" fmla="*/ 1910080 w 4064000"/>
                <a:gd name="connsiteY6" fmla="*/ 2260600 h 2839720"/>
                <a:gd name="connsiteX7" fmla="*/ 4064000 w 4064000"/>
                <a:gd name="connsiteY7" fmla="*/ 2839720 h 2839720"/>
                <a:gd name="connsiteX8" fmla="*/ 1991360 w 4064000"/>
                <a:gd name="connsiteY8" fmla="*/ 2225040 h 2839720"/>
                <a:gd name="connsiteX9" fmla="*/ 2021840 w 4064000"/>
                <a:gd name="connsiteY9" fmla="*/ 1803400 h 2839720"/>
                <a:gd name="connsiteX10" fmla="*/ 2286000 w 4064000"/>
                <a:gd name="connsiteY10" fmla="*/ 1727200 h 2839720"/>
                <a:gd name="connsiteX11" fmla="*/ 2275840 w 4064000"/>
                <a:gd name="connsiteY11" fmla="*/ 1361440 h 2839720"/>
                <a:gd name="connsiteX12" fmla="*/ 187960 w 4064000"/>
                <a:gd name="connsiteY12" fmla="*/ 756920 h 2839720"/>
                <a:gd name="connsiteX13" fmla="*/ 213360 w 4064000"/>
                <a:gd name="connsiteY13" fmla="*/ 381000 h 2839720"/>
                <a:gd name="connsiteX14" fmla="*/ 1940560 w 4064000"/>
                <a:gd name="connsiteY14" fmla="*/ 0 h 2839720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490916 w 4279154"/>
                <a:gd name="connsiteY11" fmla="*/ 1361761 h 2840041"/>
                <a:gd name="connsiteX12" fmla="*/ 403036 w 4279154"/>
                <a:gd name="connsiteY12" fmla="*/ 757241 h 2840041"/>
                <a:gd name="connsiteX13" fmla="*/ 428436 w 4279154"/>
                <a:gd name="connsiteY13" fmla="*/ 381321 h 2840041"/>
                <a:gd name="connsiteX14" fmla="*/ 2155636 w 4279154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490916 w 4279154"/>
                <a:gd name="connsiteY11" fmla="*/ 1361761 h 2840041"/>
                <a:gd name="connsiteX12" fmla="*/ 403036 w 4279154"/>
                <a:gd name="connsiteY12" fmla="*/ 757241 h 2840041"/>
                <a:gd name="connsiteX13" fmla="*/ 428436 w 4279154"/>
                <a:gd name="connsiteY13" fmla="*/ 381321 h 2840041"/>
                <a:gd name="connsiteX14" fmla="*/ 2155636 w 4279154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4279076 w 4290267"/>
                <a:gd name="connsiteY7" fmla="*/ 2840041 h 2842478"/>
                <a:gd name="connsiteX8" fmla="*/ 3136076 w 4290267"/>
                <a:gd name="connsiteY8" fmla="*/ 2459042 h 2842478"/>
                <a:gd name="connsiteX9" fmla="*/ 2206436 w 4290267"/>
                <a:gd name="connsiteY9" fmla="*/ 2225361 h 2842478"/>
                <a:gd name="connsiteX10" fmla="*/ 2236916 w 4290267"/>
                <a:gd name="connsiteY10" fmla="*/ 1803721 h 2842478"/>
                <a:gd name="connsiteX11" fmla="*/ 2501076 w 4290267"/>
                <a:gd name="connsiteY11" fmla="*/ 1727521 h 2842478"/>
                <a:gd name="connsiteX12" fmla="*/ 2749996 w 4290267"/>
                <a:gd name="connsiteY12" fmla="*/ 1549722 h 2842478"/>
                <a:gd name="connsiteX13" fmla="*/ 2490916 w 4290267"/>
                <a:gd name="connsiteY13" fmla="*/ 1361761 h 2842478"/>
                <a:gd name="connsiteX14" fmla="*/ 403036 w 4290267"/>
                <a:gd name="connsiteY14" fmla="*/ 757241 h 2842478"/>
                <a:gd name="connsiteX15" fmla="*/ 428436 w 4290267"/>
                <a:gd name="connsiteY15" fmla="*/ 381321 h 2842478"/>
                <a:gd name="connsiteX16" fmla="*/ 2155636 w 4290267"/>
                <a:gd name="connsiteY16" fmla="*/ 321 h 2842478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2851596 w 4290267"/>
                <a:gd name="connsiteY7" fmla="*/ 2601281 h 2842478"/>
                <a:gd name="connsiteX8" fmla="*/ 4279076 w 4290267"/>
                <a:gd name="connsiteY8" fmla="*/ 2840041 h 2842478"/>
                <a:gd name="connsiteX9" fmla="*/ 3136076 w 4290267"/>
                <a:gd name="connsiteY9" fmla="*/ 2459042 h 2842478"/>
                <a:gd name="connsiteX10" fmla="*/ 2206436 w 4290267"/>
                <a:gd name="connsiteY10" fmla="*/ 2225361 h 2842478"/>
                <a:gd name="connsiteX11" fmla="*/ 2236916 w 4290267"/>
                <a:gd name="connsiteY11" fmla="*/ 1803721 h 2842478"/>
                <a:gd name="connsiteX12" fmla="*/ 2501076 w 4290267"/>
                <a:gd name="connsiteY12" fmla="*/ 1727521 h 2842478"/>
                <a:gd name="connsiteX13" fmla="*/ 2749996 w 4290267"/>
                <a:gd name="connsiteY13" fmla="*/ 1549722 h 2842478"/>
                <a:gd name="connsiteX14" fmla="*/ 2490916 w 4290267"/>
                <a:gd name="connsiteY14" fmla="*/ 1361761 h 2842478"/>
                <a:gd name="connsiteX15" fmla="*/ 403036 w 4290267"/>
                <a:gd name="connsiteY15" fmla="*/ 757241 h 2842478"/>
                <a:gd name="connsiteX16" fmla="*/ 428436 w 4290267"/>
                <a:gd name="connsiteY16" fmla="*/ 381321 h 2842478"/>
                <a:gd name="connsiteX17" fmla="*/ 2155636 w 4290267"/>
                <a:gd name="connsiteY17" fmla="*/ 321 h 2842478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2851596 w 4290267"/>
                <a:gd name="connsiteY7" fmla="*/ 2601281 h 2842478"/>
                <a:gd name="connsiteX8" fmla="*/ 4279076 w 4290267"/>
                <a:gd name="connsiteY8" fmla="*/ 2840041 h 2842478"/>
                <a:gd name="connsiteX9" fmla="*/ 3136076 w 4290267"/>
                <a:gd name="connsiteY9" fmla="*/ 2459042 h 2842478"/>
                <a:gd name="connsiteX10" fmla="*/ 2206436 w 4290267"/>
                <a:gd name="connsiteY10" fmla="*/ 2225361 h 2842478"/>
                <a:gd name="connsiteX11" fmla="*/ 2236916 w 4290267"/>
                <a:gd name="connsiteY11" fmla="*/ 1803721 h 2842478"/>
                <a:gd name="connsiteX12" fmla="*/ 2501076 w 4290267"/>
                <a:gd name="connsiteY12" fmla="*/ 1727521 h 2842478"/>
                <a:gd name="connsiteX13" fmla="*/ 2749996 w 4290267"/>
                <a:gd name="connsiteY13" fmla="*/ 1549722 h 2842478"/>
                <a:gd name="connsiteX14" fmla="*/ 2490916 w 4290267"/>
                <a:gd name="connsiteY14" fmla="*/ 1361761 h 2842478"/>
                <a:gd name="connsiteX15" fmla="*/ 403036 w 4290267"/>
                <a:gd name="connsiteY15" fmla="*/ 757241 h 2842478"/>
                <a:gd name="connsiteX16" fmla="*/ 428436 w 4290267"/>
                <a:gd name="connsiteY16" fmla="*/ 381321 h 2842478"/>
                <a:gd name="connsiteX17" fmla="*/ 2155636 w 4290267"/>
                <a:gd name="connsiteY17" fmla="*/ 321 h 2842478"/>
                <a:gd name="connsiteX0" fmla="*/ 2155636 w 4288442"/>
                <a:gd name="connsiteY0" fmla="*/ 321 h 2843188"/>
                <a:gd name="connsiteX1" fmla="*/ 326836 w 4288442"/>
                <a:gd name="connsiteY1" fmla="*/ 325441 h 2843188"/>
                <a:gd name="connsiteX2" fmla="*/ 215076 w 4288442"/>
                <a:gd name="connsiteY2" fmla="*/ 838521 h 2843188"/>
                <a:gd name="connsiteX3" fmla="*/ 2374076 w 4288442"/>
                <a:gd name="connsiteY3" fmla="*/ 1407481 h 2843188"/>
                <a:gd name="connsiteX4" fmla="*/ 2389316 w 4288442"/>
                <a:gd name="connsiteY4" fmla="*/ 1676721 h 2843188"/>
                <a:gd name="connsiteX5" fmla="*/ 2150556 w 4288442"/>
                <a:gd name="connsiteY5" fmla="*/ 1778321 h 2843188"/>
                <a:gd name="connsiteX6" fmla="*/ 2125156 w 4288442"/>
                <a:gd name="connsiteY6" fmla="*/ 2260921 h 2843188"/>
                <a:gd name="connsiteX7" fmla="*/ 2851596 w 4288442"/>
                <a:gd name="connsiteY7" fmla="*/ 2601281 h 2843188"/>
                <a:gd name="connsiteX8" fmla="*/ 4279076 w 4288442"/>
                <a:gd name="connsiteY8" fmla="*/ 2840041 h 2843188"/>
                <a:gd name="connsiteX9" fmla="*/ 2937956 w 4288442"/>
                <a:gd name="connsiteY9" fmla="*/ 2535242 h 2843188"/>
                <a:gd name="connsiteX10" fmla="*/ 2206436 w 4288442"/>
                <a:gd name="connsiteY10" fmla="*/ 2225361 h 2843188"/>
                <a:gd name="connsiteX11" fmla="*/ 2236916 w 4288442"/>
                <a:gd name="connsiteY11" fmla="*/ 1803721 h 2843188"/>
                <a:gd name="connsiteX12" fmla="*/ 2501076 w 4288442"/>
                <a:gd name="connsiteY12" fmla="*/ 1727521 h 2843188"/>
                <a:gd name="connsiteX13" fmla="*/ 2749996 w 4288442"/>
                <a:gd name="connsiteY13" fmla="*/ 1549722 h 2843188"/>
                <a:gd name="connsiteX14" fmla="*/ 2490916 w 4288442"/>
                <a:gd name="connsiteY14" fmla="*/ 1361761 h 2843188"/>
                <a:gd name="connsiteX15" fmla="*/ 403036 w 4288442"/>
                <a:gd name="connsiteY15" fmla="*/ 757241 h 2843188"/>
                <a:gd name="connsiteX16" fmla="*/ 428436 w 4288442"/>
                <a:gd name="connsiteY16" fmla="*/ 381321 h 2843188"/>
                <a:gd name="connsiteX17" fmla="*/ 2155636 w 4288442"/>
                <a:gd name="connsiteY17" fmla="*/ 321 h 2843188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51596 w 4288639"/>
                <a:gd name="connsiteY7" fmla="*/ 260128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35036 w 4288639"/>
                <a:gd name="connsiteY4" fmla="*/ 166656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75676 w 4288639"/>
                <a:gd name="connsiteY4" fmla="*/ 16513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75676 w 4288639"/>
                <a:gd name="connsiteY4" fmla="*/ 16513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047906 w 4180909"/>
                <a:gd name="connsiteY0" fmla="*/ 321 h 2842966"/>
                <a:gd name="connsiteX1" fmla="*/ 219106 w 4180909"/>
                <a:gd name="connsiteY1" fmla="*/ 325441 h 2842966"/>
                <a:gd name="connsiteX2" fmla="*/ 107346 w 4180909"/>
                <a:gd name="connsiteY2" fmla="*/ 838521 h 2842966"/>
                <a:gd name="connsiteX3" fmla="*/ 889666 w 4180909"/>
                <a:gd name="connsiteY3" fmla="*/ 1128081 h 2842966"/>
                <a:gd name="connsiteX4" fmla="*/ 2266346 w 4180909"/>
                <a:gd name="connsiteY4" fmla="*/ 1407481 h 2842966"/>
                <a:gd name="connsiteX5" fmla="*/ 2367946 w 4180909"/>
                <a:gd name="connsiteY5" fmla="*/ 1651321 h 2842966"/>
                <a:gd name="connsiteX6" fmla="*/ 2042826 w 4180909"/>
                <a:gd name="connsiteY6" fmla="*/ 1778321 h 2842966"/>
                <a:gd name="connsiteX7" fmla="*/ 2017426 w 4180909"/>
                <a:gd name="connsiteY7" fmla="*/ 2260921 h 2842966"/>
                <a:gd name="connsiteX8" fmla="*/ 2764186 w 4180909"/>
                <a:gd name="connsiteY8" fmla="*/ 2586041 h 2842966"/>
                <a:gd name="connsiteX9" fmla="*/ 4171346 w 4180909"/>
                <a:gd name="connsiteY9" fmla="*/ 2840041 h 2842966"/>
                <a:gd name="connsiteX10" fmla="*/ 2830226 w 4180909"/>
                <a:gd name="connsiteY10" fmla="*/ 2535242 h 2842966"/>
                <a:gd name="connsiteX11" fmla="*/ 2098706 w 4180909"/>
                <a:gd name="connsiteY11" fmla="*/ 2225361 h 2842966"/>
                <a:gd name="connsiteX12" fmla="*/ 2129186 w 4180909"/>
                <a:gd name="connsiteY12" fmla="*/ 1803721 h 2842966"/>
                <a:gd name="connsiteX13" fmla="*/ 2627026 w 4180909"/>
                <a:gd name="connsiteY13" fmla="*/ 1590362 h 2842966"/>
                <a:gd name="connsiteX14" fmla="*/ 2383186 w 4180909"/>
                <a:gd name="connsiteY14" fmla="*/ 1361761 h 2842966"/>
                <a:gd name="connsiteX15" fmla="*/ 295306 w 4180909"/>
                <a:gd name="connsiteY15" fmla="*/ 757241 h 2842966"/>
                <a:gd name="connsiteX16" fmla="*/ 320706 w 4180909"/>
                <a:gd name="connsiteY16" fmla="*/ 381321 h 2842966"/>
                <a:gd name="connsiteX17" fmla="*/ 2047906 w 4180909"/>
                <a:gd name="connsiteY17" fmla="*/ 321 h 2842966"/>
                <a:gd name="connsiteX0" fmla="*/ 2041532 w 4174535"/>
                <a:gd name="connsiteY0" fmla="*/ 321 h 2842966"/>
                <a:gd name="connsiteX1" fmla="*/ 212732 w 4174535"/>
                <a:gd name="connsiteY1" fmla="*/ 325441 h 2842966"/>
                <a:gd name="connsiteX2" fmla="*/ 100972 w 4174535"/>
                <a:gd name="connsiteY2" fmla="*/ 838521 h 2842966"/>
                <a:gd name="connsiteX3" fmla="*/ 781692 w 4174535"/>
                <a:gd name="connsiteY3" fmla="*/ 1046801 h 2842966"/>
                <a:gd name="connsiteX4" fmla="*/ 2259972 w 4174535"/>
                <a:gd name="connsiteY4" fmla="*/ 1407481 h 2842966"/>
                <a:gd name="connsiteX5" fmla="*/ 2361572 w 4174535"/>
                <a:gd name="connsiteY5" fmla="*/ 1651321 h 2842966"/>
                <a:gd name="connsiteX6" fmla="*/ 2036452 w 4174535"/>
                <a:gd name="connsiteY6" fmla="*/ 1778321 h 2842966"/>
                <a:gd name="connsiteX7" fmla="*/ 2011052 w 4174535"/>
                <a:gd name="connsiteY7" fmla="*/ 2260921 h 2842966"/>
                <a:gd name="connsiteX8" fmla="*/ 2757812 w 4174535"/>
                <a:gd name="connsiteY8" fmla="*/ 2586041 h 2842966"/>
                <a:gd name="connsiteX9" fmla="*/ 4164972 w 4174535"/>
                <a:gd name="connsiteY9" fmla="*/ 2840041 h 2842966"/>
                <a:gd name="connsiteX10" fmla="*/ 2823852 w 4174535"/>
                <a:gd name="connsiteY10" fmla="*/ 2535242 h 2842966"/>
                <a:gd name="connsiteX11" fmla="*/ 2092332 w 4174535"/>
                <a:gd name="connsiteY11" fmla="*/ 2225361 h 2842966"/>
                <a:gd name="connsiteX12" fmla="*/ 2122812 w 4174535"/>
                <a:gd name="connsiteY12" fmla="*/ 1803721 h 2842966"/>
                <a:gd name="connsiteX13" fmla="*/ 2620652 w 4174535"/>
                <a:gd name="connsiteY13" fmla="*/ 1590362 h 2842966"/>
                <a:gd name="connsiteX14" fmla="*/ 2376812 w 4174535"/>
                <a:gd name="connsiteY14" fmla="*/ 1361761 h 2842966"/>
                <a:gd name="connsiteX15" fmla="*/ 288932 w 4174535"/>
                <a:gd name="connsiteY15" fmla="*/ 757241 h 2842966"/>
                <a:gd name="connsiteX16" fmla="*/ 314332 w 4174535"/>
                <a:gd name="connsiteY16" fmla="*/ 381321 h 2842966"/>
                <a:gd name="connsiteX17" fmla="*/ 2041532 w 4174535"/>
                <a:gd name="connsiteY17" fmla="*/ 321 h 2842966"/>
                <a:gd name="connsiteX0" fmla="*/ 2085104 w 4218107"/>
                <a:gd name="connsiteY0" fmla="*/ 299 h 2842944"/>
                <a:gd name="connsiteX1" fmla="*/ 256304 w 4218107"/>
                <a:gd name="connsiteY1" fmla="*/ 325419 h 2842944"/>
                <a:gd name="connsiteX2" fmla="*/ 73424 w 4218107"/>
                <a:gd name="connsiteY2" fmla="*/ 741979 h 2842944"/>
                <a:gd name="connsiteX3" fmla="*/ 825264 w 4218107"/>
                <a:gd name="connsiteY3" fmla="*/ 1046779 h 2842944"/>
                <a:gd name="connsiteX4" fmla="*/ 2303544 w 4218107"/>
                <a:gd name="connsiteY4" fmla="*/ 1407459 h 2842944"/>
                <a:gd name="connsiteX5" fmla="*/ 2405144 w 4218107"/>
                <a:gd name="connsiteY5" fmla="*/ 1651299 h 2842944"/>
                <a:gd name="connsiteX6" fmla="*/ 2080024 w 4218107"/>
                <a:gd name="connsiteY6" fmla="*/ 1778299 h 2842944"/>
                <a:gd name="connsiteX7" fmla="*/ 2054624 w 4218107"/>
                <a:gd name="connsiteY7" fmla="*/ 2260899 h 2842944"/>
                <a:gd name="connsiteX8" fmla="*/ 2801384 w 4218107"/>
                <a:gd name="connsiteY8" fmla="*/ 2586019 h 2842944"/>
                <a:gd name="connsiteX9" fmla="*/ 4208544 w 4218107"/>
                <a:gd name="connsiteY9" fmla="*/ 2840019 h 2842944"/>
                <a:gd name="connsiteX10" fmla="*/ 2867424 w 4218107"/>
                <a:gd name="connsiteY10" fmla="*/ 2535220 h 2842944"/>
                <a:gd name="connsiteX11" fmla="*/ 2135904 w 4218107"/>
                <a:gd name="connsiteY11" fmla="*/ 2225339 h 2842944"/>
                <a:gd name="connsiteX12" fmla="*/ 2166384 w 4218107"/>
                <a:gd name="connsiteY12" fmla="*/ 1803699 h 2842944"/>
                <a:gd name="connsiteX13" fmla="*/ 2664224 w 4218107"/>
                <a:gd name="connsiteY13" fmla="*/ 1590340 h 2842944"/>
                <a:gd name="connsiteX14" fmla="*/ 2420384 w 4218107"/>
                <a:gd name="connsiteY14" fmla="*/ 1361739 h 2842944"/>
                <a:gd name="connsiteX15" fmla="*/ 332504 w 4218107"/>
                <a:gd name="connsiteY15" fmla="*/ 757219 h 2842944"/>
                <a:gd name="connsiteX16" fmla="*/ 357904 w 4218107"/>
                <a:gd name="connsiteY16" fmla="*/ 381299 h 2842944"/>
                <a:gd name="connsiteX17" fmla="*/ 2085104 w 421810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31074 w 4216677"/>
                <a:gd name="connsiteY15" fmla="*/ 7572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92034 w 4216677"/>
                <a:gd name="connsiteY15" fmla="*/ 88929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86954 w 4216677"/>
                <a:gd name="connsiteY15" fmla="*/ 9096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402379 h 2842944"/>
                <a:gd name="connsiteX15" fmla="*/ 386954 w 4216677"/>
                <a:gd name="connsiteY15" fmla="*/ 9096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01042 w 4215605"/>
                <a:gd name="connsiteY4" fmla="*/ 140745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40237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40237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382322 w 4215605"/>
                <a:gd name="connsiteY14" fmla="*/ 143285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382322 w 4215605"/>
                <a:gd name="connsiteY14" fmla="*/ 143285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97562 w 4215605"/>
                <a:gd name="connsiteY13" fmla="*/ 17224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417882 w 4215605"/>
                <a:gd name="connsiteY13" fmla="*/ 171733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2401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3417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3417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98882 w 4215564"/>
                <a:gd name="connsiteY8" fmla="*/ 258601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12802 w 4215564"/>
                <a:gd name="connsiteY5" fmla="*/ 1620819 h 2843111"/>
                <a:gd name="connsiteX6" fmla="*/ 2402642 w 4215564"/>
                <a:gd name="connsiteY6" fmla="*/ 16512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12802 w 4215564"/>
                <a:gd name="connsiteY5" fmla="*/ 1620819 h 2843111"/>
                <a:gd name="connsiteX6" fmla="*/ 2341682 w 4215564"/>
                <a:gd name="connsiteY6" fmla="*/ 16512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4168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72385 w 4205347"/>
                <a:gd name="connsiteY0" fmla="*/ 299 h 2843111"/>
                <a:gd name="connsiteX1" fmla="*/ 243585 w 4205347"/>
                <a:gd name="connsiteY1" fmla="*/ 325419 h 2843111"/>
                <a:gd name="connsiteX2" fmla="*/ 60705 w 4205347"/>
                <a:gd name="connsiteY2" fmla="*/ 741979 h 2843111"/>
                <a:gd name="connsiteX3" fmla="*/ 630681 w 4205347"/>
                <a:gd name="connsiteY3" fmla="*/ 1098595 h 2843111"/>
                <a:gd name="connsiteX4" fmla="*/ 2300985 w 4205347"/>
                <a:gd name="connsiteY4" fmla="*/ 1468419 h 2843111"/>
                <a:gd name="connsiteX5" fmla="*/ 2377185 w 4205347"/>
                <a:gd name="connsiteY5" fmla="*/ 1625899 h 2843111"/>
                <a:gd name="connsiteX6" fmla="*/ 2067305 w 4205347"/>
                <a:gd name="connsiteY6" fmla="*/ 1778299 h 2843111"/>
                <a:gd name="connsiteX7" fmla="*/ 2041905 w 4205347"/>
                <a:gd name="connsiteY7" fmla="*/ 2260899 h 2843111"/>
                <a:gd name="connsiteX8" fmla="*/ 2768345 w 4205347"/>
                <a:gd name="connsiteY8" fmla="*/ 2591099 h 2843111"/>
                <a:gd name="connsiteX9" fmla="*/ 4195825 w 4205347"/>
                <a:gd name="connsiteY9" fmla="*/ 2840019 h 2843111"/>
                <a:gd name="connsiteX10" fmla="*/ 2849625 w 4205347"/>
                <a:gd name="connsiteY10" fmla="*/ 2550460 h 2843111"/>
                <a:gd name="connsiteX11" fmla="*/ 2204465 w 4205347"/>
                <a:gd name="connsiteY11" fmla="*/ 2306619 h 2843111"/>
                <a:gd name="connsiteX12" fmla="*/ 2153665 w 4205347"/>
                <a:gd name="connsiteY12" fmla="*/ 1834179 h 2843111"/>
                <a:gd name="connsiteX13" fmla="*/ 2651505 w 4205347"/>
                <a:gd name="connsiteY13" fmla="*/ 1590340 h 2843111"/>
                <a:gd name="connsiteX14" fmla="*/ 2407665 w 4205347"/>
                <a:gd name="connsiteY14" fmla="*/ 1392219 h 2843111"/>
                <a:gd name="connsiteX15" fmla="*/ 375665 w 4205347"/>
                <a:gd name="connsiteY15" fmla="*/ 909619 h 2843111"/>
                <a:gd name="connsiteX16" fmla="*/ 411225 w 4205347"/>
                <a:gd name="connsiteY16" fmla="*/ 330499 h 2843111"/>
                <a:gd name="connsiteX17" fmla="*/ 2072385 w 4205347"/>
                <a:gd name="connsiteY17" fmla="*/ 299 h 2843111"/>
                <a:gd name="connsiteX0" fmla="*/ 2070696 w 4203658"/>
                <a:gd name="connsiteY0" fmla="*/ 299 h 2843111"/>
                <a:gd name="connsiteX1" fmla="*/ 241896 w 4203658"/>
                <a:gd name="connsiteY1" fmla="*/ 325419 h 2843111"/>
                <a:gd name="connsiteX2" fmla="*/ 59016 w 4203658"/>
                <a:gd name="connsiteY2" fmla="*/ 741979 h 2843111"/>
                <a:gd name="connsiteX3" fmla="*/ 604608 w 4203658"/>
                <a:gd name="connsiteY3" fmla="*/ 1104691 h 2843111"/>
                <a:gd name="connsiteX4" fmla="*/ 2299296 w 4203658"/>
                <a:gd name="connsiteY4" fmla="*/ 1468419 h 2843111"/>
                <a:gd name="connsiteX5" fmla="*/ 2375496 w 4203658"/>
                <a:gd name="connsiteY5" fmla="*/ 1625899 h 2843111"/>
                <a:gd name="connsiteX6" fmla="*/ 2065616 w 4203658"/>
                <a:gd name="connsiteY6" fmla="*/ 1778299 h 2843111"/>
                <a:gd name="connsiteX7" fmla="*/ 2040216 w 4203658"/>
                <a:gd name="connsiteY7" fmla="*/ 2260899 h 2843111"/>
                <a:gd name="connsiteX8" fmla="*/ 2766656 w 4203658"/>
                <a:gd name="connsiteY8" fmla="*/ 2591099 h 2843111"/>
                <a:gd name="connsiteX9" fmla="*/ 4194136 w 4203658"/>
                <a:gd name="connsiteY9" fmla="*/ 2840019 h 2843111"/>
                <a:gd name="connsiteX10" fmla="*/ 2847936 w 4203658"/>
                <a:gd name="connsiteY10" fmla="*/ 2550460 h 2843111"/>
                <a:gd name="connsiteX11" fmla="*/ 2202776 w 4203658"/>
                <a:gd name="connsiteY11" fmla="*/ 2306619 h 2843111"/>
                <a:gd name="connsiteX12" fmla="*/ 2151976 w 4203658"/>
                <a:gd name="connsiteY12" fmla="*/ 1834179 h 2843111"/>
                <a:gd name="connsiteX13" fmla="*/ 2649816 w 4203658"/>
                <a:gd name="connsiteY13" fmla="*/ 1590340 h 2843111"/>
                <a:gd name="connsiteX14" fmla="*/ 2405976 w 4203658"/>
                <a:gd name="connsiteY14" fmla="*/ 1392219 h 2843111"/>
                <a:gd name="connsiteX15" fmla="*/ 373976 w 4203658"/>
                <a:gd name="connsiteY15" fmla="*/ 909619 h 2843111"/>
                <a:gd name="connsiteX16" fmla="*/ 409536 w 4203658"/>
                <a:gd name="connsiteY16" fmla="*/ 330499 h 2843111"/>
                <a:gd name="connsiteX17" fmla="*/ 2070696 w 4203658"/>
                <a:gd name="connsiteY17" fmla="*/ 299 h 2843111"/>
                <a:gd name="connsiteX0" fmla="*/ 2060667 w 4193629"/>
                <a:gd name="connsiteY0" fmla="*/ 299 h 2843111"/>
                <a:gd name="connsiteX1" fmla="*/ 231867 w 4193629"/>
                <a:gd name="connsiteY1" fmla="*/ 325419 h 2843111"/>
                <a:gd name="connsiteX2" fmla="*/ 48987 w 4193629"/>
                <a:gd name="connsiteY2" fmla="*/ 741979 h 2843111"/>
                <a:gd name="connsiteX3" fmla="*/ 448275 w 4193629"/>
                <a:gd name="connsiteY3" fmla="*/ 1025443 h 2843111"/>
                <a:gd name="connsiteX4" fmla="*/ 2289267 w 4193629"/>
                <a:gd name="connsiteY4" fmla="*/ 1468419 h 2843111"/>
                <a:gd name="connsiteX5" fmla="*/ 2365467 w 4193629"/>
                <a:gd name="connsiteY5" fmla="*/ 1625899 h 2843111"/>
                <a:gd name="connsiteX6" fmla="*/ 2055587 w 4193629"/>
                <a:gd name="connsiteY6" fmla="*/ 1778299 h 2843111"/>
                <a:gd name="connsiteX7" fmla="*/ 2030187 w 4193629"/>
                <a:gd name="connsiteY7" fmla="*/ 2260899 h 2843111"/>
                <a:gd name="connsiteX8" fmla="*/ 2756627 w 4193629"/>
                <a:gd name="connsiteY8" fmla="*/ 2591099 h 2843111"/>
                <a:gd name="connsiteX9" fmla="*/ 4184107 w 4193629"/>
                <a:gd name="connsiteY9" fmla="*/ 2840019 h 2843111"/>
                <a:gd name="connsiteX10" fmla="*/ 2837907 w 4193629"/>
                <a:gd name="connsiteY10" fmla="*/ 2550460 h 2843111"/>
                <a:gd name="connsiteX11" fmla="*/ 2192747 w 4193629"/>
                <a:gd name="connsiteY11" fmla="*/ 2306619 h 2843111"/>
                <a:gd name="connsiteX12" fmla="*/ 2141947 w 4193629"/>
                <a:gd name="connsiteY12" fmla="*/ 1834179 h 2843111"/>
                <a:gd name="connsiteX13" fmla="*/ 2639787 w 4193629"/>
                <a:gd name="connsiteY13" fmla="*/ 1590340 h 2843111"/>
                <a:gd name="connsiteX14" fmla="*/ 2395947 w 4193629"/>
                <a:gd name="connsiteY14" fmla="*/ 1392219 h 2843111"/>
                <a:gd name="connsiteX15" fmla="*/ 363947 w 4193629"/>
                <a:gd name="connsiteY15" fmla="*/ 909619 h 2843111"/>
                <a:gd name="connsiteX16" fmla="*/ 399507 w 4193629"/>
                <a:gd name="connsiteY16" fmla="*/ 330499 h 2843111"/>
                <a:gd name="connsiteX17" fmla="*/ 2060667 w 4193629"/>
                <a:gd name="connsiteY17" fmla="*/ 299 h 2843111"/>
                <a:gd name="connsiteX0" fmla="*/ 2068591 w 4201553"/>
                <a:gd name="connsiteY0" fmla="*/ 299 h 2843111"/>
                <a:gd name="connsiteX1" fmla="*/ 239791 w 4201553"/>
                <a:gd name="connsiteY1" fmla="*/ 325419 h 2843111"/>
                <a:gd name="connsiteX2" fmla="*/ 56911 w 4201553"/>
                <a:gd name="connsiteY2" fmla="*/ 741979 h 2843111"/>
                <a:gd name="connsiteX3" fmla="*/ 572023 w 4201553"/>
                <a:gd name="connsiteY3" fmla="*/ 1068115 h 2843111"/>
                <a:gd name="connsiteX4" fmla="*/ 2297191 w 4201553"/>
                <a:gd name="connsiteY4" fmla="*/ 1468419 h 2843111"/>
                <a:gd name="connsiteX5" fmla="*/ 2373391 w 4201553"/>
                <a:gd name="connsiteY5" fmla="*/ 1625899 h 2843111"/>
                <a:gd name="connsiteX6" fmla="*/ 2063511 w 4201553"/>
                <a:gd name="connsiteY6" fmla="*/ 1778299 h 2843111"/>
                <a:gd name="connsiteX7" fmla="*/ 2038111 w 4201553"/>
                <a:gd name="connsiteY7" fmla="*/ 2260899 h 2843111"/>
                <a:gd name="connsiteX8" fmla="*/ 2764551 w 4201553"/>
                <a:gd name="connsiteY8" fmla="*/ 2591099 h 2843111"/>
                <a:gd name="connsiteX9" fmla="*/ 4192031 w 4201553"/>
                <a:gd name="connsiteY9" fmla="*/ 2840019 h 2843111"/>
                <a:gd name="connsiteX10" fmla="*/ 2845831 w 4201553"/>
                <a:gd name="connsiteY10" fmla="*/ 2550460 h 2843111"/>
                <a:gd name="connsiteX11" fmla="*/ 2200671 w 4201553"/>
                <a:gd name="connsiteY11" fmla="*/ 2306619 h 2843111"/>
                <a:gd name="connsiteX12" fmla="*/ 2149871 w 4201553"/>
                <a:gd name="connsiteY12" fmla="*/ 1834179 h 2843111"/>
                <a:gd name="connsiteX13" fmla="*/ 2647711 w 4201553"/>
                <a:gd name="connsiteY13" fmla="*/ 1590340 h 2843111"/>
                <a:gd name="connsiteX14" fmla="*/ 2403871 w 4201553"/>
                <a:gd name="connsiteY14" fmla="*/ 1392219 h 2843111"/>
                <a:gd name="connsiteX15" fmla="*/ 371871 w 4201553"/>
                <a:gd name="connsiteY15" fmla="*/ 909619 h 2843111"/>
                <a:gd name="connsiteX16" fmla="*/ 407431 w 4201553"/>
                <a:gd name="connsiteY16" fmla="*/ 330499 h 2843111"/>
                <a:gd name="connsiteX17" fmla="*/ 2068591 w 4201553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4926 w 4207888"/>
                <a:gd name="connsiteY0" fmla="*/ 299 h 2843111"/>
                <a:gd name="connsiteX1" fmla="*/ 246126 w 4207888"/>
                <a:gd name="connsiteY1" fmla="*/ 325419 h 2843111"/>
                <a:gd name="connsiteX2" fmla="*/ 63246 w 4207888"/>
                <a:gd name="connsiteY2" fmla="*/ 741979 h 2843111"/>
                <a:gd name="connsiteX3" fmla="*/ 669798 w 4207888"/>
                <a:gd name="connsiteY3" fmla="*/ 1135171 h 2843111"/>
                <a:gd name="connsiteX4" fmla="*/ 2303526 w 4207888"/>
                <a:gd name="connsiteY4" fmla="*/ 1468419 h 2843111"/>
                <a:gd name="connsiteX5" fmla="*/ 2379726 w 4207888"/>
                <a:gd name="connsiteY5" fmla="*/ 1625899 h 2843111"/>
                <a:gd name="connsiteX6" fmla="*/ 2069846 w 4207888"/>
                <a:gd name="connsiteY6" fmla="*/ 1778299 h 2843111"/>
                <a:gd name="connsiteX7" fmla="*/ 2044446 w 4207888"/>
                <a:gd name="connsiteY7" fmla="*/ 2260899 h 2843111"/>
                <a:gd name="connsiteX8" fmla="*/ 2770886 w 4207888"/>
                <a:gd name="connsiteY8" fmla="*/ 2591099 h 2843111"/>
                <a:gd name="connsiteX9" fmla="*/ 4198366 w 4207888"/>
                <a:gd name="connsiteY9" fmla="*/ 2840019 h 2843111"/>
                <a:gd name="connsiteX10" fmla="*/ 2852166 w 4207888"/>
                <a:gd name="connsiteY10" fmla="*/ 2550460 h 2843111"/>
                <a:gd name="connsiteX11" fmla="*/ 2207006 w 4207888"/>
                <a:gd name="connsiteY11" fmla="*/ 2306619 h 2843111"/>
                <a:gd name="connsiteX12" fmla="*/ 2156206 w 4207888"/>
                <a:gd name="connsiteY12" fmla="*/ 1834179 h 2843111"/>
                <a:gd name="connsiteX13" fmla="*/ 2654046 w 4207888"/>
                <a:gd name="connsiteY13" fmla="*/ 1590340 h 2843111"/>
                <a:gd name="connsiteX14" fmla="*/ 2410206 w 4207888"/>
                <a:gd name="connsiteY14" fmla="*/ 1392219 h 2843111"/>
                <a:gd name="connsiteX15" fmla="*/ 378206 w 4207888"/>
                <a:gd name="connsiteY15" fmla="*/ 909619 h 2843111"/>
                <a:gd name="connsiteX16" fmla="*/ 413766 w 4207888"/>
                <a:gd name="connsiteY16" fmla="*/ 330499 h 2843111"/>
                <a:gd name="connsiteX17" fmla="*/ 2074926 w 4207888"/>
                <a:gd name="connsiteY17" fmla="*/ 299 h 2843111"/>
                <a:gd name="connsiteX0" fmla="*/ 2066495 w 4199457"/>
                <a:gd name="connsiteY0" fmla="*/ 299 h 2843111"/>
                <a:gd name="connsiteX1" fmla="*/ 237695 w 4199457"/>
                <a:gd name="connsiteY1" fmla="*/ 325419 h 2843111"/>
                <a:gd name="connsiteX2" fmla="*/ 54815 w 4199457"/>
                <a:gd name="connsiteY2" fmla="*/ 741979 h 2843111"/>
                <a:gd name="connsiteX3" fmla="*/ 539447 w 4199457"/>
                <a:gd name="connsiteY3" fmla="*/ 1068115 h 2843111"/>
                <a:gd name="connsiteX4" fmla="*/ 2295095 w 4199457"/>
                <a:gd name="connsiteY4" fmla="*/ 1468419 h 2843111"/>
                <a:gd name="connsiteX5" fmla="*/ 2371295 w 4199457"/>
                <a:gd name="connsiteY5" fmla="*/ 1625899 h 2843111"/>
                <a:gd name="connsiteX6" fmla="*/ 2061415 w 4199457"/>
                <a:gd name="connsiteY6" fmla="*/ 1778299 h 2843111"/>
                <a:gd name="connsiteX7" fmla="*/ 2036015 w 4199457"/>
                <a:gd name="connsiteY7" fmla="*/ 2260899 h 2843111"/>
                <a:gd name="connsiteX8" fmla="*/ 2762455 w 4199457"/>
                <a:gd name="connsiteY8" fmla="*/ 2591099 h 2843111"/>
                <a:gd name="connsiteX9" fmla="*/ 4189935 w 4199457"/>
                <a:gd name="connsiteY9" fmla="*/ 2840019 h 2843111"/>
                <a:gd name="connsiteX10" fmla="*/ 2843735 w 4199457"/>
                <a:gd name="connsiteY10" fmla="*/ 2550460 h 2843111"/>
                <a:gd name="connsiteX11" fmla="*/ 2198575 w 4199457"/>
                <a:gd name="connsiteY11" fmla="*/ 2306619 h 2843111"/>
                <a:gd name="connsiteX12" fmla="*/ 2147775 w 4199457"/>
                <a:gd name="connsiteY12" fmla="*/ 1834179 h 2843111"/>
                <a:gd name="connsiteX13" fmla="*/ 2645615 w 4199457"/>
                <a:gd name="connsiteY13" fmla="*/ 1590340 h 2843111"/>
                <a:gd name="connsiteX14" fmla="*/ 2401775 w 4199457"/>
                <a:gd name="connsiteY14" fmla="*/ 1392219 h 2843111"/>
                <a:gd name="connsiteX15" fmla="*/ 369775 w 4199457"/>
                <a:gd name="connsiteY15" fmla="*/ 909619 h 2843111"/>
                <a:gd name="connsiteX16" fmla="*/ 405335 w 4199457"/>
                <a:gd name="connsiteY16" fmla="*/ 330499 h 2843111"/>
                <a:gd name="connsiteX17" fmla="*/ 2066495 w 4199457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74745 w 4207707"/>
                <a:gd name="connsiteY0" fmla="*/ 299 h 2843111"/>
                <a:gd name="connsiteX1" fmla="*/ 245945 w 4207707"/>
                <a:gd name="connsiteY1" fmla="*/ 325419 h 2843111"/>
                <a:gd name="connsiteX2" fmla="*/ 63065 w 4207707"/>
                <a:gd name="connsiteY2" fmla="*/ 741979 h 2843111"/>
                <a:gd name="connsiteX3" fmla="*/ 553793 w 4207707"/>
                <a:gd name="connsiteY3" fmla="*/ 1092499 h 2843111"/>
                <a:gd name="connsiteX4" fmla="*/ 2303345 w 4207707"/>
                <a:gd name="connsiteY4" fmla="*/ 1468419 h 2843111"/>
                <a:gd name="connsiteX5" fmla="*/ 2379545 w 4207707"/>
                <a:gd name="connsiteY5" fmla="*/ 1625899 h 2843111"/>
                <a:gd name="connsiteX6" fmla="*/ 2069665 w 4207707"/>
                <a:gd name="connsiteY6" fmla="*/ 1778299 h 2843111"/>
                <a:gd name="connsiteX7" fmla="*/ 2044265 w 4207707"/>
                <a:gd name="connsiteY7" fmla="*/ 2260899 h 2843111"/>
                <a:gd name="connsiteX8" fmla="*/ 2770705 w 4207707"/>
                <a:gd name="connsiteY8" fmla="*/ 2591099 h 2843111"/>
                <a:gd name="connsiteX9" fmla="*/ 4198185 w 4207707"/>
                <a:gd name="connsiteY9" fmla="*/ 2840019 h 2843111"/>
                <a:gd name="connsiteX10" fmla="*/ 2851985 w 4207707"/>
                <a:gd name="connsiteY10" fmla="*/ 2550460 h 2843111"/>
                <a:gd name="connsiteX11" fmla="*/ 2206825 w 4207707"/>
                <a:gd name="connsiteY11" fmla="*/ 2306619 h 2843111"/>
                <a:gd name="connsiteX12" fmla="*/ 2156025 w 4207707"/>
                <a:gd name="connsiteY12" fmla="*/ 1834179 h 2843111"/>
                <a:gd name="connsiteX13" fmla="*/ 2653865 w 4207707"/>
                <a:gd name="connsiteY13" fmla="*/ 1590340 h 2843111"/>
                <a:gd name="connsiteX14" fmla="*/ 2410025 w 4207707"/>
                <a:gd name="connsiteY14" fmla="*/ 1392219 h 2843111"/>
                <a:gd name="connsiteX15" fmla="*/ 378025 w 4207707"/>
                <a:gd name="connsiteY15" fmla="*/ 909619 h 2843111"/>
                <a:gd name="connsiteX16" fmla="*/ 413585 w 4207707"/>
                <a:gd name="connsiteY16" fmla="*/ 330499 h 2843111"/>
                <a:gd name="connsiteX17" fmla="*/ 2074745 w 4207707"/>
                <a:gd name="connsiteY17" fmla="*/ 299 h 2843111"/>
                <a:gd name="connsiteX0" fmla="*/ 1938909 w 4071871"/>
                <a:gd name="connsiteY0" fmla="*/ 405 h 2843217"/>
                <a:gd name="connsiteX1" fmla="*/ 110109 w 4071871"/>
                <a:gd name="connsiteY1" fmla="*/ 325525 h 2843217"/>
                <a:gd name="connsiteX2" fmla="*/ 417957 w 4071871"/>
                <a:gd name="connsiteY2" fmla="*/ 1092605 h 2843217"/>
                <a:gd name="connsiteX3" fmla="*/ 2167509 w 4071871"/>
                <a:gd name="connsiteY3" fmla="*/ 1468525 h 2843217"/>
                <a:gd name="connsiteX4" fmla="*/ 2243709 w 4071871"/>
                <a:gd name="connsiteY4" fmla="*/ 1626005 h 2843217"/>
                <a:gd name="connsiteX5" fmla="*/ 1933829 w 4071871"/>
                <a:gd name="connsiteY5" fmla="*/ 1778405 h 2843217"/>
                <a:gd name="connsiteX6" fmla="*/ 1908429 w 4071871"/>
                <a:gd name="connsiteY6" fmla="*/ 2261005 h 2843217"/>
                <a:gd name="connsiteX7" fmla="*/ 2634869 w 4071871"/>
                <a:gd name="connsiteY7" fmla="*/ 2591205 h 2843217"/>
                <a:gd name="connsiteX8" fmla="*/ 4062349 w 4071871"/>
                <a:gd name="connsiteY8" fmla="*/ 2840125 h 2843217"/>
                <a:gd name="connsiteX9" fmla="*/ 2716149 w 4071871"/>
                <a:gd name="connsiteY9" fmla="*/ 2550566 h 2843217"/>
                <a:gd name="connsiteX10" fmla="*/ 2070989 w 4071871"/>
                <a:gd name="connsiteY10" fmla="*/ 2306725 h 2843217"/>
                <a:gd name="connsiteX11" fmla="*/ 2020189 w 4071871"/>
                <a:gd name="connsiteY11" fmla="*/ 1834285 h 2843217"/>
                <a:gd name="connsiteX12" fmla="*/ 2518029 w 4071871"/>
                <a:gd name="connsiteY12" fmla="*/ 1590446 h 2843217"/>
                <a:gd name="connsiteX13" fmla="*/ 2274189 w 4071871"/>
                <a:gd name="connsiteY13" fmla="*/ 1392325 h 2843217"/>
                <a:gd name="connsiteX14" fmla="*/ 242189 w 4071871"/>
                <a:gd name="connsiteY14" fmla="*/ 909725 h 2843217"/>
                <a:gd name="connsiteX15" fmla="*/ 277749 w 4071871"/>
                <a:gd name="connsiteY15" fmla="*/ 330605 h 2843217"/>
                <a:gd name="connsiteX16" fmla="*/ 1938909 w 4071871"/>
                <a:gd name="connsiteY16" fmla="*/ 405 h 2843217"/>
                <a:gd name="connsiteX0" fmla="*/ 1997285 w 4130247"/>
                <a:gd name="connsiteY0" fmla="*/ 405 h 2843217"/>
                <a:gd name="connsiteX1" fmla="*/ 168485 w 4130247"/>
                <a:gd name="connsiteY1" fmla="*/ 325525 h 2843217"/>
                <a:gd name="connsiteX2" fmla="*/ 476333 w 4130247"/>
                <a:gd name="connsiteY2" fmla="*/ 1092605 h 2843217"/>
                <a:gd name="connsiteX3" fmla="*/ 2225885 w 4130247"/>
                <a:gd name="connsiteY3" fmla="*/ 1468525 h 2843217"/>
                <a:gd name="connsiteX4" fmla="*/ 2302085 w 4130247"/>
                <a:gd name="connsiteY4" fmla="*/ 1626005 h 2843217"/>
                <a:gd name="connsiteX5" fmla="*/ 1992205 w 4130247"/>
                <a:gd name="connsiteY5" fmla="*/ 1778405 h 2843217"/>
                <a:gd name="connsiteX6" fmla="*/ 1966805 w 4130247"/>
                <a:gd name="connsiteY6" fmla="*/ 2261005 h 2843217"/>
                <a:gd name="connsiteX7" fmla="*/ 2693245 w 4130247"/>
                <a:gd name="connsiteY7" fmla="*/ 2591205 h 2843217"/>
                <a:gd name="connsiteX8" fmla="*/ 4120725 w 4130247"/>
                <a:gd name="connsiteY8" fmla="*/ 2840125 h 2843217"/>
                <a:gd name="connsiteX9" fmla="*/ 2774525 w 4130247"/>
                <a:gd name="connsiteY9" fmla="*/ 2550566 h 2843217"/>
                <a:gd name="connsiteX10" fmla="*/ 2129365 w 4130247"/>
                <a:gd name="connsiteY10" fmla="*/ 2306725 h 2843217"/>
                <a:gd name="connsiteX11" fmla="*/ 2078565 w 4130247"/>
                <a:gd name="connsiteY11" fmla="*/ 1834285 h 2843217"/>
                <a:gd name="connsiteX12" fmla="*/ 2576405 w 4130247"/>
                <a:gd name="connsiteY12" fmla="*/ 1590446 h 2843217"/>
                <a:gd name="connsiteX13" fmla="*/ 2332565 w 4130247"/>
                <a:gd name="connsiteY13" fmla="*/ 1392325 h 2843217"/>
                <a:gd name="connsiteX14" fmla="*/ 300565 w 4130247"/>
                <a:gd name="connsiteY14" fmla="*/ 909725 h 2843217"/>
                <a:gd name="connsiteX15" fmla="*/ 336125 w 4130247"/>
                <a:gd name="connsiteY15" fmla="*/ 330605 h 2843217"/>
                <a:gd name="connsiteX16" fmla="*/ 1997285 w 4130247"/>
                <a:gd name="connsiteY16" fmla="*/ 405 h 2843217"/>
                <a:gd name="connsiteX0" fmla="*/ 2016111 w 4149073"/>
                <a:gd name="connsiteY0" fmla="*/ 405 h 2843217"/>
                <a:gd name="connsiteX1" fmla="*/ 187311 w 4149073"/>
                <a:gd name="connsiteY1" fmla="*/ 325525 h 2843217"/>
                <a:gd name="connsiteX2" fmla="*/ 495159 w 4149073"/>
                <a:gd name="connsiteY2" fmla="*/ 1092605 h 2843217"/>
                <a:gd name="connsiteX3" fmla="*/ 2244711 w 4149073"/>
                <a:gd name="connsiteY3" fmla="*/ 1468525 h 2843217"/>
                <a:gd name="connsiteX4" fmla="*/ 2320911 w 4149073"/>
                <a:gd name="connsiteY4" fmla="*/ 1626005 h 2843217"/>
                <a:gd name="connsiteX5" fmla="*/ 2011031 w 4149073"/>
                <a:gd name="connsiteY5" fmla="*/ 1778405 h 2843217"/>
                <a:gd name="connsiteX6" fmla="*/ 1985631 w 4149073"/>
                <a:gd name="connsiteY6" fmla="*/ 2261005 h 2843217"/>
                <a:gd name="connsiteX7" fmla="*/ 2712071 w 4149073"/>
                <a:gd name="connsiteY7" fmla="*/ 2591205 h 2843217"/>
                <a:gd name="connsiteX8" fmla="*/ 4139551 w 4149073"/>
                <a:gd name="connsiteY8" fmla="*/ 2840125 h 2843217"/>
                <a:gd name="connsiteX9" fmla="*/ 2793351 w 4149073"/>
                <a:gd name="connsiteY9" fmla="*/ 2550566 h 2843217"/>
                <a:gd name="connsiteX10" fmla="*/ 2148191 w 4149073"/>
                <a:gd name="connsiteY10" fmla="*/ 2306725 h 2843217"/>
                <a:gd name="connsiteX11" fmla="*/ 2097391 w 4149073"/>
                <a:gd name="connsiteY11" fmla="*/ 1834285 h 2843217"/>
                <a:gd name="connsiteX12" fmla="*/ 2595231 w 4149073"/>
                <a:gd name="connsiteY12" fmla="*/ 1590446 h 2843217"/>
                <a:gd name="connsiteX13" fmla="*/ 2351391 w 4149073"/>
                <a:gd name="connsiteY13" fmla="*/ 1392325 h 2843217"/>
                <a:gd name="connsiteX14" fmla="*/ 319391 w 4149073"/>
                <a:gd name="connsiteY14" fmla="*/ 909725 h 2843217"/>
                <a:gd name="connsiteX15" fmla="*/ 354951 w 4149073"/>
                <a:gd name="connsiteY15" fmla="*/ 330605 h 2843217"/>
                <a:gd name="connsiteX16" fmla="*/ 2016111 w 4149073"/>
                <a:gd name="connsiteY16" fmla="*/ 405 h 2843217"/>
                <a:gd name="connsiteX0" fmla="*/ 2016111 w 4139551"/>
                <a:gd name="connsiteY0" fmla="*/ 405 h 2840124"/>
                <a:gd name="connsiteX1" fmla="*/ 187311 w 4139551"/>
                <a:gd name="connsiteY1" fmla="*/ 325525 h 2840124"/>
                <a:gd name="connsiteX2" fmla="*/ 495159 w 4139551"/>
                <a:gd name="connsiteY2" fmla="*/ 1092605 h 2840124"/>
                <a:gd name="connsiteX3" fmla="*/ 2244711 w 4139551"/>
                <a:gd name="connsiteY3" fmla="*/ 1468525 h 2840124"/>
                <a:gd name="connsiteX4" fmla="*/ 2320911 w 4139551"/>
                <a:gd name="connsiteY4" fmla="*/ 1626005 h 2840124"/>
                <a:gd name="connsiteX5" fmla="*/ 2011031 w 4139551"/>
                <a:gd name="connsiteY5" fmla="*/ 1778405 h 2840124"/>
                <a:gd name="connsiteX6" fmla="*/ 1985631 w 4139551"/>
                <a:gd name="connsiteY6" fmla="*/ 2261005 h 2840124"/>
                <a:gd name="connsiteX7" fmla="*/ 2712071 w 4139551"/>
                <a:gd name="connsiteY7" fmla="*/ 2591205 h 2840124"/>
                <a:gd name="connsiteX8" fmla="*/ 4139551 w 4139551"/>
                <a:gd name="connsiteY8" fmla="*/ 2840125 h 2840124"/>
                <a:gd name="connsiteX9" fmla="*/ 2148191 w 4139551"/>
                <a:gd name="connsiteY9" fmla="*/ 2306725 h 2840124"/>
                <a:gd name="connsiteX10" fmla="*/ 2097391 w 4139551"/>
                <a:gd name="connsiteY10" fmla="*/ 1834285 h 2840124"/>
                <a:gd name="connsiteX11" fmla="*/ 2595231 w 4139551"/>
                <a:gd name="connsiteY11" fmla="*/ 1590446 h 2840124"/>
                <a:gd name="connsiteX12" fmla="*/ 2351391 w 4139551"/>
                <a:gd name="connsiteY12" fmla="*/ 1392325 h 2840124"/>
                <a:gd name="connsiteX13" fmla="*/ 319391 w 4139551"/>
                <a:gd name="connsiteY13" fmla="*/ 909725 h 2840124"/>
                <a:gd name="connsiteX14" fmla="*/ 354951 w 4139551"/>
                <a:gd name="connsiteY14" fmla="*/ 330605 h 2840124"/>
                <a:gd name="connsiteX15" fmla="*/ 2016111 w 4139551"/>
                <a:gd name="connsiteY15" fmla="*/ 405 h 2840124"/>
                <a:gd name="connsiteX0" fmla="*/ 2016111 w 2713157"/>
                <a:gd name="connsiteY0" fmla="*/ 405 h 2591458"/>
                <a:gd name="connsiteX1" fmla="*/ 187311 w 2713157"/>
                <a:gd name="connsiteY1" fmla="*/ 325525 h 2591458"/>
                <a:gd name="connsiteX2" fmla="*/ 495159 w 2713157"/>
                <a:gd name="connsiteY2" fmla="*/ 1092605 h 2591458"/>
                <a:gd name="connsiteX3" fmla="*/ 2244711 w 2713157"/>
                <a:gd name="connsiteY3" fmla="*/ 1468525 h 2591458"/>
                <a:gd name="connsiteX4" fmla="*/ 2320911 w 2713157"/>
                <a:gd name="connsiteY4" fmla="*/ 1626005 h 2591458"/>
                <a:gd name="connsiteX5" fmla="*/ 2011031 w 2713157"/>
                <a:gd name="connsiteY5" fmla="*/ 1778405 h 2591458"/>
                <a:gd name="connsiteX6" fmla="*/ 1985631 w 2713157"/>
                <a:gd name="connsiteY6" fmla="*/ 2261005 h 2591458"/>
                <a:gd name="connsiteX7" fmla="*/ 2712071 w 2713157"/>
                <a:gd name="connsiteY7" fmla="*/ 2591205 h 2591458"/>
                <a:gd name="connsiteX8" fmla="*/ 2148191 w 2713157"/>
                <a:gd name="connsiteY8" fmla="*/ 2306725 h 2591458"/>
                <a:gd name="connsiteX9" fmla="*/ 2097391 w 2713157"/>
                <a:gd name="connsiteY9" fmla="*/ 1834285 h 2591458"/>
                <a:gd name="connsiteX10" fmla="*/ 2595231 w 2713157"/>
                <a:gd name="connsiteY10" fmla="*/ 1590446 h 2591458"/>
                <a:gd name="connsiteX11" fmla="*/ 2351391 w 2713157"/>
                <a:gd name="connsiteY11" fmla="*/ 1392325 h 2591458"/>
                <a:gd name="connsiteX12" fmla="*/ 319391 w 2713157"/>
                <a:gd name="connsiteY12" fmla="*/ 909725 h 2591458"/>
                <a:gd name="connsiteX13" fmla="*/ 354951 w 2713157"/>
                <a:gd name="connsiteY13" fmla="*/ 330605 h 2591458"/>
                <a:gd name="connsiteX14" fmla="*/ 2016111 w 2713157"/>
                <a:gd name="connsiteY14" fmla="*/ 405 h 2591458"/>
                <a:gd name="connsiteX0" fmla="*/ 2016111 w 2662556"/>
                <a:gd name="connsiteY0" fmla="*/ 405 h 2346762"/>
                <a:gd name="connsiteX1" fmla="*/ 187311 w 2662556"/>
                <a:gd name="connsiteY1" fmla="*/ 325525 h 2346762"/>
                <a:gd name="connsiteX2" fmla="*/ 495159 w 2662556"/>
                <a:gd name="connsiteY2" fmla="*/ 1092605 h 2346762"/>
                <a:gd name="connsiteX3" fmla="*/ 2244711 w 2662556"/>
                <a:gd name="connsiteY3" fmla="*/ 1468525 h 2346762"/>
                <a:gd name="connsiteX4" fmla="*/ 2320911 w 2662556"/>
                <a:gd name="connsiteY4" fmla="*/ 1626005 h 2346762"/>
                <a:gd name="connsiteX5" fmla="*/ 2011031 w 2662556"/>
                <a:gd name="connsiteY5" fmla="*/ 1778405 h 2346762"/>
                <a:gd name="connsiteX6" fmla="*/ 1985631 w 2662556"/>
                <a:gd name="connsiteY6" fmla="*/ 2261005 h 2346762"/>
                <a:gd name="connsiteX7" fmla="*/ 2148191 w 2662556"/>
                <a:gd name="connsiteY7" fmla="*/ 2306725 h 2346762"/>
                <a:gd name="connsiteX8" fmla="*/ 2097391 w 2662556"/>
                <a:gd name="connsiteY8" fmla="*/ 1834285 h 2346762"/>
                <a:gd name="connsiteX9" fmla="*/ 2595231 w 2662556"/>
                <a:gd name="connsiteY9" fmla="*/ 1590446 h 2346762"/>
                <a:gd name="connsiteX10" fmla="*/ 2351391 w 2662556"/>
                <a:gd name="connsiteY10" fmla="*/ 1392325 h 2346762"/>
                <a:gd name="connsiteX11" fmla="*/ 319391 w 2662556"/>
                <a:gd name="connsiteY11" fmla="*/ 909725 h 2346762"/>
                <a:gd name="connsiteX12" fmla="*/ 354951 w 2662556"/>
                <a:gd name="connsiteY12" fmla="*/ 330605 h 2346762"/>
                <a:gd name="connsiteX13" fmla="*/ 2016111 w 2662556"/>
                <a:gd name="connsiteY13" fmla="*/ 405 h 2346762"/>
                <a:gd name="connsiteX0" fmla="*/ 2016111 w 2662556"/>
                <a:gd name="connsiteY0" fmla="*/ 405 h 2261202"/>
                <a:gd name="connsiteX1" fmla="*/ 187311 w 2662556"/>
                <a:gd name="connsiteY1" fmla="*/ 325525 h 2261202"/>
                <a:gd name="connsiteX2" fmla="*/ 495159 w 2662556"/>
                <a:gd name="connsiteY2" fmla="*/ 1092605 h 2261202"/>
                <a:gd name="connsiteX3" fmla="*/ 2244711 w 2662556"/>
                <a:gd name="connsiteY3" fmla="*/ 1468525 h 2261202"/>
                <a:gd name="connsiteX4" fmla="*/ 2320911 w 2662556"/>
                <a:gd name="connsiteY4" fmla="*/ 1626005 h 2261202"/>
                <a:gd name="connsiteX5" fmla="*/ 2011031 w 2662556"/>
                <a:gd name="connsiteY5" fmla="*/ 1778405 h 2261202"/>
                <a:gd name="connsiteX6" fmla="*/ 1985631 w 2662556"/>
                <a:gd name="connsiteY6" fmla="*/ 2261005 h 2261202"/>
                <a:gd name="connsiteX7" fmla="*/ 2097391 w 2662556"/>
                <a:gd name="connsiteY7" fmla="*/ 1834285 h 2261202"/>
                <a:gd name="connsiteX8" fmla="*/ 2595231 w 2662556"/>
                <a:gd name="connsiteY8" fmla="*/ 1590446 h 2261202"/>
                <a:gd name="connsiteX9" fmla="*/ 2351391 w 2662556"/>
                <a:gd name="connsiteY9" fmla="*/ 1392325 h 2261202"/>
                <a:gd name="connsiteX10" fmla="*/ 319391 w 2662556"/>
                <a:gd name="connsiteY10" fmla="*/ 909725 h 2261202"/>
                <a:gd name="connsiteX11" fmla="*/ 354951 w 2662556"/>
                <a:gd name="connsiteY11" fmla="*/ 330605 h 2261202"/>
                <a:gd name="connsiteX12" fmla="*/ 2016111 w 2662556"/>
                <a:gd name="connsiteY12" fmla="*/ 405 h 2261202"/>
                <a:gd name="connsiteX0" fmla="*/ 2016111 w 2662556"/>
                <a:gd name="connsiteY0" fmla="*/ 405 h 1843878"/>
                <a:gd name="connsiteX1" fmla="*/ 187311 w 2662556"/>
                <a:gd name="connsiteY1" fmla="*/ 325525 h 1843878"/>
                <a:gd name="connsiteX2" fmla="*/ 495159 w 2662556"/>
                <a:gd name="connsiteY2" fmla="*/ 1092605 h 1843878"/>
                <a:gd name="connsiteX3" fmla="*/ 2244711 w 2662556"/>
                <a:gd name="connsiteY3" fmla="*/ 1468525 h 1843878"/>
                <a:gd name="connsiteX4" fmla="*/ 2320911 w 2662556"/>
                <a:gd name="connsiteY4" fmla="*/ 1626005 h 1843878"/>
                <a:gd name="connsiteX5" fmla="*/ 2011031 w 2662556"/>
                <a:gd name="connsiteY5" fmla="*/ 1778405 h 1843878"/>
                <a:gd name="connsiteX6" fmla="*/ 2097391 w 2662556"/>
                <a:gd name="connsiteY6" fmla="*/ 1834285 h 1843878"/>
                <a:gd name="connsiteX7" fmla="*/ 2595231 w 2662556"/>
                <a:gd name="connsiteY7" fmla="*/ 1590446 h 1843878"/>
                <a:gd name="connsiteX8" fmla="*/ 2351391 w 2662556"/>
                <a:gd name="connsiteY8" fmla="*/ 1392325 h 1843878"/>
                <a:gd name="connsiteX9" fmla="*/ 319391 w 2662556"/>
                <a:gd name="connsiteY9" fmla="*/ 909725 h 1843878"/>
                <a:gd name="connsiteX10" fmla="*/ 354951 w 2662556"/>
                <a:gd name="connsiteY10" fmla="*/ 330605 h 1843878"/>
                <a:gd name="connsiteX11" fmla="*/ 2016111 w 2662556"/>
                <a:gd name="connsiteY11" fmla="*/ 405 h 1843878"/>
                <a:gd name="connsiteX0" fmla="*/ 2016111 w 2646811"/>
                <a:gd name="connsiteY0" fmla="*/ 405 h 1778597"/>
                <a:gd name="connsiteX1" fmla="*/ 187311 w 2646811"/>
                <a:gd name="connsiteY1" fmla="*/ 325525 h 1778597"/>
                <a:gd name="connsiteX2" fmla="*/ 495159 w 2646811"/>
                <a:gd name="connsiteY2" fmla="*/ 1092605 h 1778597"/>
                <a:gd name="connsiteX3" fmla="*/ 2244711 w 2646811"/>
                <a:gd name="connsiteY3" fmla="*/ 1468525 h 1778597"/>
                <a:gd name="connsiteX4" fmla="*/ 2320911 w 2646811"/>
                <a:gd name="connsiteY4" fmla="*/ 1626005 h 1778597"/>
                <a:gd name="connsiteX5" fmla="*/ 2011031 w 2646811"/>
                <a:gd name="connsiteY5" fmla="*/ 1778405 h 1778597"/>
                <a:gd name="connsiteX6" fmla="*/ 2595231 w 2646811"/>
                <a:gd name="connsiteY6" fmla="*/ 1590446 h 1778597"/>
                <a:gd name="connsiteX7" fmla="*/ 2351391 w 2646811"/>
                <a:gd name="connsiteY7" fmla="*/ 1392325 h 1778597"/>
                <a:gd name="connsiteX8" fmla="*/ 319391 w 2646811"/>
                <a:gd name="connsiteY8" fmla="*/ 909725 h 1778597"/>
                <a:gd name="connsiteX9" fmla="*/ 354951 w 2646811"/>
                <a:gd name="connsiteY9" fmla="*/ 330605 h 1778597"/>
                <a:gd name="connsiteX10" fmla="*/ 2016111 w 2646811"/>
                <a:gd name="connsiteY10" fmla="*/ 405 h 1778597"/>
                <a:gd name="connsiteX0" fmla="*/ 2016111 w 2624817"/>
                <a:gd name="connsiteY0" fmla="*/ 405 h 1634654"/>
                <a:gd name="connsiteX1" fmla="*/ 187311 w 2624817"/>
                <a:gd name="connsiteY1" fmla="*/ 325525 h 1634654"/>
                <a:gd name="connsiteX2" fmla="*/ 495159 w 2624817"/>
                <a:gd name="connsiteY2" fmla="*/ 1092605 h 1634654"/>
                <a:gd name="connsiteX3" fmla="*/ 2244711 w 2624817"/>
                <a:gd name="connsiteY3" fmla="*/ 1468525 h 1634654"/>
                <a:gd name="connsiteX4" fmla="*/ 2320911 w 2624817"/>
                <a:gd name="connsiteY4" fmla="*/ 1626005 h 1634654"/>
                <a:gd name="connsiteX5" fmla="*/ 2595231 w 2624817"/>
                <a:gd name="connsiteY5" fmla="*/ 1590446 h 1634654"/>
                <a:gd name="connsiteX6" fmla="*/ 2351391 w 2624817"/>
                <a:gd name="connsiteY6" fmla="*/ 1392325 h 1634654"/>
                <a:gd name="connsiteX7" fmla="*/ 319391 w 2624817"/>
                <a:gd name="connsiteY7" fmla="*/ 909725 h 1634654"/>
                <a:gd name="connsiteX8" fmla="*/ 354951 w 2624817"/>
                <a:gd name="connsiteY8" fmla="*/ 330605 h 1634654"/>
                <a:gd name="connsiteX9" fmla="*/ 2016111 w 2624817"/>
                <a:gd name="connsiteY9" fmla="*/ 405 h 1634654"/>
                <a:gd name="connsiteX0" fmla="*/ 2016111 w 2630175"/>
                <a:gd name="connsiteY0" fmla="*/ 405 h 1592357"/>
                <a:gd name="connsiteX1" fmla="*/ 187311 w 2630175"/>
                <a:gd name="connsiteY1" fmla="*/ 325525 h 1592357"/>
                <a:gd name="connsiteX2" fmla="*/ 495159 w 2630175"/>
                <a:gd name="connsiteY2" fmla="*/ 1092605 h 1592357"/>
                <a:gd name="connsiteX3" fmla="*/ 2244711 w 2630175"/>
                <a:gd name="connsiteY3" fmla="*/ 1468525 h 1592357"/>
                <a:gd name="connsiteX4" fmla="*/ 2595231 w 2630175"/>
                <a:gd name="connsiteY4" fmla="*/ 1590446 h 1592357"/>
                <a:gd name="connsiteX5" fmla="*/ 2351391 w 2630175"/>
                <a:gd name="connsiteY5" fmla="*/ 1392325 h 1592357"/>
                <a:gd name="connsiteX6" fmla="*/ 319391 w 2630175"/>
                <a:gd name="connsiteY6" fmla="*/ 909725 h 1592357"/>
                <a:gd name="connsiteX7" fmla="*/ 354951 w 2630175"/>
                <a:gd name="connsiteY7" fmla="*/ 330605 h 1592357"/>
                <a:gd name="connsiteX8" fmla="*/ 2016111 w 2630175"/>
                <a:gd name="connsiteY8" fmla="*/ 405 h 1592357"/>
                <a:gd name="connsiteX0" fmla="*/ 2016111 w 2541753"/>
                <a:gd name="connsiteY0" fmla="*/ 405 h 1491745"/>
                <a:gd name="connsiteX1" fmla="*/ 187311 w 2541753"/>
                <a:gd name="connsiteY1" fmla="*/ 325525 h 1491745"/>
                <a:gd name="connsiteX2" fmla="*/ 495159 w 2541753"/>
                <a:gd name="connsiteY2" fmla="*/ 1092605 h 1491745"/>
                <a:gd name="connsiteX3" fmla="*/ 2244711 w 2541753"/>
                <a:gd name="connsiteY3" fmla="*/ 1468525 h 1491745"/>
                <a:gd name="connsiteX4" fmla="*/ 2351391 w 2541753"/>
                <a:gd name="connsiteY4" fmla="*/ 1392325 h 1491745"/>
                <a:gd name="connsiteX5" fmla="*/ 319391 w 2541753"/>
                <a:gd name="connsiteY5" fmla="*/ 909725 h 1491745"/>
                <a:gd name="connsiteX6" fmla="*/ 354951 w 2541753"/>
                <a:gd name="connsiteY6" fmla="*/ 330605 h 1491745"/>
                <a:gd name="connsiteX7" fmla="*/ 2016111 w 2541753"/>
                <a:gd name="connsiteY7" fmla="*/ 405 h 1491745"/>
                <a:gd name="connsiteX0" fmla="*/ 2016111 w 2351809"/>
                <a:gd name="connsiteY0" fmla="*/ 405 h 1396230"/>
                <a:gd name="connsiteX1" fmla="*/ 187311 w 2351809"/>
                <a:gd name="connsiteY1" fmla="*/ 325525 h 1396230"/>
                <a:gd name="connsiteX2" fmla="*/ 495159 w 2351809"/>
                <a:gd name="connsiteY2" fmla="*/ 1092605 h 1396230"/>
                <a:gd name="connsiteX3" fmla="*/ 2351391 w 2351809"/>
                <a:gd name="connsiteY3" fmla="*/ 1392325 h 1396230"/>
                <a:gd name="connsiteX4" fmla="*/ 319391 w 2351809"/>
                <a:gd name="connsiteY4" fmla="*/ 909725 h 1396230"/>
                <a:gd name="connsiteX5" fmla="*/ 354951 w 2351809"/>
                <a:gd name="connsiteY5" fmla="*/ 330605 h 1396230"/>
                <a:gd name="connsiteX6" fmla="*/ 2016111 w 2351809"/>
                <a:gd name="connsiteY6" fmla="*/ 405 h 1396230"/>
                <a:gd name="connsiteX0" fmla="*/ 2016111 w 2016263"/>
                <a:gd name="connsiteY0" fmla="*/ 405 h 1123426"/>
                <a:gd name="connsiteX1" fmla="*/ 187311 w 2016263"/>
                <a:gd name="connsiteY1" fmla="*/ 325525 h 1123426"/>
                <a:gd name="connsiteX2" fmla="*/ 495159 w 2016263"/>
                <a:gd name="connsiteY2" fmla="*/ 1092605 h 1123426"/>
                <a:gd name="connsiteX3" fmla="*/ 319391 w 2016263"/>
                <a:gd name="connsiteY3" fmla="*/ 909725 h 1123426"/>
                <a:gd name="connsiteX4" fmla="*/ 354951 w 2016263"/>
                <a:gd name="connsiteY4" fmla="*/ 330605 h 1123426"/>
                <a:gd name="connsiteX5" fmla="*/ 2016111 w 2016263"/>
                <a:gd name="connsiteY5" fmla="*/ 405 h 1123426"/>
                <a:gd name="connsiteX0" fmla="*/ 1931667 w 1931819"/>
                <a:gd name="connsiteY0" fmla="*/ 342 h 909661"/>
                <a:gd name="connsiteX1" fmla="*/ 102867 w 1931819"/>
                <a:gd name="connsiteY1" fmla="*/ 325462 h 909661"/>
                <a:gd name="connsiteX2" fmla="*/ 234947 w 1931819"/>
                <a:gd name="connsiteY2" fmla="*/ 909662 h 909661"/>
                <a:gd name="connsiteX3" fmla="*/ 270507 w 1931819"/>
                <a:gd name="connsiteY3" fmla="*/ 330542 h 909661"/>
                <a:gd name="connsiteX4" fmla="*/ 1931667 w 1931819"/>
                <a:gd name="connsiteY4" fmla="*/ 342 h 909661"/>
                <a:gd name="connsiteX0" fmla="*/ 1977790 w 1977947"/>
                <a:gd name="connsiteY0" fmla="*/ 226 h 368916"/>
                <a:gd name="connsiteX1" fmla="*/ 148990 w 1977947"/>
                <a:gd name="connsiteY1" fmla="*/ 325346 h 368916"/>
                <a:gd name="connsiteX2" fmla="*/ 316630 w 1977947"/>
                <a:gd name="connsiteY2" fmla="*/ 330426 h 368916"/>
                <a:gd name="connsiteX3" fmla="*/ 1977790 w 1977947"/>
                <a:gd name="connsiteY3" fmla="*/ 226 h 368916"/>
                <a:gd name="connsiteX0" fmla="*/ 2017255 w 2017405"/>
                <a:gd name="connsiteY0" fmla="*/ 358 h 237730"/>
                <a:gd name="connsiteX1" fmla="*/ 151687 w 2017405"/>
                <a:gd name="connsiteY1" fmla="*/ 201089 h 237730"/>
                <a:gd name="connsiteX2" fmla="*/ 319327 w 2017405"/>
                <a:gd name="connsiteY2" fmla="*/ 206169 h 237730"/>
                <a:gd name="connsiteX3" fmla="*/ 2017255 w 2017405"/>
                <a:gd name="connsiteY3" fmla="*/ 358 h 237730"/>
                <a:gd name="connsiteX0" fmla="*/ 2008937 w 2009288"/>
                <a:gd name="connsiteY0" fmla="*/ 765 h 223898"/>
                <a:gd name="connsiteX1" fmla="*/ 155623 w 2009288"/>
                <a:gd name="connsiteY1" fmla="*/ 139301 h 223898"/>
                <a:gd name="connsiteX2" fmla="*/ 311009 w 2009288"/>
                <a:gd name="connsiteY2" fmla="*/ 206576 h 223898"/>
                <a:gd name="connsiteX3" fmla="*/ 2008937 w 2009288"/>
                <a:gd name="connsiteY3" fmla="*/ 765 h 223898"/>
                <a:gd name="connsiteX0" fmla="*/ 2008937 w 2009288"/>
                <a:gd name="connsiteY0" fmla="*/ 287 h 200328"/>
                <a:gd name="connsiteX1" fmla="*/ 155623 w 2009288"/>
                <a:gd name="connsiteY1" fmla="*/ 138823 h 200328"/>
                <a:gd name="connsiteX2" fmla="*/ 311009 w 2009288"/>
                <a:gd name="connsiteY2" fmla="*/ 179444 h 200328"/>
                <a:gd name="connsiteX3" fmla="*/ 2008937 w 2009288"/>
                <a:gd name="connsiteY3" fmla="*/ 287 h 200328"/>
                <a:gd name="connsiteX0" fmla="*/ 512333 w 520321"/>
                <a:gd name="connsiteY0" fmla="*/ 172 h 300943"/>
                <a:gd name="connsiteX1" fmla="*/ 56263 w 520321"/>
                <a:gd name="connsiteY1" fmla="*/ 236439 h 300943"/>
                <a:gd name="connsiteX2" fmla="*/ 211649 w 520321"/>
                <a:gd name="connsiteY2" fmla="*/ 277060 h 300943"/>
                <a:gd name="connsiteX3" fmla="*/ 512333 w 520321"/>
                <a:gd name="connsiteY3" fmla="*/ 172 h 300943"/>
                <a:gd name="connsiteX0" fmla="*/ 586801 w 586971"/>
                <a:gd name="connsiteY0" fmla="*/ 2355 h 406633"/>
                <a:gd name="connsiteX1" fmla="*/ 130731 w 586971"/>
                <a:gd name="connsiteY1" fmla="*/ 238622 h 406633"/>
                <a:gd name="connsiteX2" fmla="*/ 163554 w 586971"/>
                <a:gd name="connsiteY2" fmla="*/ 394745 h 406633"/>
                <a:gd name="connsiteX3" fmla="*/ 586801 w 586971"/>
                <a:gd name="connsiteY3" fmla="*/ 2355 h 406633"/>
                <a:gd name="connsiteX0" fmla="*/ 595989 w 596483"/>
                <a:gd name="connsiteY0" fmla="*/ 68 h 423539"/>
                <a:gd name="connsiteX1" fmla="*/ 115404 w 596483"/>
                <a:gd name="connsiteY1" fmla="*/ 360725 h 423539"/>
                <a:gd name="connsiteX2" fmla="*/ 172742 w 596483"/>
                <a:gd name="connsiteY2" fmla="*/ 392458 h 423539"/>
                <a:gd name="connsiteX3" fmla="*/ 595989 w 596483"/>
                <a:gd name="connsiteY3" fmla="*/ 68 h 423539"/>
                <a:gd name="connsiteX0" fmla="*/ 595989 w 596220"/>
                <a:gd name="connsiteY0" fmla="*/ 68 h 423539"/>
                <a:gd name="connsiteX1" fmla="*/ 115404 w 596220"/>
                <a:gd name="connsiteY1" fmla="*/ 360725 h 423539"/>
                <a:gd name="connsiteX2" fmla="*/ 172742 w 596220"/>
                <a:gd name="connsiteY2" fmla="*/ 392458 h 423539"/>
                <a:gd name="connsiteX3" fmla="*/ 595989 w 596220"/>
                <a:gd name="connsiteY3" fmla="*/ 68 h 423539"/>
                <a:gd name="connsiteX0" fmla="*/ 577887 w 578118"/>
                <a:gd name="connsiteY0" fmla="*/ 102 h 458978"/>
                <a:gd name="connsiteX1" fmla="*/ 97302 w 578118"/>
                <a:gd name="connsiteY1" fmla="*/ 360759 h 458978"/>
                <a:gd name="connsiteX2" fmla="*/ 154640 w 578118"/>
                <a:gd name="connsiteY2" fmla="*/ 392492 h 458978"/>
                <a:gd name="connsiteX3" fmla="*/ 577887 w 578118"/>
                <a:gd name="connsiteY3" fmla="*/ 102 h 458978"/>
                <a:gd name="connsiteX0" fmla="*/ 577887 w 578087"/>
                <a:gd name="connsiteY0" fmla="*/ 102 h 458978"/>
                <a:gd name="connsiteX1" fmla="*/ 97302 w 578087"/>
                <a:gd name="connsiteY1" fmla="*/ 360759 h 458978"/>
                <a:gd name="connsiteX2" fmla="*/ 154640 w 578087"/>
                <a:gd name="connsiteY2" fmla="*/ 392492 h 458978"/>
                <a:gd name="connsiteX3" fmla="*/ 577887 w 578087"/>
                <a:gd name="connsiteY3" fmla="*/ 102 h 458978"/>
                <a:gd name="connsiteX0" fmla="*/ 481332 w 481532"/>
                <a:gd name="connsiteY0" fmla="*/ 102 h 440378"/>
                <a:gd name="connsiteX1" fmla="*/ 747 w 481532"/>
                <a:gd name="connsiteY1" fmla="*/ 360759 h 440378"/>
                <a:gd name="connsiteX2" fmla="*/ 58085 w 481532"/>
                <a:gd name="connsiteY2" fmla="*/ 392492 h 440378"/>
                <a:gd name="connsiteX3" fmla="*/ 481332 w 481532"/>
                <a:gd name="connsiteY3" fmla="*/ 102 h 440378"/>
                <a:gd name="connsiteX0" fmla="*/ 480936 w 481136"/>
                <a:gd name="connsiteY0" fmla="*/ 68 h 398264"/>
                <a:gd name="connsiteX1" fmla="*/ 351 w 481136"/>
                <a:gd name="connsiteY1" fmla="*/ 360725 h 398264"/>
                <a:gd name="connsiteX2" fmla="*/ 57689 w 481136"/>
                <a:gd name="connsiteY2" fmla="*/ 392458 h 398264"/>
                <a:gd name="connsiteX3" fmla="*/ 480936 w 481136"/>
                <a:gd name="connsiteY3" fmla="*/ 68 h 398264"/>
                <a:gd name="connsiteX0" fmla="*/ 496645 w 497071"/>
                <a:gd name="connsiteY0" fmla="*/ 57 h 380060"/>
                <a:gd name="connsiteX1" fmla="*/ 16060 w 497071"/>
                <a:gd name="connsiteY1" fmla="*/ 360714 h 380060"/>
                <a:gd name="connsiteX2" fmla="*/ 97908 w 497071"/>
                <a:gd name="connsiteY2" fmla="*/ 339136 h 380060"/>
                <a:gd name="connsiteX3" fmla="*/ 496645 w 497071"/>
                <a:gd name="connsiteY3" fmla="*/ 57 h 380060"/>
                <a:gd name="connsiteX0" fmla="*/ 496645 w 497071"/>
                <a:gd name="connsiteY0" fmla="*/ 12 h 390429"/>
                <a:gd name="connsiteX1" fmla="*/ 16060 w 497071"/>
                <a:gd name="connsiteY1" fmla="*/ 360669 h 390429"/>
                <a:gd name="connsiteX2" fmla="*/ 97908 w 497071"/>
                <a:gd name="connsiteY2" fmla="*/ 374631 h 390429"/>
                <a:gd name="connsiteX3" fmla="*/ 496645 w 497071"/>
                <a:gd name="connsiteY3" fmla="*/ 12 h 390429"/>
                <a:gd name="connsiteX0" fmla="*/ 496645 w 497323"/>
                <a:gd name="connsiteY0" fmla="*/ 12 h 390425"/>
                <a:gd name="connsiteX1" fmla="*/ 16060 w 497323"/>
                <a:gd name="connsiteY1" fmla="*/ 360669 h 390425"/>
                <a:gd name="connsiteX2" fmla="*/ 97908 w 497323"/>
                <a:gd name="connsiteY2" fmla="*/ 374631 h 390425"/>
                <a:gd name="connsiteX3" fmla="*/ 496645 w 497323"/>
                <a:gd name="connsiteY3" fmla="*/ 12 h 390425"/>
                <a:gd name="connsiteX0" fmla="*/ 492450 w 493128"/>
                <a:gd name="connsiteY0" fmla="*/ 16 h 421927"/>
                <a:gd name="connsiteX1" fmla="*/ 11865 w 493128"/>
                <a:gd name="connsiteY1" fmla="*/ 360673 h 421927"/>
                <a:gd name="connsiteX2" fmla="*/ 93713 w 493128"/>
                <a:gd name="connsiteY2" fmla="*/ 374635 h 421927"/>
                <a:gd name="connsiteX3" fmla="*/ 492450 w 493128"/>
                <a:gd name="connsiteY3" fmla="*/ 16 h 421927"/>
                <a:gd name="connsiteX0" fmla="*/ 492450 w 492778"/>
                <a:gd name="connsiteY0" fmla="*/ 16 h 421927"/>
                <a:gd name="connsiteX1" fmla="*/ 11865 w 492778"/>
                <a:gd name="connsiteY1" fmla="*/ 360673 h 421927"/>
                <a:gd name="connsiteX2" fmla="*/ 93713 w 492778"/>
                <a:gd name="connsiteY2" fmla="*/ 374635 h 421927"/>
                <a:gd name="connsiteX3" fmla="*/ 492450 w 492778"/>
                <a:gd name="connsiteY3" fmla="*/ 16 h 421927"/>
                <a:gd name="connsiteX0" fmla="*/ 561600 w 561888"/>
                <a:gd name="connsiteY0" fmla="*/ 11 h 409506"/>
                <a:gd name="connsiteX1" fmla="*/ 19735 w 561888"/>
                <a:gd name="connsiteY1" fmla="*/ 378441 h 409506"/>
                <a:gd name="connsiteX2" fmla="*/ 101583 w 561888"/>
                <a:gd name="connsiteY2" fmla="*/ 392403 h 409506"/>
                <a:gd name="connsiteX3" fmla="*/ 561600 w 561888"/>
                <a:gd name="connsiteY3" fmla="*/ 11 h 409506"/>
                <a:gd name="connsiteX0" fmla="*/ 566181 w 566469"/>
                <a:gd name="connsiteY0" fmla="*/ 18 h 456799"/>
                <a:gd name="connsiteX1" fmla="*/ 24316 w 566469"/>
                <a:gd name="connsiteY1" fmla="*/ 378448 h 456799"/>
                <a:gd name="connsiteX2" fmla="*/ 106164 w 566469"/>
                <a:gd name="connsiteY2" fmla="*/ 392410 h 456799"/>
                <a:gd name="connsiteX3" fmla="*/ 566181 w 566469"/>
                <a:gd name="connsiteY3" fmla="*/ 18 h 456799"/>
                <a:gd name="connsiteX0" fmla="*/ 566181 w 566490"/>
                <a:gd name="connsiteY0" fmla="*/ 18 h 456795"/>
                <a:gd name="connsiteX1" fmla="*/ 24316 w 566490"/>
                <a:gd name="connsiteY1" fmla="*/ 378448 h 456795"/>
                <a:gd name="connsiteX2" fmla="*/ 106164 w 566490"/>
                <a:gd name="connsiteY2" fmla="*/ 392410 h 456795"/>
                <a:gd name="connsiteX3" fmla="*/ 566181 w 566490"/>
                <a:gd name="connsiteY3" fmla="*/ 18 h 456795"/>
                <a:gd name="connsiteX0" fmla="*/ 544337 w 788325"/>
                <a:gd name="connsiteY0" fmla="*/ 462 h 463933"/>
                <a:gd name="connsiteX1" fmla="*/ 2472 w 788325"/>
                <a:gd name="connsiteY1" fmla="*/ 378892 h 463933"/>
                <a:gd name="connsiteX2" fmla="*/ 782941 w 788325"/>
                <a:gd name="connsiteY2" fmla="*/ 463933 h 463933"/>
                <a:gd name="connsiteX3" fmla="*/ 544337 w 788325"/>
                <a:gd name="connsiteY3" fmla="*/ 462 h 463933"/>
                <a:gd name="connsiteX0" fmla="*/ 541908 w 605968"/>
                <a:gd name="connsiteY0" fmla="*/ 1872 h 554194"/>
                <a:gd name="connsiteX1" fmla="*/ 43 w 605968"/>
                <a:gd name="connsiteY1" fmla="*/ 380302 h 554194"/>
                <a:gd name="connsiteX2" fmla="*/ 572147 w 605968"/>
                <a:gd name="connsiteY2" fmla="*/ 554194 h 554194"/>
                <a:gd name="connsiteX3" fmla="*/ 541908 w 605968"/>
                <a:gd name="connsiteY3" fmla="*/ 1872 h 554194"/>
                <a:gd name="connsiteX0" fmla="*/ 541908 w 572393"/>
                <a:gd name="connsiteY0" fmla="*/ 1876 h 554586"/>
                <a:gd name="connsiteX1" fmla="*/ 43 w 572393"/>
                <a:gd name="connsiteY1" fmla="*/ 380306 h 554586"/>
                <a:gd name="connsiteX2" fmla="*/ 572147 w 572393"/>
                <a:gd name="connsiteY2" fmla="*/ 554198 h 554586"/>
                <a:gd name="connsiteX3" fmla="*/ 541908 w 572393"/>
                <a:gd name="connsiteY3" fmla="*/ 1876 h 554586"/>
                <a:gd name="connsiteX0" fmla="*/ 541908 w 950061"/>
                <a:gd name="connsiteY0" fmla="*/ 1876 h 554198"/>
                <a:gd name="connsiteX1" fmla="*/ 43 w 950061"/>
                <a:gd name="connsiteY1" fmla="*/ 380306 h 554198"/>
                <a:gd name="connsiteX2" fmla="*/ 572147 w 950061"/>
                <a:gd name="connsiteY2" fmla="*/ 554198 h 554198"/>
                <a:gd name="connsiteX3" fmla="*/ 541908 w 950061"/>
                <a:gd name="connsiteY3" fmla="*/ 1876 h 554198"/>
                <a:gd name="connsiteX0" fmla="*/ 541908 w 950061"/>
                <a:gd name="connsiteY0" fmla="*/ 1876 h 554202"/>
                <a:gd name="connsiteX1" fmla="*/ 43 w 950061"/>
                <a:gd name="connsiteY1" fmla="*/ 380306 h 554202"/>
                <a:gd name="connsiteX2" fmla="*/ 572147 w 950061"/>
                <a:gd name="connsiteY2" fmla="*/ 554198 h 554202"/>
                <a:gd name="connsiteX3" fmla="*/ 541908 w 950061"/>
                <a:gd name="connsiteY3" fmla="*/ 1876 h 554202"/>
                <a:gd name="connsiteX0" fmla="*/ 541908 w 678577"/>
                <a:gd name="connsiteY0" fmla="*/ 1876 h 555493"/>
                <a:gd name="connsiteX1" fmla="*/ 43 w 678577"/>
                <a:gd name="connsiteY1" fmla="*/ 380306 h 555493"/>
                <a:gd name="connsiteX2" fmla="*/ 572147 w 678577"/>
                <a:gd name="connsiteY2" fmla="*/ 554198 h 555493"/>
                <a:gd name="connsiteX3" fmla="*/ 541908 w 678577"/>
                <a:gd name="connsiteY3" fmla="*/ 1876 h 555493"/>
                <a:gd name="connsiteX0" fmla="*/ 541908 w 754934"/>
                <a:gd name="connsiteY0" fmla="*/ 1876 h 574179"/>
                <a:gd name="connsiteX1" fmla="*/ 43 w 754934"/>
                <a:gd name="connsiteY1" fmla="*/ 380306 h 574179"/>
                <a:gd name="connsiteX2" fmla="*/ 572147 w 754934"/>
                <a:gd name="connsiteY2" fmla="*/ 554198 h 574179"/>
                <a:gd name="connsiteX3" fmla="*/ 541908 w 754934"/>
                <a:gd name="connsiteY3" fmla="*/ 1876 h 574179"/>
                <a:gd name="connsiteX0" fmla="*/ 597584 w 610121"/>
                <a:gd name="connsiteY0" fmla="*/ 488 h 399455"/>
                <a:gd name="connsiteX1" fmla="*/ 55719 w 610121"/>
                <a:gd name="connsiteY1" fmla="*/ 378918 h 399455"/>
                <a:gd name="connsiteX2" fmla="*/ 247868 w 610121"/>
                <a:gd name="connsiteY2" fmla="*/ 304033 h 399455"/>
                <a:gd name="connsiteX3" fmla="*/ 597584 w 610121"/>
                <a:gd name="connsiteY3" fmla="*/ 488 h 399455"/>
                <a:gd name="connsiteX0" fmla="*/ 567216 w 573891"/>
                <a:gd name="connsiteY0" fmla="*/ 1335 h 426663"/>
                <a:gd name="connsiteX1" fmla="*/ 25351 w 573891"/>
                <a:gd name="connsiteY1" fmla="*/ 379765 h 426663"/>
                <a:gd name="connsiteX2" fmla="*/ 217500 w 573891"/>
                <a:gd name="connsiteY2" fmla="*/ 304880 h 426663"/>
                <a:gd name="connsiteX3" fmla="*/ 567216 w 573891"/>
                <a:gd name="connsiteY3" fmla="*/ 1335 h 426663"/>
                <a:gd name="connsiteX0" fmla="*/ 554328 w 556772"/>
                <a:gd name="connsiteY0" fmla="*/ 93 h 326891"/>
                <a:gd name="connsiteX1" fmla="*/ 12461 w 556772"/>
                <a:gd name="connsiteY1" fmla="*/ 271904 h 326891"/>
                <a:gd name="connsiteX2" fmla="*/ 204612 w 556772"/>
                <a:gd name="connsiteY2" fmla="*/ 303638 h 326891"/>
                <a:gd name="connsiteX3" fmla="*/ 554328 w 556772"/>
                <a:gd name="connsiteY3" fmla="*/ 93 h 326891"/>
                <a:gd name="connsiteX0" fmla="*/ 566002 w 568754"/>
                <a:gd name="connsiteY0" fmla="*/ 809 h 421291"/>
                <a:gd name="connsiteX1" fmla="*/ 11880 w 568754"/>
                <a:gd name="connsiteY1" fmla="*/ 405895 h 421291"/>
                <a:gd name="connsiteX2" fmla="*/ 216286 w 568754"/>
                <a:gd name="connsiteY2" fmla="*/ 304354 h 421291"/>
                <a:gd name="connsiteX3" fmla="*/ 566002 w 568754"/>
                <a:gd name="connsiteY3" fmla="*/ 809 h 421291"/>
                <a:gd name="connsiteX0" fmla="*/ 574145 w 576897"/>
                <a:gd name="connsiteY0" fmla="*/ 809 h 474103"/>
                <a:gd name="connsiteX1" fmla="*/ 20023 w 576897"/>
                <a:gd name="connsiteY1" fmla="*/ 405895 h 474103"/>
                <a:gd name="connsiteX2" fmla="*/ 224429 w 576897"/>
                <a:gd name="connsiteY2" fmla="*/ 304354 h 474103"/>
                <a:gd name="connsiteX3" fmla="*/ 574145 w 576897"/>
                <a:gd name="connsiteY3" fmla="*/ 809 h 474103"/>
                <a:gd name="connsiteX0" fmla="*/ 570537 w 572249"/>
                <a:gd name="connsiteY0" fmla="*/ 981 h 419926"/>
                <a:gd name="connsiteX1" fmla="*/ 16415 w 572249"/>
                <a:gd name="connsiteY1" fmla="*/ 406067 h 419926"/>
                <a:gd name="connsiteX2" fmla="*/ 184050 w 572249"/>
                <a:gd name="connsiteY2" fmla="*/ 295643 h 419926"/>
                <a:gd name="connsiteX3" fmla="*/ 570537 w 572249"/>
                <a:gd name="connsiteY3" fmla="*/ 981 h 419926"/>
                <a:gd name="connsiteX0" fmla="*/ 564767 w 567951"/>
                <a:gd name="connsiteY0" fmla="*/ 526 h 424609"/>
                <a:gd name="connsiteX1" fmla="*/ 10645 w 567951"/>
                <a:gd name="connsiteY1" fmla="*/ 405612 h 424609"/>
                <a:gd name="connsiteX2" fmla="*/ 227306 w 567951"/>
                <a:gd name="connsiteY2" fmla="*/ 321840 h 424609"/>
                <a:gd name="connsiteX3" fmla="*/ 564767 w 567951"/>
                <a:gd name="connsiteY3" fmla="*/ 526 h 4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951" h="424609">
                  <a:moveTo>
                    <a:pt x="564767" y="526"/>
                  </a:moveTo>
                  <a:cubicBezTo>
                    <a:pt x="528657" y="14488"/>
                    <a:pt x="66889" y="352060"/>
                    <a:pt x="10645" y="405612"/>
                  </a:cubicBezTo>
                  <a:cubicBezTo>
                    <a:pt x="-45599" y="459164"/>
                    <a:pt x="134952" y="389354"/>
                    <a:pt x="227306" y="321840"/>
                  </a:cubicBezTo>
                  <a:cubicBezTo>
                    <a:pt x="319660" y="254326"/>
                    <a:pt x="600877" y="-13436"/>
                    <a:pt x="564767" y="52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6" name="Freihandform 96">
              <a:extLst>
                <a:ext uri="{FF2B5EF4-FFF2-40B4-BE49-F238E27FC236}">
                  <a16:creationId xmlns:a16="http://schemas.microsoft.com/office/drawing/2014/main" id="{8BFE366C-68E9-4782-A0B8-1C8D54873C3C}"/>
                </a:ext>
              </a:extLst>
            </p:cNvPr>
            <p:cNvSpPr/>
            <p:nvPr/>
          </p:nvSpPr>
          <p:spPr>
            <a:xfrm rot="2207185" flipH="1">
              <a:off x="764575" y="1950258"/>
              <a:ext cx="116639" cy="60103"/>
            </a:xfrm>
            <a:custGeom>
              <a:avLst/>
              <a:gdLst>
                <a:gd name="connsiteX0" fmla="*/ 1940560 w 4064000"/>
                <a:gd name="connsiteY0" fmla="*/ 0 h 2839720"/>
                <a:gd name="connsiteX1" fmla="*/ 111760 w 4064000"/>
                <a:gd name="connsiteY1" fmla="*/ 325120 h 2839720"/>
                <a:gd name="connsiteX2" fmla="*/ 0 w 4064000"/>
                <a:gd name="connsiteY2" fmla="*/ 838200 h 2839720"/>
                <a:gd name="connsiteX3" fmla="*/ 2159000 w 4064000"/>
                <a:gd name="connsiteY3" fmla="*/ 1407160 h 2839720"/>
                <a:gd name="connsiteX4" fmla="*/ 2174240 w 4064000"/>
                <a:gd name="connsiteY4" fmla="*/ 1676400 h 2839720"/>
                <a:gd name="connsiteX5" fmla="*/ 1935480 w 4064000"/>
                <a:gd name="connsiteY5" fmla="*/ 1778000 h 2839720"/>
                <a:gd name="connsiteX6" fmla="*/ 1910080 w 4064000"/>
                <a:gd name="connsiteY6" fmla="*/ 2260600 h 2839720"/>
                <a:gd name="connsiteX7" fmla="*/ 4064000 w 4064000"/>
                <a:gd name="connsiteY7" fmla="*/ 2839720 h 2839720"/>
                <a:gd name="connsiteX8" fmla="*/ 1991360 w 4064000"/>
                <a:gd name="connsiteY8" fmla="*/ 2225040 h 2839720"/>
                <a:gd name="connsiteX9" fmla="*/ 2021840 w 4064000"/>
                <a:gd name="connsiteY9" fmla="*/ 1803400 h 2839720"/>
                <a:gd name="connsiteX10" fmla="*/ 2286000 w 4064000"/>
                <a:gd name="connsiteY10" fmla="*/ 1727200 h 2839720"/>
                <a:gd name="connsiteX11" fmla="*/ 2275840 w 4064000"/>
                <a:gd name="connsiteY11" fmla="*/ 1361440 h 2839720"/>
                <a:gd name="connsiteX12" fmla="*/ 187960 w 4064000"/>
                <a:gd name="connsiteY12" fmla="*/ 756920 h 2839720"/>
                <a:gd name="connsiteX13" fmla="*/ 213360 w 4064000"/>
                <a:gd name="connsiteY13" fmla="*/ 381000 h 2839720"/>
                <a:gd name="connsiteX14" fmla="*/ 1940560 w 4064000"/>
                <a:gd name="connsiteY14" fmla="*/ 0 h 2839720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41934 w 4265374"/>
                <a:gd name="connsiteY0" fmla="*/ 321 h 2840041"/>
                <a:gd name="connsiteX1" fmla="*/ 313134 w 4265374"/>
                <a:gd name="connsiteY1" fmla="*/ 325441 h 2840041"/>
                <a:gd name="connsiteX2" fmla="*/ 201374 w 4265374"/>
                <a:gd name="connsiteY2" fmla="*/ 838521 h 2840041"/>
                <a:gd name="connsiteX3" fmla="*/ 2360374 w 4265374"/>
                <a:gd name="connsiteY3" fmla="*/ 1407481 h 2840041"/>
                <a:gd name="connsiteX4" fmla="*/ 2375614 w 4265374"/>
                <a:gd name="connsiteY4" fmla="*/ 1676721 h 2840041"/>
                <a:gd name="connsiteX5" fmla="*/ 2136854 w 4265374"/>
                <a:gd name="connsiteY5" fmla="*/ 1778321 h 2840041"/>
                <a:gd name="connsiteX6" fmla="*/ 2111454 w 4265374"/>
                <a:gd name="connsiteY6" fmla="*/ 2260921 h 2840041"/>
                <a:gd name="connsiteX7" fmla="*/ 4265374 w 4265374"/>
                <a:gd name="connsiteY7" fmla="*/ 2840041 h 2840041"/>
                <a:gd name="connsiteX8" fmla="*/ 2192734 w 4265374"/>
                <a:gd name="connsiteY8" fmla="*/ 2225361 h 2840041"/>
                <a:gd name="connsiteX9" fmla="*/ 2223214 w 4265374"/>
                <a:gd name="connsiteY9" fmla="*/ 1803721 h 2840041"/>
                <a:gd name="connsiteX10" fmla="*/ 2487374 w 4265374"/>
                <a:gd name="connsiteY10" fmla="*/ 1727521 h 2840041"/>
                <a:gd name="connsiteX11" fmla="*/ 2477214 w 4265374"/>
                <a:gd name="connsiteY11" fmla="*/ 1361761 h 2840041"/>
                <a:gd name="connsiteX12" fmla="*/ 389334 w 4265374"/>
                <a:gd name="connsiteY12" fmla="*/ 757241 h 2840041"/>
                <a:gd name="connsiteX13" fmla="*/ 414734 w 4265374"/>
                <a:gd name="connsiteY13" fmla="*/ 381321 h 2840041"/>
                <a:gd name="connsiteX14" fmla="*/ 2141934 w 4265374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076"/>
                <a:gd name="connsiteY0" fmla="*/ 321 h 2840041"/>
                <a:gd name="connsiteX1" fmla="*/ 326836 w 4279076"/>
                <a:gd name="connsiteY1" fmla="*/ 325441 h 2840041"/>
                <a:gd name="connsiteX2" fmla="*/ 215076 w 4279076"/>
                <a:gd name="connsiteY2" fmla="*/ 838521 h 2840041"/>
                <a:gd name="connsiteX3" fmla="*/ 2374076 w 4279076"/>
                <a:gd name="connsiteY3" fmla="*/ 1407481 h 2840041"/>
                <a:gd name="connsiteX4" fmla="*/ 2389316 w 4279076"/>
                <a:gd name="connsiteY4" fmla="*/ 1676721 h 2840041"/>
                <a:gd name="connsiteX5" fmla="*/ 2150556 w 4279076"/>
                <a:gd name="connsiteY5" fmla="*/ 1778321 h 2840041"/>
                <a:gd name="connsiteX6" fmla="*/ 2125156 w 4279076"/>
                <a:gd name="connsiteY6" fmla="*/ 2260921 h 2840041"/>
                <a:gd name="connsiteX7" fmla="*/ 4279076 w 4279076"/>
                <a:gd name="connsiteY7" fmla="*/ 2840041 h 2840041"/>
                <a:gd name="connsiteX8" fmla="*/ 2206436 w 4279076"/>
                <a:gd name="connsiteY8" fmla="*/ 2225361 h 2840041"/>
                <a:gd name="connsiteX9" fmla="*/ 2236916 w 4279076"/>
                <a:gd name="connsiteY9" fmla="*/ 1803721 h 2840041"/>
                <a:gd name="connsiteX10" fmla="*/ 2501076 w 4279076"/>
                <a:gd name="connsiteY10" fmla="*/ 1727521 h 2840041"/>
                <a:gd name="connsiteX11" fmla="*/ 2490916 w 4279076"/>
                <a:gd name="connsiteY11" fmla="*/ 1361761 h 2840041"/>
                <a:gd name="connsiteX12" fmla="*/ 403036 w 4279076"/>
                <a:gd name="connsiteY12" fmla="*/ 757241 h 2840041"/>
                <a:gd name="connsiteX13" fmla="*/ 428436 w 4279076"/>
                <a:gd name="connsiteY13" fmla="*/ 381321 h 2840041"/>
                <a:gd name="connsiteX14" fmla="*/ 2155636 w 4279076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490916 w 4279154"/>
                <a:gd name="connsiteY11" fmla="*/ 1361761 h 2840041"/>
                <a:gd name="connsiteX12" fmla="*/ 403036 w 4279154"/>
                <a:gd name="connsiteY12" fmla="*/ 757241 h 2840041"/>
                <a:gd name="connsiteX13" fmla="*/ 428436 w 4279154"/>
                <a:gd name="connsiteY13" fmla="*/ 381321 h 2840041"/>
                <a:gd name="connsiteX14" fmla="*/ 2155636 w 4279154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490916 w 4279154"/>
                <a:gd name="connsiteY11" fmla="*/ 1361761 h 2840041"/>
                <a:gd name="connsiteX12" fmla="*/ 403036 w 4279154"/>
                <a:gd name="connsiteY12" fmla="*/ 757241 h 2840041"/>
                <a:gd name="connsiteX13" fmla="*/ 428436 w 4279154"/>
                <a:gd name="connsiteY13" fmla="*/ 381321 h 2840041"/>
                <a:gd name="connsiteX14" fmla="*/ 2155636 w 4279154"/>
                <a:gd name="connsiteY14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79154"/>
                <a:gd name="connsiteY0" fmla="*/ 321 h 2840041"/>
                <a:gd name="connsiteX1" fmla="*/ 326836 w 4279154"/>
                <a:gd name="connsiteY1" fmla="*/ 325441 h 2840041"/>
                <a:gd name="connsiteX2" fmla="*/ 215076 w 4279154"/>
                <a:gd name="connsiteY2" fmla="*/ 838521 h 2840041"/>
                <a:gd name="connsiteX3" fmla="*/ 2374076 w 4279154"/>
                <a:gd name="connsiteY3" fmla="*/ 1407481 h 2840041"/>
                <a:gd name="connsiteX4" fmla="*/ 2389316 w 4279154"/>
                <a:gd name="connsiteY4" fmla="*/ 1676721 h 2840041"/>
                <a:gd name="connsiteX5" fmla="*/ 2150556 w 4279154"/>
                <a:gd name="connsiteY5" fmla="*/ 1778321 h 2840041"/>
                <a:gd name="connsiteX6" fmla="*/ 2125156 w 4279154"/>
                <a:gd name="connsiteY6" fmla="*/ 2260921 h 2840041"/>
                <a:gd name="connsiteX7" fmla="*/ 4279076 w 4279154"/>
                <a:gd name="connsiteY7" fmla="*/ 2840041 h 2840041"/>
                <a:gd name="connsiteX8" fmla="*/ 2206436 w 4279154"/>
                <a:gd name="connsiteY8" fmla="*/ 2225361 h 2840041"/>
                <a:gd name="connsiteX9" fmla="*/ 2236916 w 4279154"/>
                <a:gd name="connsiteY9" fmla="*/ 1803721 h 2840041"/>
                <a:gd name="connsiteX10" fmla="*/ 2501076 w 4279154"/>
                <a:gd name="connsiteY10" fmla="*/ 1727521 h 2840041"/>
                <a:gd name="connsiteX11" fmla="*/ 2749996 w 4279154"/>
                <a:gd name="connsiteY11" fmla="*/ 1549722 h 2840041"/>
                <a:gd name="connsiteX12" fmla="*/ 2490916 w 4279154"/>
                <a:gd name="connsiteY12" fmla="*/ 1361761 h 2840041"/>
                <a:gd name="connsiteX13" fmla="*/ 403036 w 4279154"/>
                <a:gd name="connsiteY13" fmla="*/ 757241 h 2840041"/>
                <a:gd name="connsiteX14" fmla="*/ 428436 w 4279154"/>
                <a:gd name="connsiteY14" fmla="*/ 381321 h 2840041"/>
                <a:gd name="connsiteX15" fmla="*/ 2155636 w 4279154"/>
                <a:gd name="connsiteY15" fmla="*/ 321 h 2840041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4279076 w 4290267"/>
                <a:gd name="connsiteY7" fmla="*/ 2840041 h 2842478"/>
                <a:gd name="connsiteX8" fmla="*/ 3136076 w 4290267"/>
                <a:gd name="connsiteY8" fmla="*/ 2459042 h 2842478"/>
                <a:gd name="connsiteX9" fmla="*/ 2206436 w 4290267"/>
                <a:gd name="connsiteY9" fmla="*/ 2225361 h 2842478"/>
                <a:gd name="connsiteX10" fmla="*/ 2236916 w 4290267"/>
                <a:gd name="connsiteY10" fmla="*/ 1803721 h 2842478"/>
                <a:gd name="connsiteX11" fmla="*/ 2501076 w 4290267"/>
                <a:gd name="connsiteY11" fmla="*/ 1727521 h 2842478"/>
                <a:gd name="connsiteX12" fmla="*/ 2749996 w 4290267"/>
                <a:gd name="connsiteY12" fmla="*/ 1549722 h 2842478"/>
                <a:gd name="connsiteX13" fmla="*/ 2490916 w 4290267"/>
                <a:gd name="connsiteY13" fmla="*/ 1361761 h 2842478"/>
                <a:gd name="connsiteX14" fmla="*/ 403036 w 4290267"/>
                <a:gd name="connsiteY14" fmla="*/ 757241 h 2842478"/>
                <a:gd name="connsiteX15" fmla="*/ 428436 w 4290267"/>
                <a:gd name="connsiteY15" fmla="*/ 381321 h 2842478"/>
                <a:gd name="connsiteX16" fmla="*/ 2155636 w 4290267"/>
                <a:gd name="connsiteY16" fmla="*/ 321 h 2842478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2851596 w 4290267"/>
                <a:gd name="connsiteY7" fmla="*/ 2601281 h 2842478"/>
                <a:gd name="connsiteX8" fmla="*/ 4279076 w 4290267"/>
                <a:gd name="connsiteY8" fmla="*/ 2840041 h 2842478"/>
                <a:gd name="connsiteX9" fmla="*/ 3136076 w 4290267"/>
                <a:gd name="connsiteY9" fmla="*/ 2459042 h 2842478"/>
                <a:gd name="connsiteX10" fmla="*/ 2206436 w 4290267"/>
                <a:gd name="connsiteY10" fmla="*/ 2225361 h 2842478"/>
                <a:gd name="connsiteX11" fmla="*/ 2236916 w 4290267"/>
                <a:gd name="connsiteY11" fmla="*/ 1803721 h 2842478"/>
                <a:gd name="connsiteX12" fmla="*/ 2501076 w 4290267"/>
                <a:gd name="connsiteY12" fmla="*/ 1727521 h 2842478"/>
                <a:gd name="connsiteX13" fmla="*/ 2749996 w 4290267"/>
                <a:gd name="connsiteY13" fmla="*/ 1549722 h 2842478"/>
                <a:gd name="connsiteX14" fmla="*/ 2490916 w 4290267"/>
                <a:gd name="connsiteY14" fmla="*/ 1361761 h 2842478"/>
                <a:gd name="connsiteX15" fmla="*/ 403036 w 4290267"/>
                <a:gd name="connsiteY15" fmla="*/ 757241 h 2842478"/>
                <a:gd name="connsiteX16" fmla="*/ 428436 w 4290267"/>
                <a:gd name="connsiteY16" fmla="*/ 381321 h 2842478"/>
                <a:gd name="connsiteX17" fmla="*/ 2155636 w 4290267"/>
                <a:gd name="connsiteY17" fmla="*/ 321 h 2842478"/>
                <a:gd name="connsiteX0" fmla="*/ 2155636 w 4290267"/>
                <a:gd name="connsiteY0" fmla="*/ 321 h 2842478"/>
                <a:gd name="connsiteX1" fmla="*/ 326836 w 4290267"/>
                <a:gd name="connsiteY1" fmla="*/ 325441 h 2842478"/>
                <a:gd name="connsiteX2" fmla="*/ 215076 w 4290267"/>
                <a:gd name="connsiteY2" fmla="*/ 838521 h 2842478"/>
                <a:gd name="connsiteX3" fmla="*/ 2374076 w 4290267"/>
                <a:gd name="connsiteY3" fmla="*/ 1407481 h 2842478"/>
                <a:gd name="connsiteX4" fmla="*/ 2389316 w 4290267"/>
                <a:gd name="connsiteY4" fmla="*/ 1676721 h 2842478"/>
                <a:gd name="connsiteX5" fmla="*/ 2150556 w 4290267"/>
                <a:gd name="connsiteY5" fmla="*/ 1778321 h 2842478"/>
                <a:gd name="connsiteX6" fmla="*/ 2125156 w 4290267"/>
                <a:gd name="connsiteY6" fmla="*/ 2260921 h 2842478"/>
                <a:gd name="connsiteX7" fmla="*/ 2851596 w 4290267"/>
                <a:gd name="connsiteY7" fmla="*/ 2601281 h 2842478"/>
                <a:gd name="connsiteX8" fmla="*/ 4279076 w 4290267"/>
                <a:gd name="connsiteY8" fmla="*/ 2840041 h 2842478"/>
                <a:gd name="connsiteX9" fmla="*/ 3136076 w 4290267"/>
                <a:gd name="connsiteY9" fmla="*/ 2459042 h 2842478"/>
                <a:gd name="connsiteX10" fmla="*/ 2206436 w 4290267"/>
                <a:gd name="connsiteY10" fmla="*/ 2225361 h 2842478"/>
                <a:gd name="connsiteX11" fmla="*/ 2236916 w 4290267"/>
                <a:gd name="connsiteY11" fmla="*/ 1803721 h 2842478"/>
                <a:gd name="connsiteX12" fmla="*/ 2501076 w 4290267"/>
                <a:gd name="connsiteY12" fmla="*/ 1727521 h 2842478"/>
                <a:gd name="connsiteX13" fmla="*/ 2749996 w 4290267"/>
                <a:gd name="connsiteY13" fmla="*/ 1549722 h 2842478"/>
                <a:gd name="connsiteX14" fmla="*/ 2490916 w 4290267"/>
                <a:gd name="connsiteY14" fmla="*/ 1361761 h 2842478"/>
                <a:gd name="connsiteX15" fmla="*/ 403036 w 4290267"/>
                <a:gd name="connsiteY15" fmla="*/ 757241 h 2842478"/>
                <a:gd name="connsiteX16" fmla="*/ 428436 w 4290267"/>
                <a:gd name="connsiteY16" fmla="*/ 381321 h 2842478"/>
                <a:gd name="connsiteX17" fmla="*/ 2155636 w 4290267"/>
                <a:gd name="connsiteY17" fmla="*/ 321 h 2842478"/>
                <a:gd name="connsiteX0" fmla="*/ 2155636 w 4288442"/>
                <a:gd name="connsiteY0" fmla="*/ 321 h 2843188"/>
                <a:gd name="connsiteX1" fmla="*/ 326836 w 4288442"/>
                <a:gd name="connsiteY1" fmla="*/ 325441 h 2843188"/>
                <a:gd name="connsiteX2" fmla="*/ 215076 w 4288442"/>
                <a:gd name="connsiteY2" fmla="*/ 838521 h 2843188"/>
                <a:gd name="connsiteX3" fmla="*/ 2374076 w 4288442"/>
                <a:gd name="connsiteY3" fmla="*/ 1407481 h 2843188"/>
                <a:gd name="connsiteX4" fmla="*/ 2389316 w 4288442"/>
                <a:gd name="connsiteY4" fmla="*/ 1676721 h 2843188"/>
                <a:gd name="connsiteX5" fmla="*/ 2150556 w 4288442"/>
                <a:gd name="connsiteY5" fmla="*/ 1778321 h 2843188"/>
                <a:gd name="connsiteX6" fmla="*/ 2125156 w 4288442"/>
                <a:gd name="connsiteY6" fmla="*/ 2260921 h 2843188"/>
                <a:gd name="connsiteX7" fmla="*/ 2851596 w 4288442"/>
                <a:gd name="connsiteY7" fmla="*/ 2601281 h 2843188"/>
                <a:gd name="connsiteX8" fmla="*/ 4279076 w 4288442"/>
                <a:gd name="connsiteY8" fmla="*/ 2840041 h 2843188"/>
                <a:gd name="connsiteX9" fmla="*/ 2937956 w 4288442"/>
                <a:gd name="connsiteY9" fmla="*/ 2535242 h 2843188"/>
                <a:gd name="connsiteX10" fmla="*/ 2206436 w 4288442"/>
                <a:gd name="connsiteY10" fmla="*/ 2225361 h 2843188"/>
                <a:gd name="connsiteX11" fmla="*/ 2236916 w 4288442"/>
                <a:gd name="connsiteY11" fmla="*/ 1803721 h 2843188"/>
                <a:gd name="connsiteX12" fmla="*/ 2501076 w 4288442"/>
                <a:gd name="connsiteY12" fmla="*/ 1727521 h 2843188"/>
                <a:gd name="connsiteX13" fmla="*/ 2749996 w 4288442"/>
                <a:gd name="connsiteY13" fmla="*/ 1549722 h 2843188"/>
                <a:gd name="connsiteX14" fmla="*/ 2490916 w 4288442"/>
                <a:gd name="connsiteY14" fmla="*/ 1361761 h 2843188"/>
                <a:gd name="connsiteX15" fmla="*/ 403036 w 4288442"/>
                <a:gd name="connsiteY15" fmla="*/ 757241 h 2843188"/>
                <a:gd name="connsiteX16" fmla="*/ 428436 w 4288442"/>
                <a:gd name="connsiteY16" fmla="*/ 381321 h 2843188"/>
                <a:gd name="connsiteX17" fmla="*/ 2155636 w 4288442"/>
                <a:gd name="connsiteY17" fmla="*/ 321 h 2843188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51596 w 4288639"/>
                <a:gd name="connsiteY7" fmla="*/ 260128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275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49996 w 4288639"/>
                <a:gd name="connsiteY13" fmla="*/ 154972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501076 w 4288639"/>
                <a:gd name="connsiteY12" fmla="*/ 1702121 h 2842966"/>
                <a:gd name="connsiteX13" fmla="*/ 2734756 w 4288639"/>
                <a:gd name="connsiteY13" fmla="*/ 1590362 h 2842966"/>
                <a:gd name="connsiteX14" fmla="*/ 2490916 w 4288639"/>
                <a:gd name="connsiteY14" fmla="*/ 1361761 h 2842966"/>
                <a:gd name="connsiteX15" fmla="*/ 403036 w 4288639"/>
                <a:gd name="connsiteY15" fmla="*/ 757241 h 2842966"/>
                <a:gd name="connsiteX16" fmla="*/ 428436 w 4288639"/>
                <a:gd name="connsiteY16" fmla="*/ 381321 h 2842966"/>
                <a:gd name="connsiteX17" fmla="*/ 2155636 w 4288639"/>
                <a:gd name="connsiteY17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389316 w 4288639"/>
                <a:gd name="connsiteY4" fmla="*/ 16767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35036 w 4288639"/>
                <a:gd name="connsiteY4" fmla="*/ 166656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75676 w 4288639"/>
                <a:gd name="connsiteY4" fmla="*/ 16513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155636 w 4288639"/>
                <a:gd name="connsiteY0" fmla="*/ 321 h 2842966"/>
                <a:gd name="connsiteX1" fmla="*/ 326836 w 4288639"/>
                <a:gd name="connsiteY1" fmla="*/ 325441 h 2842966"/>
                <a:gd name="connsiteX2" fmla="*/ 215076 w 4288639"/>
                <a:gd name="connsiteY2" fmla="*/ 838521 h 2842966"/>
                <a:gd name="connsiteX3" fmla="*/ 2374076 w 4288639"/>
                <a:gd name="connsiteY3" fmla="*/ 1407481 h 2842966"/>
                <a:gd name="connsiteX4" fmla="*/ 2475676 w 4288639"/>
                <a:gd name="connsiteY4" fmla="*/ 1651321 h 2842966"/>
                <a:gd name="connsiteX5" fmla="*/ 2150556 w 4288639"/>
                <a:gd name="connsiteY5" fmla="*/ 1778321 h 2842966"/>
                <a:gd name="connsiteX6" fmla="*/ 2125156 w 4288639"/>
                <a:gd name="connsiteY6" fmla="*/ 2260921 h 2842966"/>
                <a:gd name="connsiteX7" fmla="*/ 2871916 w 4288639"/>
                <a:gd name="connsiteY7" fmla="*/ 2586041 h 2842966"/>
                <a:gd name="connsiteX8" fmla="*/ 4279076 w 4288639"/>
                <a:gd name="connsiteY8" fmla="*/ 2840041 h 2842966"/>
                <a:gd name="connsiteX9" fmla="*/ 2937956 w 4288639"/>
                <a:gd name="connsiteY9" fmla="*/ 2535242 h 2842966"/>
                <a:gd name="connsiteX10" fmla="*/ 2206436 w 4288639"/>
                <a:gd name="connsiteY10" fmla="*/ 2225361 h 2842966"/>
                <a:gd name="connsiteX11" fmla="*/ 2236916 w 4288639"/>
                <a:gd name="connsiteY11" fmla="*/ 1803721 h 2842966"/>
                <a:gd name="connsiteX12" fmla="*/ 2734756 w 4288639"/>
                <a:gd name="connsiteY12" fmla="*/ 1590362 h 2842966"/>
                <a:gd name="connsiteX13" fmla="*/ 2490916 w 4288639"/>
                <a:gd name="connsiteY13" fmla="*/ 1361761 h 2842966"/>
                <a:gd name="connsiteX14" fmla="*/ 403036 w 4288639"/>
                <a:gd name="connsiteY14" fmla="*/ 757241 h 2842966"/>
                <a:gd name="connsiteX15" fmla="*/ 428436 w 4288639"/>
                <a:gd name="connsiteY15" fmla="*/ 381321 h 2842966"/>
                <a:gd name="connsiteX16" fmla="*/ 2155636 w 4288639"/>
                <a:gd name="connsiteY16" fmla="*/ 321 h 2842966"/>
                <a:gd name="connsiteX0" fmla="*/ 2047906 w 4180909"/>
                <a:gd name="connsiteY0" fmla="*/ 321 h 2842966"/>
                <a:gd name="connsiteX1" fmla="*/ 219106 w 4180909"/>
                <a:gd name="connsiteY1" fmla="*/ 325441 h 2842966"/>
                <a:gd name="connsiteX2" fmla="*/ 107346 w 4180909"/>
                <a:gd name="connsiteY2" fmla="*/ 838521 h 2842966"/>
                <a:gd name="connsiteX3" fmla="*/ 889666 w 4180909"/>
                <a:gd name="connsiteY3" fmla="*/ 1128081 h 2842966"/>
                <a:gd name="connsiteX4" fmla="*/ 2266346 w 4180909"/>
                <a:gd name="connsiteY4" fmla="*/ 1407481 h 2842966"/>
                <a:gd name="connsiteX5" fmla="*/ 2367946 w 4180909"/>
                <a:gd name="connsiteY5" fmla="*/ 1651321 h 2842966"/>
                <a:gd name="connsiteX6" fmla="*/ 2042826 w 4180909"/>
                <a:gd name="connsiteY6" fmla="*/ 1778321 h 2842966"/>
                <a:gd name="connsiteX7" fmla="*/ 2017426 w 4180909"/>
                <a:gd name="connsiteY7" fmla="*/ 2260921 h 2842966"/>
                <a:gd name="connsiteX8" fmla="*/ 2764186 w 4180909"/>
                <a:gd name="connsiteY8" fmla="*/ 2586041 h 2842966"/>
                <a:gd name="connsiteX9" fmla="*/ 4171346 w 4180909"/>
                <a:gd name="connsiteY9" fmla="*/ 2840041 h 2842966"/>
                <a:gd name="connsiteX10" fmla="*/ 2830226 w 4180909"/>
                <a:gd name="connsiteY10" fmla="*/ 2535242 h 2842966"/>
                <a:gd name="connsiteX11" fmla="*/ 2098706 w 4180909"/>
                <a:gd name="connsiteY11" fmla="*/ 2225361 h 2842966"/>
                <a:gd name="connsiteX12" fmla="*/ 2129186 w 4180909"/>
                <a:gd name="connsiteY12" fmla="*/ 1803721 h 2842966"/>
                <a:gd name="connsiteX13" fmla="*/ 2627026 w 4180909"/>
                <a:gd name="connsiteY13" fmla="*/ 1590362 h 2842966"/>
                <a:gd name="connsiteX14" fmla="*/ 2383186 w 4180909"/>
                <a:gd name="connsiteY14" fmla="*/ 1361761 h 2842966"/>
                <a:gd name="connsiteX15" fmla="*/ 295306 w 4180909"/>
                <a:gd name="connsiteY15" fmla="*/ 757241 h 2842966"/>
                <a:gd name="connsiteX16" fmla="*/ 320706 w 4180909"/>
                <a:gd name="connsiteY16" fmla="*/ 381321 h 2842966"/>
                <a:gd name="connsiteX17" fmla="*/ 2047906 w 4180909"/>
                <a:gd name="connsiteY17" fmla="*/ 321 h 2842966"/>
                <a:gd name="connsiteX0" fmla="*/ 2041532 w 4174535"/>
                <a:gd name="connsiteY0" fmla="*/ 321 h 2842966"/>
                <a:gd name="connsiteX1" fmla="*/ 212732 w 4174535"/>
                <a:gd name="connsiteY1" fmla="*/ 325441 h 2842966"/>
                <a:gd name="connsiteX2" fmla="*/ 100972 w 4174535"/>
                <a:gd name="connsiteY2" fmla="*/ 838521 h 2842966"/>
                <a:gd name="connsiteX3" fmla="*/ 781692 w 4174535"/>
                <a:gd name="connsiteY3" fmla="*/ 1046801 h 2842966"/>
                <a:gd name="connsiteX4" fmla="*/ 2259972 w 4174535"/>
                <a:gd name="connsiteY4" fmla="*/ 1407481 h 2842966"/>
                <a:gd name="connsiteX5" fmla="*/ 2361572 w 4174535"/>
                <a:gd name="connsiteY5" fmla="*/ 1651321 h 2842966"/>
                <a:gd name="connsiteX6" fmla="*/ 2036452 w 4174535"/>
                <a:gd name="connsiteY6" fmla="*/ 1778321 h 2842966"/>
                <a:gd name="connsiteX7" fmla="*/ 2011052 w 4174535"/>
                <a:gd name="connsiteY7" fmla="*/ 2260921 h 2842966"/>
                <a:gd name="connsiteX8" fmla="*/ 2757812 w 4174535"/>
                <a:gd name="connsiteY8" fmla="*/ 2586041 h 2842966"/>
                <a:gd name="connsiteX9" fmla="*/ 4164972 w 4174535"/>
                <a:gd name="connsiteY9" fmla="*/ 2840041 h 2842966"/>
                <a:gd name="connsiteX10" fmla="*/ 2823852 w 4174535"/>
                <a:gd name="connsiteY10" fmla="*/ 2535242 h 2842966"/>
                <a:gd name="connsiteX11" fmla="*/ 2092332 w 4174535"/>
                <a:gd name="connsiteY11" fmla="*/ 2225361 h 2842966"/>
                <a:gd name="connsiteX12" fmla="*/ 2122812 w 4174535"/>
                <a:gd name="connsiteY12" fmla="*/ 1803721 h 2842966"/>
                <a:gd name="connsiteX13" fmla="*/ 2620652 w 4174535"/>
                <a:gd name="connsiteY13" fmla="*/ 1590362 h 2842966"/>
                <a:gd name="connsiteX14" fmla="*/ 2376812 w 4174535"/>
                <a:gd name="connsiteY14" fmla="*/ 1361761 h 2842966"/>
                <a:gd name="connsiteX15" fmla="*/ 288932 w 4174535"/>
                <a:gd name="connsiteY15" fmla="*/ 757241 h 2842966"/>
                <a:gd name="connsiteX16" fmla="*/ 314332 w 4174535"/>
                <a:gd name="connsiteY16" fmla="*/ 381321 h 2842966"/>
                <a:gd name="connsiteX17" fmla="*/ 2041532 w 4174535"/>
                <a:gd name="connsiteY17" fmla="*/ 321 h 2842966"/>
                <a:gd name="connsiteX0" fmla="*/ 2085104 w 4218107"/>
                <a:gd name="connsiteY0" fmla="*/ 299 h 2842944"/>
                <a:gd name="connsiteX1" fmla="*/ 256304 w 4218107"/>
                <a:gd name="connsiteY1" fmla="*/ 325419 h 2842944"/>
                <a:gd name="connsiteX2" fmla="*/ 73424 w 4218107"/>
                <a:gd name="connsiteY2" fmla="*/ 741979 h 2842944"/>
                <a:gd name="connsiteX3" fmla="*/ 825264 w 4218107"/>
                <a:gd name="connsiteY3" fmla="*/ 1046779 h 2842944"/>
                <a:gd name="connsiteX4" fmla="*/ 2303544 w 4218107"/>
                <a:gd name="connsiteY4" fmla="*/ 1407459 h 2842944"/>
                <a:gd name="connsiteX5" fmla="*/ 2405144 w 4218107"/>
                <a:gd name="connsiteY5" fmla="*/ 1651299 h 2842944"/>
                <a:gd name="connsiteX6" fmla="*/ 2080024 w 4218107"/>
                <a:gd name="connsiteY6" fmla="*/ 1778299 h 2842944"/>
                <a:gd name="connsiteX7" fmla="*/ 2054624 w 4218107"/>
                <a:gd name="connsiteY7" fmla="*/ 2260899 h 2842944"/>
                <a:gd name="connsiteX8" fmla="*/ 2801384 w 4218107"/>
                <a:gd name="connsiteY8" fmla="*/ 2586019 h 2842944"/>
                <a:gd name="connsiteX9" fmla="*/ 4208544 w 4218107"/>
                <a:gd name="connsiteY9" fmla="*/ 2840019 h 2842944"/>
                <a:gd name="connsiteX10" fmla="*/ 2867424 w 4218107"/>
                <a:gd name="connsiteY10" fmla="*/ 2535220 h 2842944"/>
                <a:gd name="connsiteX11" fmla="*/ 2135904 w 4218107"/>
                <a:gd name="connsiteY11" fmla="*/ 2225339 h 2842944"/>
                <a:gd name="connsiteX12" fmla="*/ 2166384 w 4218107"/>
                <a:gd name="connsiteY12" fmla="*/ 1803699 h 2842944"/>
                <a:gd name="connsiteX13" fmla="*/ 2664224 w 4218107"/>
                <a:gd name="connsiteY13" fmla="*/ 1590340 h 2842944"/>
                <a:gd name="connsiteX14" fmla="*/ 2420384 w 4218107"/>
                <a:gd name="connsiteY14" fmla="*/ 1361739 h 2842944"/>
                <a:gd name="connsiteX15" fmla="*/ 332504 w 4218107"/>
                <a:gd name="connsiteY15" fmla="*/ 757219 h 2842944"/>
                <a:gd name="connsiteX16" fmla="*/ 357904 w 4218107"/>
                <a:gd name="connsiteY16" fmla="*/ 381299 h 2842944"/>
                <a:gd name="connsiteX17" fmla="*/ 2085104 w 421810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31074 w 4216677"/>
                <a:gd name="connsiteY15" fmla="*/ 7572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356474 w 4216677"/>
                <a:gd name="connsiteY16" fmla="*/ 3812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407274 w 4216677"/>
                <a:gd name="connsiteY15" fmla="*/ 9350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92034 w 4216677"/>
                <a:gd name="connsiteY15" fmla="*/ 88929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361739 h 2842944"/>
                <a:gd name="connsiteX15" fmla="*/ 386954 w 4216677"/>
                <a:gd name="connsiteY15" fmla="*/ 9096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3674 w 4216677"/>
                <a:gd name="connsiteY0" fmla="*/ 299 h 2842944"/>
                <a:gd name="connsiteX1" fmla="*/ 254874 w 4216677"/>
                <a:gd name="connsiteY1" fmla="*/ 325419 h 2842944"/>
                <a:gd name="connsiteX2" fmla="*/ 71994 w 4216677"/>
                <a:gd name="connsiteY2" fmla="*/ 741979 h 2842944"/>
                <a:gd name="connsiteX3" fmla="*/ 803514 w 4216677"/>
                <a:gd name="connsiteY3" fmla="*/ 1138219 h 2842944"/>
                <a:gd name="connsiteX4" fmla="*/ 2302114 w 4216677"/>
                <a:gd name="connsiteY4" fmla="*/ 1407459 h 2842944"/>
                <a:gd name="connsiteX5" fmla="*/ 2403714 w 4216677"/>
                <a:gd name="connsiteY5" fmla="*/ 1651299 h 2842944"/>
                <a:gd name="connsiteX6" fmla="*/ 2078594 w 4216677"/>
                <a:gd name="connsiteY6" fmla="*/ 1778299 h 2842944"/>
                <a:gd name="connsiteX7" fmla="*/ 2053194 w 4216677"/>
                <a:gd name="connsiteY7" fmla="*/ 2260899 h 2842944"/>
                <a:gd name="connsiteX8" fmla="*/ 2799954 w 4216677"/>
                <a:gd name="connsiteY8" fmla="*/ 2586019 h 2842944"/>
                <a:gd name="connsiteX9" fmla="*/ 4207114 w 4216677"/>
                <a:gd name="connsiteY9" fmla="*/ 2840019 h 2842944"/>
                <a:gd name="connsiteX10" fmla="*/ 2865994 w 4216677"/>
                <a:gd name="connsiteY10" fmla="*/ 2535220 h 2842944"/>
                <a:gd name="connsiteX11" fmla="*/ 2134474 w 4216677"/>
                <a:gd name="connsiteY11" fmla="*/ 2225339 h 2842944"/>
                <a:gd name="connsiteX12" fmla="*/ 2164954 w 4216677"/>
                <a:gd name="connsiteY12" fmla="*/ 1803699 h 2842944"/>
                <a:gd name="connsiteX13" fmla="*/ 2662794 w 4216677"/>
                <a:gd name="connsiteY13" fmla="*/ 1590340 h 2842944"/>
                <a:gd name="connsiteX14" fmla="*/ 2418954 w 4216677"/>
                <a:gd name="connsiteY14" fmla="*/ 1402379 h 2842944"/>
                <a:gd name="connsiteX15" fmla="*/ 386954 w 4216677"/>
                <a:gd name="connsiteY15" fmla="*/ 909619 h 2842944"/>
                <a:gd name="connsiteX16" fmla="*/ 422514 w 4216677"/>
                <a:gd name="connsiteY16" fmla="*/ 330499 h 2842944"/>
                <a:gd name="connsiteX17" fmla="*/ 2083674 w 4216677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01042 w 4215605"/>
                <a:gd name="connsiteY4" fmla="*/ 140745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40237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40237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382322 w 4215605"/>
                <a:gd name="connsiteY14" fmla="*/ 143285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382322 w 4215605"/>
                <a:gd name="connsiteY14" fmla="*/ 143285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33402 w 4215605"/>
                <a:gd name="connsiteY11" fmla="*/ 22253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97562 w 4215605"/>
                <a:gd name="connsiteY13" fmla="*/ 17224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194362 w 4215605"/>
                <a:gd name="connsiteY11" fmla="*/ 225073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372162 w 4215605"/>
                <a:gd name="connsiteY13" fmla="*/ 169701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417882 w 4215605"/>
                <a:gd name="connsiteY13" fmla="*/ 1717339 h 2842944"/>
                <a:gd name="connsiteX14" fmla="*/ 2661722 w 4215605"/>
                <a:gd name="connsiteY14" fmla="*/ 1590340 h 2842944"/>
                <a:gd name="connsiteX15" fmla="*/ 2417882 w 4215605"/>
                <a:gd name="connsiteY15" fmla="*/ 1392219 h 2842944"/>
                <a:gd name="connsiteX16" fmla="*/ 385882 w 4215605"/>
                <a:gd name="connsiteY16" fmla="*/ 909619 h 2842944"/>
                <a:gd name="connsiteX17" fmla="*/ 421442 w 4215605"/>
                <a:gd name="connsiteY17" fmla="*/ 330499 h 2842944"/>
                <a:gd name="connsiteX18" fmla="*/ 2082602 w 4215605"/>
                <a:gd name="connsiteY18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0369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2401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3417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605"/>
                <a:gd name="connsiteY0" fmla="*/ 299 h 2842944"/>
                <a:gd name="connsiteX1" fmla="*/ 253802 w 4215605"/>
                <a:gd name="connsiteY1" fmla="*/ 325419 h 2842944"/>
                <a:gd name="connsiteX2" fmla="*/ 70922 w 4215605"/>
                <a:gd name="connsiteY2" fmla="*/ 741979 h 2842944"/>
                <a:gd name="connsiteX3" fmla="*/ 787202 w 4215605"/>
                <a:gd name="connsiteY3" fmla="*/ 1183939 h 2842944"/>
                <a:gd name="connsiteX4" fmla="*/ 2311202 w 4215605"/>
                <a:gd name="connsiteY4" fmla="*/ 1468419 h 2842944"/>
                <a:gd name="connsiteX5" fmla="*/ 2402642 w 4215605"/>
                <a:gd name="connsiteY5" fmla="*/ 1651299 h 2842944"/>
                <a:gd name="connsiteX6" fmla="*/ 2077522 w 4215605"/>
                <a:gd name="connsiteY6" fmla="*/ 1778299 h 2842944"/>
                <a:gd name="connsiteX7" fmla="*/ 2052122 w 4215605"/>
                <a:gd name="connsiteY7" fmla="*/ 2260899 h 2842944"/>
                <a:gd name="connsiteX8" fmla="*/ 2798882 w 4215605"/>
                <a:gd name="connsiteY8" fmla="*/ 2586019 h 2842944"/>
                <a:gd name="connsiteX9" fmla="*/ 4206042 w 4215605"/>
                <a:gd name="connsiteY9" fmla="*/ 2840019 h 2842944"/>
                <a:gd name="connsiteX10" fmla="*/ 2864922 w 4215605"/>
                <a:gd name="connsiteY10" fmla="*/ 2535220 h 2842944"/>
                <a:gd name="connsiteX11" fmla="*/ 2214682 w 4215605"/>
                <a:gd name="connsiteY11" fmla="*/ 2306619 h 2842944"/>
                <a:gd name="connsiteX12" fmla="*/ 2163882 w 4215605"/>
                <a:gd name="connsiteY12" fmla="*/ 1834179 h 2842944"/>
                <a:gd name="connsiteX13" fmla="*/ 2661722 w 4215605"/>
                <a:gd name="connsiteY13" fmla="*/ 1590340 h 2842944"/>
                <a:gd name="connsiteX14" fmla="*/ 2417882 w 4215605"/>
                <a:gd name="connsiteY14" fmla="*/ 1392219 h 2842944"/>
                <a:gd name="connsiteX15" fmla="*/ 385882 w 4215605"/>
                <a:gd name="connsiteY15" fmla="*/ 909619 h 2842944"/>
                <a:gd name="connsiteX16" fmla="*/ 421442 w 4215605"/>
                <a:gd name="connsiteY16" fmla="*/ 330499 h 2842944"/>
                <a:gd name="connsiteX17" fmla="*/ 2082602 w 4215605"/>
                <a:gd name="connsiteY17" fmla="*/ 299 h 2842944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98882 w 4215564"/>
                <a:gd name="connsiteY8" fmla="*/ 258601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0264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12802 w 4215564"/>
                <a:gd name="connsiteY5" fmla="*/ 1620819 h 2843111"/>
                <a:gd name="connsiteX6" fmla="*/ 2402642 w 4215564"/>
                <a:gd name="connsiteY6" fmla="*/ 16512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12802 w 4215564"/>
                <a:gd name="connsiteY5" fmla="*/ 1620819 h 2843111"/>
                <a:gd name="connsiteX6" fmla="*/ 2341682 w 4215564"/>
                <a:gd name="connsiteY6" fmla="*/ 16512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41682 w 4215564"/>
                <a:gd name="connsiteY5" fmla="*/ 16512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499162 w 4215564"/>
                <a:gd name="connsiteY5" fmla="*/ 1564939 h 2843111"/>
                <a:gd name="connsiteX6" fmla="*/ 2387402 w 4215564"/>
                <a:gd name="connsiteY6" fmla="*/ 1625899 h 2843111"/>
                <a:gd name="connsiteX7" fmla="*/ 2077522 w 4215564"/>
                <a:gd name="connsiteY7" fmla="*/ 1778299 h 2843111"/>
                <a:gd name="connsiteX8" fmla="*/ 2052122 w 4215564"/>
                <a:gd name="connsiteY8" fmla="*/ 2260899 h 2843111"/>
                <a:gd name="connsiteX9" fmla="*/ 2778562 w 4215564"/>
                <a:gd name="connsiteY9" fmla="*/ 2591099 h 2843111"/>
                <a:gd name="connsiteX10" fmla="*/ 4206042 w 4215564"/>
                <a:gd name="connsiteY10" fmla="*/ 2840019 h 2843111"/>
                <a:gd name="connsiteX11" fmla="*/ 2859842 w 4215564"/>
                <a:gd name="connsiteY11" fmla="*/ 2550460 h 2843111"/>
                <a:gd name="connsiteX12" fmla="*/ 2214682 w 4215564"/>
                <a:gd name="connsiteY12" fmla="*/ 2306619 h 2843111"/>
                <a:gd name="connsiteX13" fmla="*/ 2163882 w 4215564"/>
                <a:gd name="connsiteY13" fmla="*/ 1834179 h 2843111"/>
                <a:gd name="connsiteX14" fmla="*/ 2661722 w 4215564"/>
                <a:gd name="connsiteY14" fmla="*/ 1590340 h 2843111"/>
                <a:gd name="connsiteX15" fmla="*/ 2417882 w 4215564"/>
                <a:gd name="connsiteY15" fmla="*/ 1392219 h 2843111"/>
                <a:gd name="connsiteX16" fmla="*/ 385882 w 4215564"/>
                <a:gd name="connsiteY16" fmla="*/ 909619 h 2843111"/>
                <a:gd name="connsiteX17" fmla="*/ 421442 w 4215564"/>
                <a:gd name="connsiteY17" fmla="*/ 330499 h 2843111"/>
                <a:gd name="connsiteX18" fmla="*/ 2082602 w 4215564"/>
                <a:gd name="connsiteY18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82602 w 4215564"/>
                <a:gd name="connsiteY0" fmla="*/ 299 h 2843111"/>
                <a:gd name="connsiteX1" fmla="*/ 253802 w 4215564"/>
                <a:gd name="connsiteY1" fmla="*/ 325419 h 2843111"/>
                <a:gd name="connsiteX2" fmla="*/ 70922 w 4215564"/>
                <a:gd name="connsiteY2" fmla="*/ 741979 h 2843111"/>
                <a:gd name="connsiteX3" fmla="*/ 787202 w 4215564"/>
                <a:gd name="connsiteY3" fmla="*/ 1183939 h 2843111"/>
                <a:gd name="connsiteX4" fmla="*/ 2311202 w 4215564"/>
                <a:gd name="connsiteY4" fmla="*/ 1468419 h 2843111"/>
                <a:gd name="connsiteX5" fmla="*/ 2387402 w 4215564"/>
                <a:gd name="connsiteY5" fmla="*/ 1625899 h 2843111"/>
                <a:gd name="connsiteX6" fmla="*/ 2077522 w 4215564"/>
                <a:gd name="connsiteY6" fmla="*/ 1778299 h 2843111"/>
                <a:gd name="connsiteX7" fmla="*/ 2052122 w 4215564"/>
                <a:gd name="connsiteY7" fmla="*/ 2260899 h 2843111"/>
                <a:gd name="connsiteX8" fmla="*/ 2778562 w 4215564"/>
                <a:gd name="connsiteY8" fmla="*/ 2591099 h 2843111"/>
                <a:gd name="connsiteX9" fmla="*/ 4206042 w 4215564"/>
                <a:gd name="connsiteY9" fmla="*/ 2840019 h 2843111"/>
                <a:gd name="connsiteX10" fmla="*/ 2859842 w 4215564"/>
                <a:gd name="connsiteY10" fmla="*/ 2550460 h 2843111"/>
                <a:gd name="connsiteX11" fmla="*/ 2214682 w 4215564"/>
                <a:gd name="connsiteY11" fmla="*/ 2306619 h 2843111"/>
                <a:gd name="connsiteX12" fmla="*/ 2163882 w 4215564"/>
                <a:gd name="connsiteY12" fmla="*/ 1834179 h 2843111"/>
                <a:gd name="connsiteX13" fmla="*/ 2661722 w 4215564"/>
                <a:gd name="connsiteY13" fmla="*/ 1590340 h 2843111"/>
                <a:gd name="connsiteX14" fmla="*/ 2417882 w 4215564"/>
                <a:gd name="connsiteY14" fmla="*/ 1392219 h 2843111"/>
                <a:gd name="connsiteX15" fmla="*/ 385882 w 4215564"/>
                <a:gd name="connsiteY15" fmla="*/ 909619 h 2843111"/>
                <a:gd name="connsiteX16" fmla="*/ 421442 w 4215564"/>
                <a:gd name="connsiteY16" fmla="*/ 330499 h 2843111"/>
                <a:gd name="connsiteX17" fmla="*/ 2082602 w 4215564"/>
                <a:gd name="connsiteY17" fmla="*/ 299 h 2843111"/>
                <a:gd name="connsiteX0" fmla="*/ 2072385 w 4205347"/>
                <a:gd name="connsiteY0" fmla="*/ 299 h 2843111"/>
                <a:gd name="connsiteX1" fmla="*/ 243585 w 4205347"/>
                <a:gd name="connsiteY1" fmla="*/ 325419 h 2843111"/>
                <a:gd name="connsiteX2" fmla="*/ 60705 w 4205347"/>
                <a:gd name="connsiteY2" fmla="*/ 741979 h 2843111"/>
                <a:gd name="connsiteX3" fmla="*/ 630681 w 4205347"/>
                <a:gd name="connsiteY3" fmla="*/ 1098595 h 2843111"/>
                <a:gd name="connsiteX4" fmla="*/ 2300985 w 4205347"/>
                <a:gd name="connsiteY4" fmla="*/ 1468419 h 2843111"/>
                <a:gd name="connsiteX5" fmla="*/ 2377185 w 4205347"/>
                <a:gd name="connsiteY5" fmla="*/ 1625899 h 2843111"/>
                <a:gd name="connsiteX6" fmla="*/ 2067305 w 4205347"/>
                <a:gd name="connsiteY6" fmla="*/ 1778299 h 2843111"/>
                <a:gd name="connsiteX7" fmla="*/ 2041905 w 4205347"/>
                <a:gd name="connsiteY7" fmla="*/ 2260899 h 2843111"/>
                <a:gd name="connsiteX8" fmla="*/ 2768345 w 4205347"/>
                <a:gd name="connsiteY8" fmla="*/ 2591099 h 2843111"/>
                <a:gd name="connsiteX9" fmla="*/ 4195825 w 4205347"/>
                <a:gd name="connsiteY9" fmla="*/ 2840019 h 2843111"/>
                <a:gd name="connsiteX10" fmla="*/ 2849625 w 4205347"/>
                <a:gd name="connsiteY10" fmla="*/ 2550460 h 2843111"/>
                <a:gd name="connsiteX11" fmla="*/ 2204465 w 4205347"/>
                <a:gd name="connsiteY11" fmla="*/ 2306619 h 2843111"/>
                <a:gd name="connsiteX12" fmla="*/ 2153665 w 4205347"/>
                <a:gd name="connsiteY12" fmla="*/ 1834179 h 2843111"/>
                <a:gd name="connsiteX13" fmla="*/ 2651505 w 4205347"/>
                <a:gd name="connsiteY13" fmla="*/ 1590340 h 2843111"/>
                <a:gd name="connsiteX14" fmla="*/ 2407665 w 4205347"/>
                <a:gd name="connsiteY14" fmla="*/ 1392219 h 2843111"/>
                <a:gd name="connsiteX15" fmla="*/ 375665 w 4205347"/>
                <a:gd name="connsiteY15" fmla="*/ 909619 h 2843111"/>
                <a:gd name="connsiteX16" fmla="*/ 411225 w 4205347"/>
                <a:gd name="connsiteY16" fmla="*/ 330499 h 2843111"/>
                <a:gd name="connsiteX17" fmla="*/ 2072385 w 4205347"/>
                <a:gd name="connsiteY17" fmla="*/ 299 h 2843111"/>
                <a:gd name="connsiteX0" fmla="*/ 2070696 w 4203658"/>
                <a:gd name="connsiteY0" fmla="*/ 299 h 2843111"/>
                <a:gd name="connsiteX1" fmla="*/ 241896 w 4203658"/>
                <a:gd name="connsiteY1" fmla="*/ 325419 h 2843111"/>
                <a:gd name="connsiteX2" fmla="*/ 59016 w 4203658"/>
                <a:gd name="connsiteY2" fmla="*/ 741979 h 2843111"/>
                <a:gd name="connsiteX3" fmla="*/ 604608 w 4203658"/>
                <a:gd name="connsiteY3" fmla="*/ 1104691 h 2843111"/>
                <a:gd name="connsiteX4" fmla="*/ 2299296 w 4203658"/>
                <a:gd name="connsiteY4" fmla="*/ 1468419 h 2843111"/>
                <a:gd name="connsiteX5" fmla="*/ 2375496 w 4203658"/>
                <a:gd name="connsiteY5" fmla="*/ 1625899 h 2843111"/>
                <a:gd name="connsiteX6" fmla="*/ 2065616 w 4203658"/>
                <a:gd name="connsiteY6" fmla="*/ 1778299 h 2843111"/>
                <a:gd name="connsiteX7" fmla="*/ 2040216 w 4203658"/>
                <a:gd name="connsiteY7" fmla="*/ 2260899 h 2843111"/>
                <a:gd name="connsiteX8" fmla="*/ 2766656 w 4203658"/>
                <a:gd name="connsiteY8" fmla="*/ 2591099 h 2843111"/>
                <a:gd name="connsiteX9" fmla="*/ 4194136 w 4203658"/>
                <a:gd name="connsiteY9" fmla="*/ 2840019 h 2843111"/>
                <a:gd name="connsiteX10" fmla="*/ 2847936 w 4203658"/>
                <a:gd name="connsiteY10" fmla="*/ 2550460 h 2843111"/>
                <a:gd name="connsiteX11" fmla="*/ 2202776 w 4203658"/>
                <a:gd name="connsiteY11" fmla="*/ 2306619 h 2843111"/>
                <a:gd name="connsiteX12" fmla="*/ 2151976 w 4203658"/>
                <a:gd name="connsiteY12" fmla="*/ 1834179 h 2843111"/>
                <a:gd name="connsiteX13" fmla="*/ 2649816 w 4203658"/>
                <a:gd name="connsiteY13" fmla="*/ 1590340 h 2843111"/>
                <a:gd name="connsiteX14" fmla="*/ 2405976 w 4203658"/>
                <a:gd name="connsiteY14" fmla="*/ 1392219 h 2843111"/>
                <a:gd name="connsiteX15" fmla="*/ 373976 w 4203658"/>
                <a:gd name="connsiteY15" fmla="*/ 909619 h 2843111"/>
                <a:gd name="connsiteX16" fmla="*/ 409536 w 4203658"/>
                <a:gd name="connsiteY16" fmla="*/ 330499 h 2843111"/>
                <a:gd name="connsiteX17" fmla="*/ 2070696 w 4203658"/>
                <a:gd name="connsiteY17" fmla="*/ 299 h 2843111"/>
                <a:gd name="connsiteX0" fmla="*/ 2060667 w 4193629"/>
                <a:gd name="connsiteY0" fmla="*/ 299 h 2843111"/>
                <a:gd name="connsiteX1" fmla="*/ 231867 w 4193629"/>
                <a:gd name="connsiteY1" fmla="*/ 325419 h 2843111"/>
                <a:gd name="connsiteX2" fmla="*/ 48987 w 4193629"/>
                <a:gd name="connsiteY2" fmla="*/ 741979 h 2843111"/>
                <a:gd name="connsiteX3" fmla="*/ 448275 w 4193629"/>
                <a:gd name="connsiteY3" fmla="*/ 1025443 h 2843111"/>
                <a:gd name="connsiteX4" fmla="*/ 2289267 w 4193629"/>
                <a:gd name="connsiteY4" fmla="*/ 1468419 h 2843111"/>
                <a:gd name="connsiteX5" fmla="*/ 2365467 w 4193629"/>
                <a:gd name="connsiteY5" fmla="*/ 1625899 h 2843111"/>
                <a:gd name="connsiteX6" fmla="*/ 2055587 w 4193629"/>
                <a:gd name="connsiteY6" fmla="*/ 1778299 h 2843111"/>
                <a:gd name="connsiteX7" fmla="*/ 2030187 w 4193629"/>
                <a:gd name="connsiteY7" fmla="*/ 2260899 h 2843111"/>
                <a:gd name="connsiteX8" fmla="*/ 2756627 w 4193629"/>
                <a:gd name="connsiteY8" fmla="*/ 2591099 h 2843111"/>
                <a:gd name="connsiteX9" fmla="*/ 4184107 w 4193629"/>
                <a:gd name="connsiteY9" fmla="*/ 2840019 h 2843111"/>
                <a:gd name="connsiteX10" fmla="*/ 2837907 w 4193629"/>
                <a:gd name="connsiteY10" fmla="*/ 2550460 h 2843111"/>
                <a:gd name="connsiteX11" fmla="*/ 2192747 w 4193629"/>
                <a:gd name="connsiteY11" fmla="*/ 2306619 h 2843111"/>
                <a:gd name="connsiteX12" fmla="*/ 2141947 w 4193629"/>
                <a:gd name="connsiteY12" fmla="*/ 1834179 h 2843111"/>
                <a:gd name="connsiteX13" fmla="*/ 2639787 w 4193629"/>
                <a:gd name="connsiteY13" fmla="*/ 1590340 h 2843111"/>
                <a:gd name="connsiteX14" fmla="*/ 2395947 w 4193629"/>
                <a:gd name="connsiteY14" fmla="*/ 1392219 h 2843111"/>
                <a:gd name="connsiteX15" fmla="*/ 363947 w 4193629"/>
                <a:gd name="connsiteY15" fmla="*/ 909619 h 2843111"/>
                <a:gd name="connsiteX16" fmla="*/ 399507 w 4193629"/>
                <a:gd name="connsiteY16" fmla="*/ 330499 h 2843111"/>
                <a:gd name="connsiteX17" fmla="*/ 2060667 w 4193629"/>
                <a:gd name="connsiteY17" fmla="*/ 299 h 2843111"/>
                <a:gd name="connsiteX0" fmla="*/ 2068591 w 4201553"/>
                <a:gd name="connsiteY0" fmla="*/ 299 h 2843111"/>
                <a:gd name="connsiteX1" fmla="*/ 239791 w 4201553"/>
                <a:gd name="connsiteY1" fmla="*/ 325419 h 2843111"/>
                <a:gd name="connsiteX2" fmla="*/ 56911 w 4201553"/>
                <a:gd name="connsiteY2" fmla="*/ 741979 h 2843111"/>
                <a:gd name="connsiteX3" fmla="*/ 572023 w 4201553"/>
                <a:gd name="connsiteY3" fmla="*/ 1068115 h 2843111"/>
                <a:gd name="connsiteX4" fmla="*/ 2297191 w 4201553"/>
                <a:gd name="connsiteY4" fmla="*/ 1468419 h 2843111"/>
                <a:gd name="connsiteX5" fmla="*/ 2373391 w 4201553"/>
                <a:gd name="connsiteY5" fmla="*/ 1625899 h 2843111"/>
                <a:gd name="connsiteX6" fmla="*/ 2063511 w 4201553"/>
                <a:gd name="connsiteY6" fmla="*/ 1778299 h 2843111"/>
                <a:gd name="connsiteX7" fmla="*/ 2038111 w 4201553"/>
                <a:gd name="connsiteY7" fmla="*/ 2260899 h 2843111"/>
                <a:gd name="connsiteX8" fmla="*/ 2764551 w 4201553"/>
                <a:gd name="connsiteY8" fmla="*/ 2591099 h 2843111"/>
                <a:gd name="connsiteX9" fmla="*/ 4192031 w 4201553"/>
                <a:gd name="connsiteY9" fmla="*/ 2840019 h 2843111"/>
                <a:gd name="connsiteX10" fmla="*/ 2845831 w 4201553"/>
                <a:gd name="connsiteY10" fmla="*/ 2550460 h 2843111"/>
                <a:gd name="connsiteX11" fmla="*/ 2200671 w 4201553"/>
                <a:gd name="connsiteY11" fmla="*/ 2306619 h 2843111"/>
                <a:gd name="connsiteX12" fmla="*/ 2149871 w 4201553"/>
                <a:gd name="connsiteY12" fmla="*/ 1834179 h 2843111"/>
                <a:gd name="connsiteX13" fmla="*/ 2647711 w 4201553"/>
                <a:gd name="connsiteY13" fmla="*/ 1590340 h 2843111"/>
                <a:gd name="connsiteX14" fmla="*/ 2403871 w 4201553"/>
                <a:gd name="connsiteY14" fmla="*/ 1392219 h 2843111"/>
                <a:gd name="connsiteX15" fmla="*/ 371871 w 4201553"/>
                <a:gd name="connsiteY15" fmla="*/ 909619 h 2843111"/>
                <a:gd name="connsiteX16" fmla="*/ 407431 w 4201553"/>
                <a:gd name="connsiteY16" fmla="*/ 330499 h 2843111"/>
                <a:gd name="connsiteX17" fmla="*/ 2068591 w 4201553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5349 w 4208311"/>
                <a:gd name="connsiteY0" fmla="*/ 299 h 2843111"/>
                <a:gd name="connsiteX1" fmla="*/ 246549 w 4208311"/>
                <a:gd name="connsiteY1" fmla="*/ 325419 h 2843111"/>
                <a:gd name="connsiteX2" fmla="*/ 63669 w 4208311"/>
                <a:gd name="connsiteY2" fmla="*/ 741979 h 2843111"/>
                <a:gd name="connsiteX3" fmla="*/ 676317 w 4208311"/>
                <a:gd name="connsiteY3" fmla="*/ 1104691 h 2843111"/>
                <a:gd name="connsiteX4" fmla="*/ 2303949 w 4208311"/>
                <a:gd name="connsiteY4" fmla="*/ 1468419 h 2843111"/>
                <a:gd name="connsiteX5" fmla="*/ 2380149 w 4208311"/>
                <a:gd name="connsiteY5" fmla="*/ 1625899 h 2843111"/>
                <a:gd name="connsiteX6" fmla="*/ 2070269 w 4208311"/>
                <a:gd name="connsiteY6" fmla="*/ 1778299 h 2843111"/>
                <a:gd name="connsiteX7" fmla="*/ 2044869 w 4208311"/>
                <a:gd name="connsiteY7" fmla="*/ 2260899 h 2843111"/>
                <a:gd name="connsiteX8" fmla="*/ 2771309 w 4208311"/>
                <a:gd name="connsiteY8" fmla="*/ 2591099 h 2843111"/>
                <a:gd name="connsiteX9" fmla="*/ 4198789 w 4208311"/>
                <a:gd name="connsiteY9" fmla="*/ 2840019 h 2843111"/>
                <a:gd name="connsiteX10" fmla="*/ 2852589 w 4208311"/>
                <a:gd name="connsiteY10" fmla="*/ 2550460 h 2843111"/>
                <a:gd name="connsiteX11" fmla="*/ 2207429 w 4208311"/>
                <a:gd name="connsiteY11" fmla="*/ 2306619 h 2843111"/>
                <a:gd name="connsiteX12" fmla="*/ 2156629 w 4208311"/>
                <a:gd name="connsiteY12" fmla="*/ 1834179 h 2843111"/>
                <a:gd name="connsiteX13" fmla="*/ 2654469 w 4208311"/>
                <a:gd name="connsiteY13" fmla="*/ 1590340 h 2843111"/>
                <a:gd name="connsiteX14" fmla="*/ 2410629 w 4208311"/>
                <a:gd name="connsiteY14" fmla="*/ 1392219 h 2843111"/>
                <a:gd name="connsiteX15" fmla="*/ 378629 w 4208311"/>
                <a:gd name="connsiteY15" fmla="*/ 909619 h 2843111"/>
                <a:gd name="connsiteX16" fmla="*/ 414189 w 4208311"/>
                <a:gd name="connsiteY16" fmla="*/ 330499 h 2843111"/>
                <a:gd name="connsiteX17" fmla="*/ 2075349 w 4208311"/>
                <a:gd name="connsiteY17" fmla="*/ 299 h 2843111"/>
                <a:gd name="connsiteX0" fmla="*/ 2074926 w 4207888"/>
                <a:gd name="connsiteY0" fmla="*/ 299 h 2843111"/>
                <a:gd name="connsiteX1" fmla="*/ 246126 w 4207888"/>
                <a:gd name="connsiteY1" fmla="*/ 325419 h 2843111"/>
                <a:gd name="connsiteX2" fmla="*/ 63246 w 4207888"/>
                <a:gd name="connsiteY2" fmla="*/ 741979 h 2843111"/>
                <a:gd name="connsiteX3" fmla="*/ 669798 w 4207888"/>
                <a:gd name="connsiteY3" fmla="*/ 1135171 h 2843111"/>
                <a:gd name="connsiteX4" fmla="*/ 2303526 w 4207888"/>
                <a:gd name="connsiteY4" fmla="*/ 1468419 h 2843111"/>
                <a:gd name="connsiteX5" fmla="*/ 2379726 w 4207888"/>
                <a:gd name="connsiteY5" fmla="*/ 1625899 h 2843111"/>
                <a:gd name="connsiteX6" fmla="*/ 2069846 w 4207888"/>
                <a:gd name="connsiteY6" fmla="*/ 1778299 h 2843111"/>
                <a:gd name="connsiteX7" fmla="*/ 2044446 w 4207888"/>
                <a:gd name="connsiteY7" fmla="*/ 2260899 h 2843111"/>
                <a:gd name="connsiteX8" fmla="*/ 2770886 w 4207888"/>
                <a:gd name="connsiteY8" fmla="*/ 2591099 h 2843111"/>
                <a:gd name="connsiteX9" fmla="*/ 4198366 w 4207888"/>
                <a:gd name="connsiteY9" fmla="*/ 2840019 h 2843111"/>
                <a:gd name="connsiteX10" fmla="*/ 2852166 w 4207888"/>
                <a:gd name="connsiteY10" fmla="*/ 2550460 h 2843111"/>
                <a:gd name="connsiteX11" fmla="*/ 2207006 w 4207888"/>
                <a:gd name="connsiteY11" fmla="*/ 2306619 h 2843111"/>
                <a:gd name="connsiteX12" fmla="*/ 2156206 w 4207888"/>
                <a:gd name="connsiteY12" fmla="*/ 1834179 h 2843111"/>
                <a:gd name="connsiteX13" fmla="*/ 2654046 w 4207888"/>
                <a:gd name="connsiteY13" fmla="*/ 1590340 h 2843111"/>
                <a:gd name="connsiteX14" fmla="*/ 2410206 w 4207888"/>
                <a:gd name="connsiteY14" fmla="*/ 1392219 h 2843111"/>
                <a:gd name="connsiteX15" fmla="*/ 378206 w 4207888"/>
                <a:gd name="connsiteY15" fmla="*/ 909619 h 2843111"/>
                <a:gd name="connsiteX16" fmla="*/ 413766 w 4207888"/>
                <a:gd name="connsiteY16" fmla="*/ 330499 h 2843111"/>
                <a:gd name="connsiteX17" fmla="*/ 2074926 w 4207888"/>
                <a:gd name="connsiteY17" fmla="*/ 299 h 2843111"/>
                <a:gd name="connsiteX0" fmla="*/ 2066495 w 4199457"/>
                <a:gd name="connsiteY0" fmla="*/ 299 h 2843111"/>
                <a:gd name="connsiteX1" fmla="*/ 237695 w 4199457"/>
                <a:gd name="connsiteY1" fmla="*/ 325419 h 2843111"/>
                <a:gd name="connsiteX2" fmla="*/ 54815 w 4199457"/>
                <a:gd name="connsiteY2" fmla="*/ 741979 h 2843111"/>
                <a:gd name="connsiteX3" fmla="*/ 539447 w 4199457"/>
                <a:gd name="connsiteY3" fmla="*/ 1068115 h 2843111"/>
                <a:gd name="connsiteX4" fmla="*/ 2295095 w 4199457"/>
                <a:gd name="connsiteY4" fmla="*/ 1468419 h 2843111"/>
                <a:gd name="connsiteX5" fmla="*/ 2371295 w 4199457"/>
                <a:gd name="connsiteY5" fmla="*/ 1625899 h 2843111"/>
                <a:gd name="connsiteX6" fmla="*/ 2061415 w 4199457"/>
                <a:gd name="connsiteY6" fmla="*/ 1778299 h 2843111"/>
                <a:gd name="connsiteX7" fmla="*/ 2036015 w 4199457"/>
                <a:gd name="connsiteY7" fmla="*/ 2260899 h 2843111"/>
                <a:gd name="connsiteX8" fmla="*/ 2762455 w 4199457"/>
                <a:gd name="connsiteY8" fmla="*/ 2591099 h 2843111"/>
                <a:gd name="connsiteX9" fmla="*/ 4189935 w 4199457"/>
                <a:gd name="connsiteY9" fmla="*/ 2840019 h 2843111"/>
                <a:gd name="connsiteX10" fmla="*/ 2843735 w 4199457"/>
                <a:gd name="connsiteY10" fmla="*/ 2550460 h 2843111"/>
                <a:gd name="connsiteX11" fmla="*/ 2198575 w 4199457"/>
                <a:gd name="connsiteY11" fmla="*/ 2306619 h 2843111"/>
                <a:gd name="connsiteX12" fmla="*/ 2147775 w 4199457"/>
                <a:gd name="connsiteY12" fmla="*/ 1834179 h 2843111"/>
                <a:gd name="connsiteX13" fmla="*/ 2645615 w 4199457"/>
                <a:gd name="connsiteY13" fmla="*/ 1590340 h 2843111"/>
                <a:gd name="connsiteX14" fmla="*/ 2401775 w 4199457"/>
                <a:gd name="connsiteY14" fmla="*/ 1392219 h 2843111"/>
                <a:gd name="connsiteX15" fmla="*/ 369775 w 4199457"/>
                <a:gd name="connsiteY15" fmla="*/ 909619 h 2843111"/>
                <a:gd name="connsiteX16" fmla="*/ 405335 w 4199457"/>
                <a:gd name="connsiteY16" fmla="*/ 330499 h 2843111"/>
                <a:gd name="connsiteX17" fmla="*/ 2066495 w 4199457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66912 w 4199874"/>
                <a:gd name="connsiteY0" fmla="*/ 299 h 2843111"/>
                <a:gd name="connsiteX1" fmla="*/ 238112 w 4199874"/>
                <a:gd name="connsiteY1" fmla="*/ 325419 h 2843111"/>
                <a:gd name="connsiteX2" fmla="*/ 55232 w 4199874"/>
                <a:gd name="connsiteY2" fmla="*/ 741979 h 2843111"/>
                <a:gd name="connsiteX3" fmla="*/ 545960 w 4199874"/>
                <a:gd name="connsiteY3" fmla="*/ 1092499 h 2843111"/>
                <a:gd name="connsiteX4" fmla="*/ 2295512 w 4199874"/>
                <a:gd name="connsiteY4" fmla="*/ 1468419 h 2843111"/>
                <a:gd name="connsiteX5" fmla="*/ 2371712 w 4199874"/>
                <a:gd name="connsiteY5" fmla="*/ 1625899 h 2843111"/>
                <a:gd name="connsiteX6" fmla="*/ 2061832 w 4199874"/>
                <a:gd name="connsiteY6" fmla="*/ 1778299 h 2843111"/>
                <a:gd name="connsiteX7" fmla="*/ 2036432 w 4199874"/>
                <a:gd name="connsiteY7" fmla="*/ 2260899 h 2843111"/>
                <a:gd name="connsiteX8" fmla="*/ 2762872 w 4199874"/>
                <a:gd name="connsiteY8" fmla="*/ 2591099 h 2843111"/>
                <a:gd name="connsiteX9" fmla="*/ 4190352 w 4199874"/>
                <a:gd name="connsiteY9" fmla="*/ 2840019 h 2843111"/>
                <a:gd name="connsiteX10" fmla="*/ 2844152 w 4199874"/>
                <a:gd name="connsiteY10" fmla="*/ 2550460 h 2843111"/>
                <a:gd name="connsiteX11" fmla="*/ 2198992 w 4199874"/>
                <a:gd name="connsiteY11" fmla="*/ 2306619 h 2843111"/>
                <a:gd name="connsiteX12" fmla="*/ 2148192 w 4199874"/>
                <a:gd name="connsiteY12" fmla="*/ 1834179 h 2843111"/>
                <a:gd name="connsiteX13" fmla="*/ 2646032 w 4199874"/>
                <a:gd name="connsiteY13" fmla="*/ 1590340 h 2843111"/>
                <a:gd name="connsiteX14" fmla="*/ 2402192 w 4199874"/>
                <a:gd name="connsiteY14" fmla="*/ 1392219 h 2843111"/>
                <a:gd name="connsiteX15" fmla="*/ 370192 w 4199874"/>
                <a:gd name="connsiteY15" fmla="*/ 909619 h 2843111"/>
                <a:gd name="connsiteX16" fmla="*/ 405752 w 4199874"/>
                <a:gd name="connsiteY16" fmla="*/ 330499 h 2843111"/>
                <a:gd name="connsiteX17" fmla="*/ 2066912 w 4199874"/>
                <a:gd name="connsiteY17" fmla="*/ 299 h 2843111"/>
                <a:gd name="connsiteX0" fmla="*/ 2074745 w 4207707"/>
                <a:gd name="connsiteY0" fmla="*/ 299 h 2843111"/>
                <a:gd name="connsiteX1" fmla="*/ 245945 w 4207707"/>
                <a:gd name="connsiteY1" fmla="*/ 325419 h 2843111"/>
                <a:gd name="connsiteX2" fmla="*/ 63065 w 4207707"/>
                <a:gd name="connsiteY2" fmla="*/ 741979 h 2843111"/>
                <a:gd name="connsiteX3" fmla="*/ 553793 w 4207707"/>
                <a:gd name="connsiteY3" fmla="*/ 1092499 h 2843111"/>
                <a:gd name="connsiteX4" fmla="*/ 2303345 w 4207707"/>
                <a:gd name="connsiteY4" fmla="*/ 1468419 h 2843111"/>
                <a:gd name="connsiteX5" fmla="*/ 2379545 w 4207707"/>
                <a:gd name="connsiteY5" fmla="*/ 1625899 h 2843111"/>
                <a:gd name="connsiteX6" fmla="*/ 2069665 w 4207707"/>
                <a:gd name="connsiteY6" fmla="*/ 1778299 h 2843111"/>
                <a:gd name="connsiteX7" fmla="*/ 2044265 w 4207707"/>
                <a:gd name="connsiteY7" fmla="*/ 2260899 h 2843111"/>
                <a:gd name="connsiteX8" fmla="*/ 2770705 w 4207707"/>
                <a:gd name="connsiteY8" fmla="*/ 2591099 h 2843111"/>
                <a:gd name="connsiteX9" fmla="*/ 4198185 w 4207707"/>
                <a:gd name="connsiteY9" fmla="*/ 2840019 h 2843111"/>
                <a:gd name="connsiteX10" fmla="*/ 2851985 w 4207707"/>
                <a:gd name="connsiteY10" fmla="*/ 2550460 h 2843111"/>
                <a:gd name="connsiteX11" fmla="*/ 2206825 w 4207707"/>
                <a:gd name="connsiteY11" fmla="*/ 2306619 h 2843111"/>
                <a:gd name="connsiteX12" fmla="*/ 2156025 w 4207707"/>
                <a:gd name="connsiteY12" fmla="*/ 1834179 h 2843111"/>
                <a:gd name="connsiteX13" fmla="*/ 2653865 w 4207707"/>
                <a:gd name="connsiteY13" fmla="*/ 1590340 h 2843111"/>
                <a:gd name="connsiteX14" fmla="*/ 2410025 w 4207707"/>
                <a:gd name="connsiteY14" fmla="*/ 1392219 h 2843111"/>
                <a:gd name="connsiteX15" fmla="*/ 378025 w 4207707"/>
                <a:gd name="connsiteY15" fmla="*/ 909619 h 2843111"/>
                <a:gd name="connsiteX16" fmla="*/ 413585 w 4207707"/>
                <a:gd name="connsiteY16" fmla="*/ 330499 h 2843111"/>
                <a:gd name="connsiteX17" fmla="*/ 2074745 w 4207707"/>
                <a:gd name="connsiteY17" fmla="*/ 299 h 2843111"/>
                <a:gd name="connsiteX0" fmla="*/ 1938909 w 4071871"/>
                <a:gd name="connsiteY0" fmla="*/ 405 h 2843217"/>
                <a:gd name="connsiteX1" fmla="*/ 110109 w 4071871"/>
                <a:gd name="connsiteY1" fmla="*/ 325525 h 2843217"/>
                <a:gd name="connsiteX2" fmla="*/ 417957 w 4071871"/>
                <a:gd name="connsiteY2" fmla="*/ 1092605 h 2843217"/>
                <a:gd name="connsiteX3" fmla="*/ 2167509 w 4071871"/>
                <a:gd name="connsiteY3" fmla="*/ 1468525 h 2843217"/>
                <a:gd name="connsiteX4" fmla="*/ 2243709 w 4071871"/>
                <a:gd name="connsiteY4" fmla="*/ 1626005 h 2843217"/>
                <a:gd name="connsiteX5" fmla="*/ 1933829 w 4071871"/>
                <a:gd name="connsiteY5" fmla="*/ 1778405 h 2843217"/>
                <a:gd name="connsiteX6" fmla="*/ 1908429 w 4071871"/>
                <a:gd name="connsiteY6" fmla="*/ 2261005 h 2843217"/>
                <a:gd name="connsiteX7" fmla="*/ 2634869 w 4071871"/>
                <a:gd name="connsiteY7" fmla="*/ 2591205 h 2843217"/>
                <a:gd name="connsiteX8" fmla="*/ 4062349 w 4071871"/>
                <a:gd name="connsiteY8" fmla="*/ 2840125 h 2843217"/>
                <a:gd name="connsiteX9" fmla="*/ 2716149 w 4071871"/>
                <a:gd name="connsiteY9" fmla="*/ 2550566 h 2843217"/>
                <a:gd name="connsiteX10" fmla="*/ 2070989 w 4071871"/>
                <a:gd name="connsiteY10" fmla="*/ 2306725 h 2843217"/>
                <a:gd name="connsiteX11" fmla="*/ 2020189 w 4071871"/>
                <a:gd name="connsiteY11" fmla="*/ 1834285 h 2843217"/>
                <a:gd name="connsiteX12" fmla="*/ 2518029 w 4071871"/>
                <a:gd name="connsiteY12" fmla="*/ 1590446 h 2843217"/>
                <a:gd name="connsiteX13" fmla="*/ 2274189 w 4071871"/>
                <a:gd name="connsiteY13" fmla="*/ 1392325 h 2843217"/>
                <a:gd name="connsiteX14" fmla="*/ 242189 w 4071871"/>
                <a:gd name="connsiteY14" fmla="*/ 909725 h 2843217"/>
                <a:gd name="connsiteX15" fmla="*/ 277749 w 4071871"/>
                <a:gd name="connsiteY15" fmla="*/ 330605 h 2843217"/>
                <a:gd name="connsiteX16" fmla="*/ 1938909 w 4071871"/>
                <a:gd name="connsiteY16" fmla="*/ 405 h 2843217"/>
                <a:gd name="connsiteX0" fmla="*/ 1997285 w 4130247"/>
                <a:gd name="connsiteY0" fmla="*/ 405 h 2843217"/>
                <a:gd name="connsiteX1" fmla="*/ 168485 w 4130247"/>
                <a:gd name="connsiteY1" fmla="*/ 325525 h 2843217"/>
                <a:gd name="connsiteX2" fmla="*/ 476333 w 4130247"/>
                <a:gd name="connsiteY2" fmla="*/ 1092605 h 2843217"/>
                <a:gd name="connsiteX3" fmla="*/ 2225885 w 4130247"/>
                <a:gd name="connsiteY3" fmla="*/ 1468525 h 2843217"/>
                <a:gd name="connsiteX4" fmla="*/ 2302085 w 4130247"/>
                <a:gd name="connsiteY4" fmla="*/ 1626005 h 2843217"/>
                <a:gd name="connsiteX5" fmla="*/ 1992205 w 4130247"/>
                <a:gd name="connsiteY5" fmla="*/ 1778405 h 2843217"/>
                <a:gd name="connsiteX6" fmla="*/ 1966805 w 4130247"/>
                <a:gd name="connsiteY6" fmla="*/ 2261005 h 2843217"/>
                <a:gd name="connsiteX7" fmla="*/ 2693245 w 4130247"/>
                <a:gd name="connsiteY7" fmla="*/ 2591205 h 2843217"/>
                <a:gd name="connsiteX8" fmla="*/ 4120725 w 4130247"/>
                <a:gd name="connsiteY8" fmla="*/ 2840125 h 2843217"/>
                <a:gd name="connsiteX9" fmla="*/ 2774525 w 4130247"/>
                <a:gd name="connsiteY9" fmla="*/ 2550566 h 2843217"/>
                <a:gd name="connsiteX10" fmla="*/ 2129365 w 4130247"/>
                <a:gd name="connsiteY10" fmla="*/ 2306725 h 2843217"/>
                <a:gd name="connsiteX11" fmla="*/ 2078565 w 4130247"/>
                <a:gd name="connsiteY11" fmla="*/ 1834285 h 2843217"/>
                <a:gd name="connsiteX12" fmla="*/ 2576405 w 4130247"/>
                <a:gd name="connsiteY12" fmla="*/ 1590446 h 2843217"/>
                <a:gd name="connsiteX13" fmla="*/ 2332565 w 4130247"/>
                <a:gd name="connsiteY13" fmla="*/ 1392325 h 2843217"/>
                <a:gd name="connsiteX14" fmla="*/ 300565 w 4130247"/>
                <a:gd name="connsiteY14" fmla="*/ 909725 h 2843217"/>
                <a:gd name="connsiteX15" fmla="*/ 336125 w 4130247"/>
                <a:gd name="connsiteY15" fmla="*/ 330605 h 2843217"/>
                <a:gd name="connsiteX16" fmla="*/ 1997285 w 4130247"/>
                <a:gd name="connsiteY16" fmla="*/ 405 h 2843217"/>
                <a:gd name="connsiteX0" fmla="*/ 2016111 w 4149073"/>
                <a:gd name="connsiteY0" fmla="*/ 405 h 2843217"/>
                <a:gd name="connsiteX1" fmla="*/ 187311 w 4149073"/>
                <a:gd name="connsiteY1" fmla="*/ 325525 h 2843217"/>
                <a:gd name="connsiteX2" fmla="*/ 495159 w 4149073"/>
                <a:gd name="connsiteY2" fmla="*/ 1092605 h 2843217"/>
                <a:gd name="connsiteX3" fmla="*/ 2244711 w 4149073"/>
                <a:gd name="connsiteY3" fmla="*/ 1468525 h 2843217"/>
                <a:gd name="connsiteX4" fmla="*/ 2320911 w 4149073"/>
                <a:gd name="connsiteY4" fmla="*/ 1626005 h 2843217"/>
                <a:gd name="connsiteX5" fmla="*/ 2011031 w 4149073"/>
                <a:gd name="connsiteY5" fmla="*/ 1778405 h 2843217"/>
                <a:gd name="connsiteX6" fmla="*/ 1985631 w 4149073"/>
                <a:gd name="connsiteY6" fmla="*/ 2261005 h 2843217"/>
                <a:gd name="connsiteX7" fmla="*/ 2712071 w 4149073"/>
                <a:gd name="connsiteY7" fmla="*/ 2591205 h 2843217"/>
                <a:gd name="connsiteX8" fmla="*/ 4139551 w 4149073"/>
                <a:gd name="connsiteY8" fmla="*/ 2840125 h 2843217"/>
                <a:gd name="connsiteX9" fmla="*/ 2793351 w 4149073"/>
                <a:gd name="connsiteY9" fmla="*/ 2550566 h 2843217"/>
                <a:gd name="connsiteX10" fmla="*/ 2148191 w 4149073"/>
                <a:gd name="connsiteY10" fmla="*/ 2306725 h 2843217"/>
                <a:gd name="connsiteX11" fmla="*/ 2097391 w 4149073"/>
                <a:gd name="connsiteY11" fmla="*/ 1834285 h 2843217"/>
                <a:gd name="connsiteX12" fmla="*/ 2595231 w 4149073"/>
                <a:gd name="connsiteY12" fmla="*/ 1590446 h 2843217"/>
                <a:gd name="connsiteX13" fmla="*/ 2351391 w 4149073"/>
                <a:gd name="connsiteY13" fmla="*/ 1392325 h 2843217"/>
                <a:gd name="connsiteX14" fmla="*/ 319391 w 4149073"/>
                <a:gd name="connsiteY14" fmla="*/ 909725 h 2843217"/>
                <a:gd name="connsiteX15" fmla="*/ 354951 w 4149073"/>
                <a:gd name="connsiteY15" fmla="*/ 330605 h 2843217"/>
                <a:gd name="connsiteX16" fmla="*/ 2016111 w 4149073"/>
                <a:gd name="connsiteY16" fmla="*/ 405 h 2843217"/>
                <a:gd name="connsiteX0" fmla="*/ 2016111 w 4139551"/>
                <a:gd name="connsiteY0" fmla="*/ 405 h 2840124"/>
                <a:gd name="connsiteX1" fmla="*/ 187311 w 4139551"/>
                <a:gd name="connsiteY1" fmla="*/ 325525 h 2840124"/>
                <a:gd name="connsiteX2" fmla="*/ 495159 w 4139551"/>
                <a:gd name="connsiteY2" fmla="*/ 1092605 h 2840124"/>
                <a:gd name="connsiteX3" fmla="*/ 2244711 w 4139551"/>
                <a:gd name="connsiteY3" fmla="*/ 1468525 h 2840124"/>
                <a:gd name="connsiteX4" fmla="*/ 2320911 w 4139551"/>
                <a:gd name="connsiteY4" fmla="*/ 1626005 h 2840124"/>
                <a:gd name="connsiteX5" fmla="*/ 2011031 w 4139551"/>
                <a:gd name="connsiteY5" fmla="*/ 1778405 h 2840124"/>
                <a:gd name="connsiteX6" fmla="*/ 1985631 w 4139551"/>
                <a:gd name="connsiteY6" fmla="*/ 2261005 h 2840124"/>
                <a:gd name="connsiteX7" fmla="*/ 2712071 w 4139551"/>
                <a:gd name="connsiteY7" fmla="*/ 2591205 h 2840124"/>
                <a:gd name="connsiteX8" fmla="*/ 4139551 w 4139551"/>
                <a:gd name="connsiteY8" fmla="*/ 2840125 h 2840124"/>
                <a:gd name="connsiteX9" fmla="*/ 2148191 w 4139551"/>
                <a:gd name="connsiteY9" fmla="*/ 2306725 h 2840124"/>
                <a:gd name="connsiteX10" fmla="*/ 2097391 w 4139551"/>
                <a:gd name="connsiteY10" fmla="*/ 1834285 h 2840124"/>
                <a:gd name="connsiteX11" fmla="*/ 2595231 w 4139551"/>
                <a:gd name="connsiteY11" fmla="*/ 1590446 h 2840124"/>
                <a:gd name="connsiteX12" fmla="*/ 2351391 w 4139551"/>
                <a:gd name="connsiteY12" fmla="*/ 1392325 h 2840124"/>
                <a:gd name="connsiteX13" fmla="*/ 319391 w 4139551"/>
                <a:gd name="connsiteY13" fmla="*/ 909725 h 2840124"/>
                <a:gd name="connsiteX14" fmla="*/ 354951 w 4139551"/>
                <a:gd name="connsiteY14" fmla="*/ 330605 h 2840124"/>
                <a:gd name="connsiteX15" fmla="*/ 2016111 w 4139551"/>
                <a:gd name="connsiteY15" fmla="*/ 405 h 2840124"/>
                <a:gd name="connsiteX0" fmla="*/ 2016111 w 2713157"/>
                <a:gd name="connsiteY0" fmla="*/ 405 h 2591458"/>
                <a:gd name="connsiteX1" fmla="*/ 187311 w 2713157"/>
                <a:gd name="connsiteY1" fmla="*/ 325525 h 2591458"/>
                <a:gd name="connsiteX2" fmla="*/ 495159 w 2713157"/>
                <a:gd name="connsiteY2" fmla="*/ 1092605 h 2591458"/>
                <a:gd name="connsiteX3" fmla="*/ 2244711 w 2713157"/>
                <a:gd name="connsiteY3" fmla="*/ 1468525 h 2591458"/>
                <a:gd name="connsiteX4" fmla="*/ 2320911 w 2713157"/>
                <a:gd name="connsiteY4" fmla="*/ 1626005 h 2591458"/>
                <a:gd name="connsiteX5" fmla="*/ 2011031 w 2713157"/>
                <a:gd name="connsiteY5" fmla="*/ 1778405 h 2591458"/>
                <a:gd name="connsiteX6" fmla="*/ 1985631 w 2713157"/>
                <a:gd name="connsiteY6" fmla="*/ 2261005 h 2591458"/>
                <a:gd name="connsiteX7" fmla="*/ 2712071 w 2713157"/>
                <a:gd name="connsiteY7" fmla="*/ 2591205 h 2591458"/>
                <a:gd name="connsiteX8" fmla="*/ 2148191 w 2713157"/>
                <a:gd name="connsiteY8" fmla="*/ 2306725 h 2591458"/>
                <a:gd name="connsiteX9" fmla="*/ 2097391 w 2713157"/>
                <a:gd name="connsiteY9" fmla="*/ 1834285 h 2591458"/>
                <a:gd name="connsiteX10" fmla="*/ 2595231 w 2713157"/>
                <a:gd name="connsiteY10" fmla="*/ 1590446 h 2591458"/>
                <a:gd name="connsiteX11" fmla="*/ 2351391 w 2713157"/>
                <a:gd name="connsiteY11" fmla="*/ 1392325 h 2591458"/>
                <a:gd name="connsiteX12" fmla="*/ 319391 w 2713157"/>
                <a:gd name="connsiteY12" fmla="*/ 909725 h 2591458"/>
                <a:gd name="connsiteX13" fmla="*/ 354951 w 2713157"/>
                <a:gd name="connsiteY13" fmla="*/ 330605 h 2591458"/>
                <a:gd name="connsiteX14" fmla="*/ 2016111 w 2713157"/>
                <a:gd name="connsiteY14" fmla="*/ 405 h 2591458"/>
                <a:gd name="connsiteX0" fmla="*/ 2016111 w 2662556"/>
                <a:gd name="connsiteY0" fmla="*/ 405 h 2346762"/>
                <a:gd name="connsiteX1" fmla="*/ 187311 w 2662556"/>
                <a:gd name="connsiteY1" fmla="*/ 325525 h 2346762"/>
                <a:gd name="connsiteX2" fmla="*/ 495159 w 2662556"/>
                <a:gd name="connsiteY2" fmla="*/ 1092605 h 2346762"/>
                <a:gd name="connsiteX3" fmla="*/ 2244711 w 2662556"/>
                <a:gd name="connsiteY3" fmla="*/ 1468525 h 2346762"/>
                <a:gd name="connsiteX4" fmla="*/ 2320911 w 2662556"/>
                <a:gd name="connsiteY4" fmla="*/ 1626005 h 2346762"/>
                <a:gd name="connsiteX5" fmla="*/ 2011031 w 2662556"/>
                <a:gd name="connsiteY5" fmla="*/ 1778405 h 2346762"/>
                <a:gd name="connsiteX6" fmla="*/ 1985631 w 2662556"/>
                <a:gd name="connsiteY6" fmla="*/ 2261005 h 2346762"/>
                <a:gd name="connsiteX7" fmla="*/ 2148191 w 2662556"/>
                <a:gd name="connsiteY7" fmla="*/ 2306725 h 2346762"/>
                <a:gd name="connsiteX8" fmla="*/ 2097391 w 2662556"/>
                <a:gd name="connsiteY8" fmla="*/ 1834285 h 2346762"/>
                <a:gd name="connsiteX9" fmla="*/ 2595231 w 2662556"/>
                <a:gd name="connsiteY9" fmla="*/ 1590446 h 2346762"/>
                <a:gd name="connsiteX10" fmla="*/ 2351391 w 2662556"/>
                <a:gd name="connsiteY10" fmla="*/ 1392325 h 2346762"/>
                <a:gd name="connsiteX11" fmla="*/ 319391 w 2662556"/>
                <a:gd name="connsiteY11" fmla="*/ 909725 h 2346762"/>
                <a:gd name="connsiteX12" fmla="*/ 354951 w 2662556"/>
                <a:gd name="connsiteY12" fmla="*/ 330605 h 2346762"/>
                <a:gd name="connsiteX13" fmla="*/ 2016111 w 2662556"/>
                <a:gd name="connsiteY13" fmla="*/ 405 h 2346762"/>
                <a:gd name="connsiteX0" fmla="*/ 2016111 w 2662556"/>
                <a:gd name="connsiteY0" fmla="*/ 405 h 2261202"/>
                <a:gd name="connsiteX1" fmla="*/ 187311 w 2662556"/>
                <a:gd name="connsiteY1" fmla="*/ 325525 h 2261202"/>
                <a:gd name="connsiteX2" fmla="*/ 495159 w 2662556"/>
                <a:gd name="connsiteY2" fmla="*/ 1092605 h 2261202"/>
                <a:gd name="connsiteX3" fmla="*/ 2244711 w 2662556"/>
                <a:gd name="connsiteY3" fmla="*/ 1468525 h 2261202"/>
                <a:gd name="connsiteX4" fmla="*/ 2320911 w 2662556"/>
                <a:gd name="connsiteY4" fmla="*/ 1626005 h 2261202"/>
                <a:gd name="connsiteX5" fmla="*/ 2011031 w 2662556"/>
                <a:gd name="connsiteY5" fmla="*/ 1778405 h 2261202"/>
                <a:gd name="connsiteX6" fmla="*/ 1985631 w 2662556"/>
                <a:gd name="connsiteY6" fmla="*/ 2261005 h 2261202"/>
                <a:gd name="connsiteX7" fmla="*/ 2097391 w 2662556"/>
                <a:gd name="connsiteY7" fmla="*/ 1834285 h 2261202"/>
                <a:gd name="connsiteX8" fmla="*/ 2595231 w 2662556"/>
                <a:gd name="connsiteY8" fmla="*/ 1590446 h 2261202"/>
                <a:gd name="connsiteX9" fmla="*/ 2351391 w 2662556"/>
                <a:gd name="connsiteY9" fmla="*/ 1392325 h 2261202"/>
                <a:gd name="connsiteX10" fmla="*/ 319391 w 2662556"/>
                <a:gd name="connsiteY10" fmla="*/ 909725 h 2261202"/>
                <a:gd name="connsiteX11" fmla="*/ 354951 w 2662556"/>
                <a:gd name="connsiteY11" fmla="*/ 330605 h 2261202"/>
                <a:gd name="connsiteX12" fmla="*/ 2016111 w 2662556"/>
                <a:gd name="connsiteY12" fmla="*/ 405 h 2261202"/>
                <a:gd name="connsiteX0" fmla="*/ 2016111 w 2662556"/>
                <a:gd name="connsiteY0" fmla="*/ 405 h 1843878"/>
                <a:gd name="connsiteX1" fmla="*/ 187311 w 2662556"/>
                <a:gd name="connsiteY1" fmla="*/ 325525 h 1843878"/>
                <a:gd name="connsiteX2" fmla="*/ 495159 w 2662556"/>
                <a:gd name="connsiteY2" fmla="*/ 1092605 h 1843878"/>
                <a:gd name="connsiteX3" fmla="*/ 2244711 w 2662556"/>
                <a:gd name="connsiteY3" fmla="*/ 1468525 h 1843878"/>
                <a:gd name="connsiteX4" fmla="*/ 2320911 w 2662556"/>
                <a:gd name="connsiteY4" fmla="*/ 1626005 h 1843878"/>
                <a:gd name="connsiteX5" fmla="*/ 2011031 w 2662556"/>
                <a:gd name="connsiteY5" fmla="*/ 1778405 h 1843878"/>
                <a:gd name="connsiteX6" fmla="*/ 2097391 w 2662556"/>
                <a:gd name="connsiteY6" fmla="*/ 1834285 h 1843878"/>
                <a:gd name="connsiteX7" fmla="*/ 2595231 w 2662556"/>
                <a:gd name="connsiteY7" fmla="*/ 1590446 h 1843878"/>
                <a:gd name="connsiteX8" fmla="*/ 2351391 w 2662556"/>
                <a:gd name="connsiteY8" fmla="*/ 1392325 h 1843878"/>
                <a:gd name="connsiteX9" fmla="*/ 319391 w 2662556"/>
                <a:gd name="connsiteY9" fmla="*/ 909725 h 1843878"/>
                <a:gd name="connsiteX10" fmla="*/ 354951 w 2662556"/>
                <a:gd name="connsiteY10" fmla="*/ 330605 h 1843878"/>
                <a:gd name="connsiteX11" fmla="*/ 2016111 w 2662556"/>
                <a:gd name="connsiteY11" fmla="*/ 405 h 1843878"/>
                <a:gd name="connsiteX0" fmla="*/ 2016111 w 2646811"/>
                <a:gd name="connsiteY0" fmla="*/ 405 h 1778597"/>
                <a:gd name="connsiteX1" fmla="*/ 187311 w 2646811"/>
                <a:gd name="connsiteY1" fmla="*/ 325525 h 1778597"/>
                <a:gd name="connsiteX2" fmla="*/ 495159 w 2646811"/>
                <a:gd name="connsiteY2" fmla="*/ 1092605 h 1778597"/>
                <a:gd name="connsiteX3" fmla="*/ 2244711 w 2646811"/>
                <a:gd name="connsiteY3" fmla="*/ 1468525 h 1778597"/>
                <a:gd name="connsiteX4" fmla="*/ 2320911 w 2646811"/>
                <a:gd name="connsiteY4" fmla="*/ 1626005 h 1778597"/>
                <a:gd name="connsiteX5" fmla="*/ 2011031 w 2646811"/>
                <a:gd name="connsiteY5" fmla="*/ 1778405 h 1778597"/>
                <a:gd name="connsiteX6" fmla="*/ 2595231 w 2646811"/>
                <a:gd name="connsiteY6" fmla="*/ 1590446 h 1778597"/>
                <a:gd name="connsiteX7" fmla="*/ 2351391 w 2646811"/>
                <a:gd name="connsiteY7" fmla="*/ 1392325 h 1778597"/>
                <a:gd name="connsiteX8" fmla="*/ 319391 w 2646811"/>
                <a:gd name="connsiteY8" fmla="*/ 909725 h 1778597"/>
                <a:gd name="connsiteX9" fmla="*/ 354951 w 2646811"/>
                <a:gd name="connsiteY9" fmla="*/ 330605 h 1778597"/>
                <a:gd name="connsiteX10" fmla="*/ 2016111 w 2646811"/>
                <a:gd name="connsiteY10" fmla="*/ 405 h 1778597"/>
                <a:gd name="connsiteX0" fmla="*/ 2016111 w 2624817"/>
                <a:gd name="connsiteY0" fmla="*/ 405 h 1634654"/>
                <a:gd name="connsiteX1" fmla="*/ 187311 w 2624817"/>
                <a:gd name="connsiteY1" fmla="*/ 325525 h 1634654"/>
                <a:gd name="connsiteX2" fmla="*/ 495159 w 2624817"/>
                <a:gd name="connsiteY2" fmla="*/ 1092605 h 1634654"/>
                <a:gd name="connsiteX3" fmla="*/ 2244711 w 2624817"/>
                <a:gd name="connsiteY3" fmla="*/ 1468525 h 1634654"/>
                <a:gd name="connsiteX4" fmla="*/ 2320911 w 2624817"/>
                <a:gd name="connsiteY4" fmla="*/ 1626005 h 1634654"/>
                <a:gd name="connsiteX5" fmla="*/ 2595231 w 2624817"/>
                <a:gd name="connsiteY5" fmla="*/ 1590446 h 1634654"/>
                <a:gd name="connsiteX6" fmla="*/ 2351391 w 2624817"/>
                <a:gd name="connsiteY6" fmla="*/ 1392325 h 1634654"/>
                <a:gd name="connsiteX7" fmla="*/ 319391 w 2624817"/>
                <a:gd name="connsiteY7" fmla="*/ 909725 h 1634654"/>
                <a:gd name="connsiteX8" fmla="*/ 354951 w 2624817"/>
                <a:gd name="connsiteY8" fmla="*/ 330605 h 1634654"/>
                <a:gd name="connsiteX9" fmla="*/ 2016111 w 2624817"/>
                <a:gd name="connsiteY9" fmla="*/ 405 h 1634654"/>
                <a:gd name="connsiteX0" fmla="*/ 2016111 w 2630175"/>
                <a:gd name="connsiteY0" fmla="*/ 405 h 1592357"/>
                <a:gd name="connsiteX1" fmla="*/ 187311 w 2630175"/>
                <a:gd name="connsiteY1" fmla="*/ 325525 h 1592357"/>
                <a:gd name="connsiteX2" fmla="*/ 495159 w 2630175"/>
                <a:gd name="connsiteY2" fmla="*/ 1092605 h 1592357"/>
                <a:gd name="connsiteX3" fmla="*/ 2244711 w 2630175"/>
                <a:gd name="connsiteY3" fmla="*/ 1468525 h 1592357"/>
                <a:gd name="connsiteX4" fmla="*/ 2595231 w 2630175"/>
                <a:gd name="connsiteY4" fmla="*/ 1590446 h 1592357"/>
                <a:gd name="connsiteX5" fmla="*/ 2351391 w 2630175"/>
                <a:gd name="connsiteY5" fmla="*/ 1392325 h 1592357"/>
                <a:gd name="connsiteX6" fmla="*/ 319391 w 2630175"/>
                <a:gd name="connsiteY6" fmla="*/ 909725 h 1592357"/>
                <a:gd name="connsiteX7" fmla="*/ 354951 w 2630175"/>
                <a:gd name="connsiteY7" fmla="*/ 330605 h 1592357"/>
                <a:gd name="connsiteX8" fmla="*/ 2016111 w 2630175"/>
                <a:gd name="connsiteY8" fmla="*/ 405 h 1592357"/>
                <a:gd name="connsiteX0" fmla="*/ 2016111 w 2541753"/>
                <a:gd name="connsiteY0" fmla="*/ 405 h 1491745"/>
                <a:gd name="connsiteX1" fmla="*/ 187311 w 2541753"/>
                <a:gd name="connsiteY1" fmla="*/ 325525 h 1491745"/>
                <a:gd name="connsiteX2" fmla="*/ 495159 w 2541753"/>
                <a:gd name="connsiteY2" fmla="*/ 1092605 h 1491745"/>
                <a:gd name="connsiteX3" fmla="*/ 2244711 w 2541753"/>
                <a:gd name="connsiteY3" fmla="*/ 1468525 h 1491745"/>
                <a:gd name="connsiteX4" fmla="*/ 2351391 w 2541753"/>
                <a:gd name="connsiteY4" fmla="*/ 1392325 h 1491745"/>
                <a:gd name="connsiteX5" fmla="*/ 319391 w 2541753"/>
                <a:gd name="connsiteY5" fmla="*/ 909725 h 1491745"/>
                <a:gd name="connsiteX6" fmla="*/ 354951 w 2541753"/>
                <a:gd name="connsiteY6" fmla="*/ 330605 h 1491745"/>
                <a:gd name="connsiteX7" fmla="*/ 2016111 w 2541753"/>
                <a:gd name="connsiteY7" fmla="*/ 405 h 1491745"/>
                <a:gd name="connsiteX0" fmla="*/ 2016111 w 2351809"/>
                <a:gd name="connsiteY0" fmla="*/ 405 h 1396230"/>
                <a:gd name="connsiteX1" fmla="*/ 187311 w 2351809"/>
                <a:gd name="connsiteY1" fmla="*/ 325525 h 1396230"/>
                <a:gd name="connsiteX2" fmla="*/ 495159 w 2351809"/>
                <a:gd name="connsiteY2" fmla="*/ 1092605 h 1396230"/>
                <a:gd name="connsiteX3" fmla="*/ 2351391 w 2351809"/>
                <a:gd name="connsiteY3" fmla="*/ 1392325 h 1396230"/>
                <a:gd name="connsiteX4" fmla="*/ 319391 w 2351809"/>
                <a:gd name="connsiteY4" fmla="*/ 909725 h 1396230"/>
                <a:gd name="connsiteX5" fmla="*/ 354951 w 2351809"/>
                <a:gd name="connsiteY5" fmla="*/ 330605 h 1396230"/>
                <a:gd name="connsiteX6" fmla="*/ 2016111 w 2351809"/>
                <a:gd name="connsiteY6" fmla="*/ 405 h 1396230"/>
                <a:gd name="connsiteX0" fmla="*/ 2016111 w 2016263"/>
                <a:gd name="connsiteY0" fmla="*/ 405 h 1123426"/>
                <a:gd name="connsiteX1" fmla="*/ 187311 w 2016263"/>
                <a:gd name="connsiteY1" fmla="*/ 325525 h 1123426"/>
                <a:gd name="connsiteX2" fmla="*/ 495159 w 2016263"/>
                <a:gd name="connsiteY2" fmla="*/ 1092605 h 1123426"/>
                <a:gd name="connsiteX3" fmla="*/ 319391 w 2016263"/>
                <a:gd name="connsiteY3" fmla="*/ 909725 h 1123426"/>
                <a:gd name="connsiteX4" fmla="*/ 354951 w 2016263"/>
                <a:gd name="connsiteY4" fmla="*/ 330605 h 1123426"/>
                <a:gd name="connsiteX5" fmla="*/ 2016111 w 2016263"/>
                <a:gd name="connsiteY5" fmla="*/ 405 h 1123426"/>
                <a:gd name="connsiteX0" fmla="*/ 1931667 w 1931819"/>
                <a:gd name="connsiteY0" fmla="*/ 342 h 909661"/>
                <a:gd name="connsiteX1" fmla="*/ 102867 w 1931819"/>
                <a:gd name="connsiteY1" fmla="*/ 325462 h 909661"/>
                <a:gd name="connsiteX2" fmla="*/ 234947 w 1931819"/>
                <a:gd name="connsiteY2" fmla="*/ 909662 h 909661"/>
                <a:gd name="connsiteX3" fmla="*/ 270507 w 1931819"/>
                <a:gd name="connsiteY3" fmla="*/ 330542 h 909661"/>
                <a:gd name="connsiteX4" fmla="*/ 1931667 w 1931819"/>
                <a:gd name="connsiteY4" fmla="*/ 342 h 909661"/>
                <a:gd name="connsiteX0" fmla="*/ 1977790 w 1977947"/>
                <a:gd name="connsiteY0" fmla="*/ 226 h 368916"/>
                <a:gd name="connsiteX1" fmla="*/ 148990 w 1977947"/>
                <a:gd name="connsiteY1" fmla="*/ 325346 h 368916"/>
                <a:gd name="connsiteX2" fmla="*/ 316630 w 1977947"/>
                <a:gd name="connsiteY2" fmla="*/ 330426 h 368916"/>
                <a:gd name="connsiteX3" fmla="*/ 1977790 w 1977947"/>
                <a:gd name="connsiteY3" fmla="*/ 226 h 368916"/>
                <a:gd name="connsiteX0" fmla="*/ 2017255 w 2017405"/>
                <a:gd name="connsiteY0" fmla="*/ 358 h 237730"/>
                <a:gd name="connsiteX1" fmla="*/ 151687 w 2017405"/>
                <a:gd name="connsiteY1" fmla="*/ 201089 h 237730"/>
                <a:gd name="connsiteX2" fmla="*/ 319327 w 2017405"/>
                <a:gd name="connsiteY2" fmla="*/ 206169 h 237730"/>
                <a:gd name="connsiteX3" fmla="*/ 2017255 w 2017405"/>
                <a:gd name="connsiteY3" fmla="*/ 358 h 237730"/>
                <a:gd name="connsiteX0" fmla="*/ 2008937 w 2009288"/>
                <a:gd name="connsiteY0" fmla="*/ 765 h 223898"/>
                <a:gd name="connsiteX1" fmla="*/ 155623 w 2009288"/>
                <a:gd name="connsiteY1" fmla="*/ 139301 h 223898"/>
                <a:gd name="connsiteX2" fmla="*/ 311009 w 2009288"/>
                <a:gd name="connsiteY2" fmla="*/ 206576 h 223898"/>
                <a:gd name="connsiteX3" fmla="*/ 2008937 w 2009288"/>
                <a:gd name="connsiteY3" fmla="*/ 765 h 223898"/>
                <a:gd name="connsiteX0" fmla="*/ 2008937 w 2009288"/>
                <a:gd name="connsiteY0" fmla="*/ 287 h 200328"/>
                <a:gd name="connsiteX1" fmla="*/ 155623 w 2009288"/>
                <a:gd name="connsiteY1" fmla="*/ 138823 h 200328"/>
                <a:gd name="connsiteX2" fmla="*/ 311009 w 2009288"/>
                <a:gd name="connsiteY2" fmla="*/ 179444 h 200328"/>
                <a:gd name="connsiteX3" fmla="*/ 2008937 w 2009288"/>
                <a:gd name="connsiteY3" fmla="*/ 287 h 200328"/>
                <a:gd name="connsiteX0" fmla="*/ 512333 w 520321"/>
                <a:gd name="connsiteY0" fmla="*/ 172 h 300943"/>
                <a:gd name="connsiteX1" fmla="*/ 56263 w 520321"/>
                <a:gd name="connsiteY1" fmla="*/ 236439 h 300943"/>
                <a:gd name="connsiteX2" fmla="*/ 211649 w 520321"/>
                <a:gd name="connsiteY2" fmla="*/ 277060 h 300943"/>
                <a:gd name="connsiteX3" fmla="*/ 512333 w 520321"/>
                <a:gd name="connsiteY3" fmla="*/ 172 h 300943"/>
                <a:gd name="connsiteX0" fmla="*/ 586801 w 586971"/>
                <a:gd name="connsiteY0" fmla="*/ 2355 h 406633"/>
                <a:gd name="connsiteX1" fmla="*/ 130731 w 586971"/>
                <a:gd name="connsiteY1" fmla="*/ 238622 h 406633"/>
                <a:gd name="connsiteX2" fmla="*/ 163554 w 586971"/>
                <a:gd name="connsiteY2" fmla="*/ 394745 h 406633"/>
                <a:gd name="connsiteX3" fmla="*/ 586801 w 586971"/>
                <a:gd name="connsiteY3" fmla="*/ 2355 h 406633"/>
                <a:gd name="connsiteX0" fmla="*/ 595989 w 596483"/>
                <a:gd name="connsiteY0" fmla="*/ 68 h 423539"/>
                <a:gd name="connsiteX1" fmla="*/ 115404 w 596483"/>
                <a:gd name="connsiteY1" fmla="*/ 360725 h 423539"/>
                <a:gd name="connsiteX2" fmla="*/ 172742 w 596483"/>
                <a:gd name="connsiteY2" fmla="*/ 392458 h 423539"/>
                <a:gd name="connsiteX3" fmla="*/ 595989 w 596483"/>
                <a:gd name="connsiteY3" fmla="*/ 68 h 423539"/>
                <a:gd name="connsiteX0" fmla="*/ 595989 w 596220"/>
                <a:gd name="connsiteY0" fmla="*/ 68 h 423539"/>
                <a:gd name="connsiteX1" fmla="*/ 115404 w 596220"/>
                <a:gd name="connsiteY1" fmla="*/ 360725 h 423539"/>
                <a:gd name="connsiteX2" fmla="*/ 172742 w 596220"/>
                <a:gd name="connsiteY2" fmla="*/ 392458 h 423539"/>
                <a:gd name="connsiteX3" fmla="*/ 595989 w 596220"/>
                <a:gd name="connsiteY3" fmla="*/ 68 h 423539"/>
                <a:gd name="connsiteX0" fmla="*/ 577887 w 578118"/>
                <a:gd name="connsiteY0" fmla="*/ 102 h 458978"/>
                <a:gd name="connsiteX1" fmla="*/ 97302 w 578118"/>
                <a:gd name="connsiteY1" fmla="*/ 360759 h 458978"/>
                <a:gd name="connsiteX2" fmla="*/ 154640 w 578118"/>
                <a:gd name="connsiteY2" fmla="*/ 392492 h 458978"/>
                <a:gd name="connsiteX3" fmla="*/ 577887 w 578118"/>
                <a:gd name="connsiteY3" fmla="*/ 102 h 458978"/>
                <a:gd name="connsiteX0" fmla="*/ 577887 w 578087"/>
                <a:gd name="connsiteY0" fmla="*/ 102 h 458978"/>
                <a:gd name="connsiteX1" fmla="*/ 97302 w 578087"/>
                <a:gd name="connsiteY1" fmla="*/ 360759 h 458978"/>
                <a:gd name="connsiteX2" fmla="*/ 154640 w 578087"/>
                <a:gd name="connsiteY2" fmla="*/ 392492 h 458978"/>
                <a:gd name="connsiteX3" fmla="*/ 577887 w 578087"/>
                <a:gd name="connsiteY3" fmla="*/ 102 h 458978"/>
                <a:gd name="connsiteX0" fmla="*/ 481332 w 481532"/>
                <a:gd name="connsiteY0" fmla="*/ 102 h 440378"/>
                <a:gd name="connsiteX1" fmla="*/ 747 w 481532"/>
                <a:gd name="connsiteY1" fmla="*/ 360759 h 440378"/>
                <a:gd name="connsiteX2" fmla="*/ 58085 w 481532"/>
                <a:gd name="connsiteY2" fmla="*/ 392492 h 440378"/>
                <a:gd name="connsiteX3" fmla="*/ 481332 w 481532"/>
                <a:gd name="connsiteY3" fmla="*/ 102 h 440378"/>
                <a:gd name="connsiteX0" fmla="*/ 480936 w 481136"/>
                <a:gd name="connsiteY0" fmla="*/ 68 h 398264"/>
                <a:gd name="connsiteX1" fmla="*/ 351 w 481136"/>
                <a:gd name="connsiteY1" fmla="*/ 360725 h 398264"/>
                <a:gd name="connsiteX2" fmla="*/ 57689 w 481136"/>
                <a:gd name="connsiteY2" fmla="*/ 392458 h 398264"/>
                <a:gd name="connsiteX3" fmla="*/ 480936 w 481136"/>
                <a:gd name="connsiteY3" fmla="*/ 68 h 398264"/>
                <a:gd name="connsiteX0" fmla="*/ 496645 w 497071"/>
                <a:gd name="connsiteY0" fmla="*/ 57 h 380060"/>
                <a:gd name="connsiteX1" fmla="*/ 16060 w 497071"/>
                <a:gd name="connsiteY1" fmla="*/ 360714 h 380060"/>
                <a:gd name="connsiteX2" fmla="*/ 97908 w 497071"/>
                <a:gd name="connsiteY2" fmla="*/ 339136 h 380060"/>
                <a:gd name="connsiteX3" fmla="*/ 496645 w 497071"/>
                <a:gd name="connsiteY3" fmla="*/ 57 h 380060"/>
                <a:gd name="connsiteX0" fmla="*/ 496645 w 497071"/>
                <a:gd name="connsiteY0" fmla="*/ 12 h 390429"/>
                <a:gd name="connsiteX1" fmla="*/ 16060 w 497071"/>
                <a:gd name="connsiteY1" fmla="*/ 360669 h 390429"/>
                <a:gd name="connsiteX2" fmla="*/ 97908 w 497071"/>
                <a:gd name="connsiteY2" fmla="*/ 374631 h 390429"/>
                <a:gd name="connsiteX3" fmla="*/ 496645 w 497071"/>
                <a:gd name="connsiteY3" fmla="*/ 12 h 390429"/>
                <a:gd name="connsiteX0" fmla="*/ 496645 w 497323"/>
                <a:gd name="connsiteY0" fmla="*/ 12 h 390425"/>
                <a:gd name="connsiteX1" fmla="*/ 16060 w 497323"/>
                <a:gd name="connsiteY1" fmla="*/ 360669 h 390425"/>
                <a:gd name="connsiteX2" fmla="*/ 97908 w 497323"/>
                <a:gd name="connsiteY2" fmla="*/ 374631 h 390425"/>
                <a:gd name="connsiteX3" fmla="*/ 496645 w 497323"/>
                <a:gd name="connsiteY3" fmla="*/ 12 h 390425"/>
                <a:gd name="connsiteX0" fmla="*/ 492450 w 493128"/>
                <a:gd name="connsiteY0" fmla="*/ 16 h 421927"/>
                <a:gd name="connsiteX1" fmla="*/ 11865 w 493128"/>
                <a:gd name="connsiteY1" fmla="*/ 360673 h 421927"/>
                <a:gd name="connsiteX2" fmla="*/ 93713 w 493128"/>
                <a:gd name="connsiteY2" fmla="*/ 374635 h 421927"/>
                <a:gd name="connsiteX3" fmla="*/ 492450 w 493128"/>
                <a:gd name="connsiteY3" fmla="*/ 16 h 421927"/>
                <a:gd name="connsiteX0" fmla="*/ 492450 w 492778"/>
                <a:gd name="connsiteY0" fmla="*/ 16 h 421927"/>
                <a:gd name="connsiteX1" fmla="*/ 11865 w 492778"/>
                <a:gd name="connsiteY1" fmla="*/ 360673 h 421927"/>
                <a:gd name="connsiteX2" fmla="*/ 93713 w 492778"/>
                <a:gd name="connsiteY2" fmla="*/ 374635 h 421927"/>
                <a:gd name="connsiteX3" fmla="*/ 492450 w 492778"/>
                <a:gd name="connsiteY3" fmla="*/ 16 h 421927"/>
                <a:gd name="connsiteX0" fmla="*/ 561600 w 561888"/>
                <a:gd name="connsiteY0" fmla="*/ 11 h 409506"/>
                <a:gd name="connsiteX1" fmla="*/ 19735 w 561888"/>
                <a:gd name="connsiteY1" fmla="*/ 378441 h 409506"/>
                <a:gd name="connsiteX2" fmla="*/ 101583 w 561888"/>
                <a:gd name="connsiteY2" fmla="*/ 392403 h 409506"/>
                <a:gd name="connsiteX3" fmla="*/ 561600 w 561888"/>
                <a:gd name="connsiteY3" fmla="*/ 11 h 409506"/>
                <a:gd name="connsiteX0" fmla="*/ 566181 w 566469"/>
                <a:gd name="connsiteY0" fmla="*/ 18 h 456799"/>
                <a:gd name="connsiteX1" fmla="*/ 24316 w 566469"/>
                <a:gd name="connsiteY1" fmla="*/ 378448 h 456799"/>
                <a:gd name="connsiteX2" fmla="*/ 106164 w 566469"/>
                <a:gd name="connsiteY2" fmla="*/ 392410 h 456799"/>
                <a:gd name="connsiteX3" fmla="*/ 566181 w 566469"/>
                <a:gd name="connsiteY3" fmla="*/ 18 h 456799"/>
                <a:gd name="connsiteX0" fmla="*/ 566181 w 566490"/>
                <a:gd name="connsiteY0" fmla="*/ 18 h 456795"/>
                <a:gd name="connsiteX1" fmla="*/ 24316 w 566490"/>
                <a:gd name="connsiteY1" fmla="*/ 378448 h 456795"/>
                <a:gd name="connsiteX2" fmla="*/ 106164 w 566490"/>
                <a:gd name="connsiteY2" fmla="*/ 392410 h 456795"/>
                <a:gd name="connsiteX3" fmla="*/ 566181 w 566490"/>
                <a:gd name="connsiteY3" fmla="*/ 18 h 456795"/>
                <a:gd name="connsiteX0" fmla="*/ 544337 w 788325"/>
                <a:gd name="connsiteY0" fmla="*/ 462 h 463933"/>
                <a:gd name="connsiteX1" fmla="*/ 2472 w 788325"/>
                <a:gd name="connsiteY1" fmla="*/ 378892 h 463933"/>
                <a:gd name="connsiteX2" fmla="*/ 782941 w 788325"/>
                <a:gd name="connsiteY2" fmla="*/ 463933 h 463933"/>
                <a:gd name="connsiteX3" fmla="*/ 544337 w 788325"/>
                <a:gd name="connsiteY3" fmla="*/ 462 h 463933"/>
                <a:gd name="connsiteX0" fmla="*/ 541908 w 605968"/>
                <a:gd name="connsiteY0" fmla="*/ 1872 h 554194"/>
                <a:gd name="connsiteX1" fmla="*/ 43 w 605968"/>
                <a:gd name="connsiteY1" fmla="*/ 380302 h 554194"/>
                <a:gd name="connsiteX2" fmla="*/ 572147 w 605968"/>
                <a:gd name="connsiteY2" fmla="*/ 554194 h 554194"/>
                <a:gd name="connsiteX3" fmla="*/ 541908 w 605968"/>
                <a:gd name="connsiteY3" fmla="*/ 1872 h 554194"/>
                <a:gd name="connsiteX0" fmla="*/ 541908 w 572393"/>
                <a:gd name="connsiteY0" fmla="*/ 1876 h 554586"/>
                <a:gd name="connsiteX1" fmla="*/ 43 w 572393"/>
                <a:gd name="connsiteY1" fmla="*/ 380306 h 554586"/>
                <a:gd name="connsiteX2" fmla="*/ 572147 w 572393"/>
                <a:gd name="connsiteY2" fmla="*/ 554198 h 554586"/>
                <a:gd name="connsiteX3" fmla="*/ 541908 w 572393"/>
                <a:gd name="connsiteY3" fmla="*/ 1876 h 554586"/>
                <a:gd name="connsiteX0" fmla="*/ 541908 w 950061"/>
                <a:gd name="connsiteY0" fmla="*/ 1876 h 554198"/>
                <a:gd name="connsiteX1" fmla="*/ 43 w 950061"/>
                <a:gd name="connsiteY1" fmla="*/ 380306 h 554198"/>
                <a:gd name="connsiteX2" fmla="*/ 572147 w 950061"/>
                <a:gd name="connsiteY2" fmla="*/ 554198 h 554198"/>
                <a:gd name="connsiteX3" fmla="*/ 541908 w 950061"/>
                <a:gd name="connsiteY3" fmla="*/ 1876 h 554198"/>
                <a:gd name="connsiteX0" fmla="*/ 541908 w 950061"/>
                <a:gd name="connsiteY0" fmla="*/ 1876 h 554202"/>
                <a:gd name="connsiteX1" fmla="*/ 43 w 950061"/>
                <a:gd name="connsiteY1" fmla="*/ 380306 h 554202"/>
                <a:gd name="connsiteX2" fmla="*/ 572147 w 950061"/>
                <a:gd name="connsiteY2" fmla="*/ 554198 h 554202"/>
                <a:gd name="connsiteX3" fmla="*/ 541908 w 950061"/>
                <a:gd name="connsiteY3" fmla="*/ 1876 h 554202"/>
                <a:gd name="connsiteX0" fmla="*/ 541908 w 678577"/>
                <a:gd name="connsiteY0" fmla="*/ 1876 h 555493"/>
                <a:gd name="connsiteX1" fmla="*/ 43 w 678577"/>
                <a:gd name="connsiteY1" fmla="*/ 380306 h 555493"/>
                <a:gd name="connsiteX2" fmla="*/ 572147 w 678577"/>
                <a:gd name="connsiteY2" fmla="*/ 554198 h 555493"/>
                <a:gd name="connsiteX3" fmla="*/ 541908 w 678577"/>
                <a:gd name="connsiteY3" fmla="*/ 1876 h 555493"/>
                <a:gd name="connsiteX0" fmla="*/ 541908 w 754934"/>
                <a:gd name="connsiteY0" fmla="*/ 1876 h 574179"/>
                <a:gd name="connsiteX1" fmla="*/ 43 w 754934"/>
                <a:gd name="connsiteY1" fmla="*/ 380306 h 574179"/>
                <a:gd name="connsiteX2" fmla="*/ 572147 w 754934"/>
                <a:gd name="connsiteY2" fmla="*/ 554198 h 574179"/>
                <a:gd name="connsiteX3" fmla="*/ 541908 w 754934"/>
                <a:gd name="connsiteY3" fmla="*/ 1876 h 574179"/>
                <a:gd name="connsiteX0" fmla="*/ 597584 w 610121"/>
                <a:gd name="connsiteY0" fmla="*/ 488 h 399455"/>
                <a:gd name="connsiteX1" fmla="*/ 55719 w 610121"/>
                <a:gd name="connsiteY1" fmla="*/ 378918 h 399455"/>
                <a:gd name="connsiteX2" fmla="*/ 247868 w 610121"/>
                <a:gd name="connsiteY2" fmla="*/ 304033 h 399455"/>
                <a:gd name="connsiteX3" fmla="*/ 597584 w 610121"/>
                <a:gd name="connsiteY3" fmla="*/ 488 h 399455"/>
                <a:gd name="connsiteX0" fmla="*/ 567216 w 573891"/>
                <a:gd name="connsiteY0" fmla="*/ 1335 h 426663"/>
                <a:gd name="connsiteX1" fmla="*/ 25351 w 573891"/>
                <a:gd name="connsiteY1" fmla="*/ 379765 h 426663"/>
                <a:gd name="connsiteX2" fmla="*/ 217500 w 573891"/>
                <a:gd name="connsiteY2" fmla="*/ 304880 h 426663"/>
                <a:gd name="connsiteX3" fmla="*/ 567216 w 573891"/>
                <a:gd name="connsiteY3" fmla="*/ 1335 h 426663"/>
                <a:gd name="connsiteX0" fmla="*/ 554328 w 556772"/>
                <a:gd name="connsiteY0" fmla="*/ 93 h 326891"/>
                <a:gd name="connsiteX1" fmla="*/ 12461 w 556772"/>
                <a:gd name="connsiteY1" fmla="*/ 271904 h 326891"/>
                <a:gd name="connsiteX2" fmla="*/ 204612 w 556772"/>
                <a:gd name="connsiteY2" fmla="*/ 303638 h 326891"/>
                <a:gd name="connsiteX3" fmla="*/ 554328 w 556772"/>
                <a:gd name="connsiteY3" fmla="*/ 93 h 326891"/>
                <a:gd name="connsiteX0" fmla="*/ 566002 w 568754"/>
                <a:gd name="connsiteY0" fmla="*/ 809 h 421291"/>
                <a:gd name="connsiteX1" fmla="*/ 11880 w 568754"/>
                <a:gd name="connsiteY1" fmla="*/ 405895 h 421291"/>
                <a:gd name="connsiteX2" fmla="*/ 216286 w 568754"/>
                <a:gd name="connsiteY2" fmla="*/ 304354 h 421291"/>
                <a:gd name="connsiteX3" fmla="*/ 566002 w 568754"/>
                <a:gd name="connsiteY3" fmla="*/ 809 h 421291"/>
                <a:gd name="connsiteX0" fmla="*/ 574145 w 576897"/>
                <a:gd name="connsiteY0" fmla="*/ 809 h 474103"/>
                <a:gd name="connsiteX1" fmla="*/ 20023 w 576897"/>
                <a:gd name="connsiteY1" fmla="*/ 405895 h 474103"/>
                <a:gd name="connsiteX2" fmla="*/ 224429 w 576897"/>
                <a:gd name="connsiteY2" fmla="*/ 304354 h 474103"/>
                <a:gd name="connsiteX3" fmla="*/ 574145 w 576897"/>
                <a:gd name="connsiteY3" fmla="*/ 809 h 474103"/>
                <a:gd name="connsiteX0" fmla="*/ 570537 w 572249"/>
                <a:gd name="connsiteY0" fmla="*/ 981 h 419926"/>
                <a:gd name="connsiteX1" fmla="*/ 16415 w 572249"/>
                <a:gd name="connsiteY1" fmla="*/ 406067 h 419926"/>
                <a:gd name="connsiteX2" fmla="*/ 184050 w 572249"/>
                <a:gd name="connsiteY2" fmla="*/ 295643 h 419926"/>
                <a:gd name="connsiteX3" fmla="*/ 570537 w 572249"/>
                <a:gd name="connsiteY3" fmla="*/ 981 h 419926"/>
                <a:gd name="connsiteX0" fmla="*/ 564767 w 567951"/>
                <a:gd name="connsiteY0" fmla="*/ 526 h 424609"/>
                <a:gd name="connsiteX1" fmla="*/ 10645 w 567951"/>
                <a:gd name="connsiteY1" fmla="*/ 405612 h 424609"/>
                <a:gd name="connsiteX2" fmla="*/ 227306 w 567951"/>
                <a:gd name="connsiteY2" fmla="*/ 321840 h 424609"/>
                <a:gd name="connsiteX3" fmla="*/ 564767 w 567951"/>
                <a:gd name="connsiteY3" fmla="*/ 526 h 4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951" h="424609">
                  <a:moveTo>
                    <a:pt x="564767" y="526"/>
                  </a:moveTo>
                  <a:cubicBezTo>
                    <a:pt x="528657" y="14488"/>
                    <a:pt x="66889" y="352060"/>
                    <a:pt x="10645" y="405612"/>
                  </a:cubicBezTo>
                  <a:cubicBezTo>
                    <a:pt x="-45599" y="459164"/>
                    <a:pt x="134952" y="389354"/>
                    <a:pt x="227306" y="321840"/>
                  </a:cubicBezTo>
                  <a:cubicBezTo>
                    <a:pt x="319660" y="254326"/>
                    <a:pt x="600877" y="-13436"/>
                    <a:pt x="564767" y="52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0" name="Textfeld 129">
            <a:extLst>
              <a:ext uri="{FF2B5EF4-FFF2-40B4-BE49-F238E27FC236}">
                <a16:creationId xmlns:a16="http://schemas.microsoft.com/office/drawing/2014/main" id="{F917BB51-023B-46BC-A8DC-CD9C0D023760}"/>
              </a:ext>
            </a:extLst>
          </p:cNvPr>
          <p:cNvSpPr txBox="1"/>
          <p:nvPr/>
        </p:nvSpPr>
        <p:spPr>
          <a:xfrm>
            <a:off x="3056646" y="1097680"/>
            <a:ext cx="7143809" cy="369332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r>
              <a:rPr lang="de-DE" sz="1600" b="1" dirty="0"/>
              <a:t>Wiederherstellung, Erhaltung und Verbesserung der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</a:rPr>
              <a:t>Ökosysteme</a:t>
            </a:r>
            <a:endParaRPr lang="de-DE" sz="1600" b="1" dirty="0"/>
          </a:p>
        </p:txBody>
      </p:sp>
      <p:sp>
        <p:nvSpPr>
          <p:cNvPr id="194" name="Freihandform 214">
            <a:extLst>
              <a:ext uri="{FF2B5EF4-FFF2-40B4-BE49-F238E27FC236}">
                <a16:creationId xmlns:a16="http://schemas.microsoft.com/office/drawing/2014/main" id="{4F726238-6E07-4E0A-84B6-601A20C32F94}"/>
              </a:ext>
            </a:extLst>
          </p:cNvPr>
          <p:cNvSpPr/>
          <p:nvPr/>
        </p:nvSpPr>
        <p:spPr>
          <a:xfrm>
            <a:off x="10366003" y="4534880"/>
            <a:ext cx="1837555" cy="6719"/>
          </a:xfrm>
          <a:custGeom>
            <a:avLst/>
            <a:gdLst>
              <a:gd name="connsiteX0" fmla="*/ 0 w 117475"/>
              <a:gd name="connsiteY0" fmla="*/ 0 h 0"/>
              <a:gd name="connsiteX1" fmla="*/ 117475 w 117475"/>
              <a:gd name="connsiteY1" fmla="*/ 0 h 0"/>
              <a:gd name="connsiteX0" fmla="*/ 0 w 10000"/>
              <a:gd name="connsiteY0" fmla="*/ 264 h 264"/>
              <a:gd name="connsiteX1" fmla="*/ 4905 w 10000"/>
              <a:gd name="connsiteY1" fmla="*/ 0 h 264"/>
              <a:gd name="connsiteX2" fmla="*/ 10000 w 10000"/>
              <a:gd name="connsiteY2" fmla="*/ 264 h 264"/>
              <a:gd name="connsiteX0" fmla="*/ 0 w 10000"/>
              <a:gd name="connsiteY0" fmla="*/ 106257 h 106257"/>
              <a:gd name="connsiteX1" fmla="*/ 4513 w 10000"/>
              <a:gd name="connsiteY1" fmla="*/ 0 h 106257"/>
              <a:gd name="connsiteX2" fmla="*/ 10000 w 10000"/>
              <a:gd name="connsiteY2" fmla="*/ 106257 h 106257"/>
              <a:gd name="connsiteX0" fmla="*/ 0 w 11619"/>
              <a:gd name="connsiteY0" fmla="*/ 10008 h 106257"/>
              <a:gd name="connsiteX1" fmla="*/ 6132 w 11619"/>
              <a:gd name="connsiteY1" fmla="*/ 0 h 106257"/>
              <a:gd name="connsiteX2" fmla="*/ 11619 w 11619"/>
              <a:gd name="connsiteY2" fmla="*/ 106257 h 106257"/>
              <a:gd name="connsiteX0" fmla="*/ 0 w 11619"/>
              <a:gd name="connsiteY0" fmla="*/ 10008 h 106257"/>
              <a:gd name="connsiteX1" fmla="*/ 6132 w 11619"/>
              <a:gd name="connsiteY1" fmla="*/ 0 h 106257"/>
              <a:gd name="connsiteX2" fmla="*/ 8487 w 11619"/>
              <a:gd name="connsiteY2" fmla="*/ 77001 h 106257"/>
              <a:gd name="connsiteX3" fmla="*/ 11619 w 11619"/>
              <a:gd name="connsiteY3" fmla="*/ 106257 h 106257"/>
              <a:gd name="connsiteX0" fmla="*/ 0 w 11619"/>
              <a:gd name="connsiteY0" fmla="*/ 10008 h 120913"/>
              <a:gd name="connsiteX1" fmla="*/ 6132 w 11619"/>
              <a:gd name="connsiteY1" fmla="*/ 0 h 120913"/>
              <a:gd name="connsiteX2" fmla="*/ 7702 w 11619"/>
              <a:gd name="connsiteY2" fmla="*/ 115497 h 120913"/>
              <a:gd name="connsiteX3" fmla="*/ 11619 w 11619"/>
              <a:gd name="connsiteY3" fmla="*/ 106257 h 120913"/>
              <a:gd name="connsiteX0" fmla="*/ 0 w 11619"/>
              <a:gd name="connsiteY0" fmla="*/ 10008 h 117607"/>
              <a:gd name="connsiteX1" fmla="*/ 6132 w 11619"/>
              <a:gd name="connsiteY1" fmla="*/ 0 h 117607"/>
              <a:gd name="connsiteX2" fmla="*/ 7702 w 11619"/>
              <a:gd name="connsiteY2" fmla="*/ 115497 h 117607"/>
              <a:gd name="connsiteX3" fmla="*/ 9713 w 11619"/>
              <a:gd name="connsiteY3" fmla="*/ 77000 h 117607"/>
              <a:gd name="connsiteX4" fmla="*/ 11619 w 11619"/>
              <a:gd name="connsiteY4" fmla="*/ 106257 h 117607"/>
              <a:gd name="connsiteX0" fmla="*/ 0 w 11619"/>
              <a:gd name="connsiteY0" fmla="*/ 125602 h 233201"/>
              <a:gd name="connsiteX1" fmla="*/ 6132 w 11619"/>
              <a:gd name="connsiteY1" fmla="*/ 115594 h 233201"/>
              <a:gd name="connsiteX2" fmla="*/ 7702 w 11619"/>
              <a:gd name="connsiteY2" fmla="*/ 231091 h 233201"/>
              <a:gd name="connsiteX3" fmla="*/ 9713 w 11619"/>
              <a:gd name="connsiteY3" fmla="*/ 192594 h 233201"/>
              <a:gd name="connsiteX4" fmla="*/ 9762 w 11619"/>
              <a:gd name="connsiteY4" fmla="*/ 89 h 233201"/>
              <a:gd name="connsiteX5" fmla="*/ 11619 w 11619"/>
              <a:gd name="connsiteY5" fmla="*/ 221851 h 233201"/>
              <a:gd name="connsiteX0" fmla="*/ 0 w 11619"/>
              <a:gd name="connsiteY0" fmla="*/ 145974 h 251924"/>
              <a:gd name="connsiteX1" fmla="*/ 6132 w 11619"/>
              <a:gd name="connsiteY1" fmla="*/ 135966 h 251924"/>
              <a:gd name="connsiteX2" fmla="*/ 7702 w 11619"/>
              <a:gd name="connsiteY2" fmla="*/ 251463 h 251924"/>
              <a:gd name="connsiteX3" fmla="*/ 9124 w 11619"/>
              <a:gd name="connsiteY3" fmla="*/ 1221 h 251924"/>
              <a:gd name="connsiteX4" fmla="*/ 9762 w 11619"/>
              <a:gd name="connsiteY4" fmla="*/ 20461 h 251924"/>
              <a:gd name="connsiteX5" fmla="*/ 11619 w 11619"/>
              <a:gd name="connsiteY5" fmla="*/ 242223 h 251924"/>
              <a:gd name="connsiteX0" fmla="*/ 0 w 11619"/>
              <a:gd name="connsiteY0" fmla="*/ 144850 h 308319"/>
              <a:gd name="connsiteX1" fmla="*/ 6132 w 11619"/>
              <a:gd name="connsiteY1" fmla="*/ 134842 h 308319"/>
              <a:gd name="connsiteX2" fmla="*/ 7702 w 11619"/>
              <a:gd name="connsiteY2" fmla="*/ 250339 h 308319"/>
              <a:gd name="connsiteX3" fmla="*/ 9124 w 11619"/>
              <a:gd name="connsiteY3" fmla="*/ 97 h 308319"/>
              <a:gd name="connsiteX4" fmla="*/ 10351 w 11619"/>
              <a:gd name="connsiteY4" fmla="*/ 308092 h 308319"/>
              <a:gd name="connsiteX5" fmla="*/ 11619 w 11619"/>
              <a:gd name="connsiteY5" fmla="*/ 241099 h 308319"/>
              <a:gd name="connsiteX0" fmla="*/ 0 w 11619"/>
              <a:gd name="connsiteY0" fmla="*/ 67881 h 231350"/>
              <a:gd name="connsiteX1" fmla="*/ 6132 w 11619"/>
              <a:gd name="connsiteY1" fmla="*/ 57873 h 231350"/>
              <a:gd name="connsiteX2" fmla="*/ 7702 w 11619"/>
              <a:gd name="connsiteY2" fmla="*/ 173370 h 231350"/>
              <a:gd name="connsiteX3" fmla="*/ 9075 w 11619"/>
              <a:gd name="connsiteY3" fmla="*/ 129 h 231350"/>
              <a:gd name="connsiteX4" fmla="*/ 10351 w 11619"/>
              <a:gd name="connsiteY4" fmla="*/ 231123 h 231350"/>
              <a:gd name="connsiteX5" fmla="*/ 11619 w 11619"/>
              <a:gd name="connsiteY5" fmla="*/ 164130 h 231350"/>
              <a:gd name="connsiteX0" fmla="*/ 0 w 11717"/>
              <a:gd name="connsiteY0" fmla="*/ 77073 h 240388"/>
              <a:gd name="connsiteX1" fmla="*/ 6132 w 11717"/>
              <a:gd name="connsiteY1" fmla="*/ 67065 h 240388"/>
              <a:gd name="connsiteX2" fmla="*/ 7702 w 11717"/>
              <a:gd name="connsiteY2" fmla="*/ 182562 h 240388"/>
              <a:gd name="connsiteX3" fmla="*/ 9075 w 11717"/>
              <a:gd name="connsiteY3" fmla="*/ 9321 h 240388"/>
              <a:gd name="connsiteX4" fmla="*/ 10351 w 11717"/>
              <a:gd name="connsiteY4" fmla="*/ 240315 h 240388"/>
              <a:gd name="connsiteX5" fmla="*/ 11717 w 11717"/>
              <a:gd name="connsiteY5" fmla="*/ 73 h 240388"/>
              <a:gd name="connsiteX0" fmla="*/ 0 w 11717"/>
              <a:gd name="connsiteY0" fmla="*/ 77073 h 240383"/>
              <a:gd name="connsiteX1" fmla="*/ 6132 w 11717"/>
              <a:gd name="connsiteY1" fmla="*/ 67065 h 240383"/>
              <a:gd name="connsiteX2" fmla="*/ 7702 w 11717"/>
              <a:gd name="connsiteY2" fmla="*/ 182562 h 240383"/>
              <a:gd name="connsiteX3" fmla="*/ 9474 w 11717"/>
              <a:gd name="connsiteY3" fmla="*/ 59404 h 240383"/>
              <a:gd name="connsiteX4" fmla="*/ 10351 w 11717"/>
              <a:gd name="connsiteY4" fmla="*/ 240315 h 240383"/>
              <a:gd name="connsiteX5" fmla="*/ 11717 w 11717"/>
              <a:gd name="connsiteY5" fmla="*/ 73 h 240383"/>
              <a:gd name="connsiteX0" fmla="*/ 0 w 11717"/>
              <a:gd name="connsiteY0" fmla="*/ 77073 h 240383"/>
              <a:gd name="connsiteX1" fmla="*/ 6132 w 11717"/>
              <a:gd name="connsiteY1" fmla="*/ 67065 h 240383"/>
              <a:gd name="connsiteX2" fmla="*/ 7702 w 11717"/>
              <a:gd name="connsiteY2" fmla="*/ 182562 h 240383"/>
              <a:gd name="connsiteX3" fmla="*/ 9474 w 11717"/>
              <a:gd name="connsiteY3" fmla="*/ 59404 h 240383"/>
              <a:gd name="connsiteX4" fmla="*/ 11015 w 11717"/>
              <a:gd name="connsiteY4" fmla="*/ 240315 h 240383"/>
              <a:gd name="connsiteX5" fmla="*/ 11717 w 11717"/>
              <a:gd name="connsiteY5" fmla="*/ 73 h 240383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474 w 12448"/>
              <a:gd name="connsiteY3" fmla="*/ 59399 h 240378"/>
              <a:gd name="connsiteX4" fmla="*/ 11015 w 12448"/>
              <a:gd name="connsiteY4" fmla="*/ 240310 h 240378"/>
              <a:gd name="connsiteX5" fmla="*/ 12448 w 12448"/>
              <a:gd name="connsiteY5" fmla="*/ 69 h 240378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208 w 12448"/>
              <a:gd name="connsiteY3" fmla="*/ 46875 h 240378"/>
              <a:gd name="connsiteX4" fmla="*/ 11015 w 12448"/>
              <a:gd name="connsiteY4" fmla="*/ 240310 h 240378"/>
              <a:gd name="connsiteX5" fmla="*/ 12448 w 12448"/>
              <a:gd name="connsiteY5" fmla="*/ 69 h 240378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208 w 12448"/>
              <a:gd name="connsiteY3" fmla="*/ 46875 h 240378"/>
              <a:gd name="connsiteX4" fmla="*/ 10417 w 12448"/>
              <a:gd name="connsiteY4" fmla="*/ 240310 h 240378"/>
              <a:gd name="connsiteX5" fmla="*/ 12448 w 12448"/>
              <a:gd name="connsiteY5" fmla="*/ 69 h 240378"/>
              <a:gd name="connsiteX0" fmla="*/ 0 w 11784"/>
              <a:gd name="connsiteY0" fmla="*/ 52040 h 215361"/>
              <a:gd name="connsiteX1" fmla="*/ 6132 w 11784"/>
              <a:gd name="connsiteY1" fmla="*/ 42032 h 215361"/>
              <a:gd name="connsiteX2" fmla="*/ 7702 w 11784"/>
              <a:gd name="connsiteY2" fmla="*/ 157529 h 215361"/>
              <a:gd name="connsiteX3" fmla="*/ 9208 w 11784"/>
              <a:gd name="connsiteY3" fmla="*/ 21847 h 215361"/>
              <a:gd name="connsiteX4" fmla="*/ 10417 w 11784"/>
              <a:gd name="connsiteY4" fmla="*/ 215282 h 215361"/>
              <a:gd name="connsiteX5" fmla="*/ 11784 w 11784"/>
              <a:gd name="connsiteY5" fmla="*/ 79 h 215361"/>
              <a:gd name="connsiteX0" fmla="*/ 0 w 11784"/>
              <a:gd name="connsiteY0" fmla="*/ 52056 h 177830"/>
              <a:gd name="connsiteX1" fmla="*/ 6132 w 11784"/>
              <a:gd name="connsiteY1" fmla="*/ 42048 h 177830"/>
              <a:gd name="connsiteX2" fmla="*/ 7702 w 11784"/>
              <a:gd name="connsiteY2" fmla="*/ 157545 h 177830"/>
              <a:gd name="connsiteX3" fmla="*/ 9208 w 11784"/>
              <a:gd name="connsiteY3" fmla="*/ 21863 h 177830"/>
              <a:gd name="connsiteX4" fmla="*/ 10483 w 11784"/>
              <a:gd name="connsiteY4" fmla="*/ 177735 h 177830"/>
              <a:gd name="connsiteX5" fmla="*/ 11784 w 11784"/>
              <a:gd name="connsiteY5" fmla="*/ 95 h 177830"/>
              <a:gd name="connsiteX0" fmla="*/ 0 w 11784"/>
              <a:gd name="connsiteY0" fmla="*/ 52056 h 177830"/>
              <a:gd name="connsiteX1" fmla="*/ 4818 w 11784"/>
              <a:gd name="connsiteY1" fmla="*/ 44057 h 177830"/>
              <a:gd name="connsiteX2" fmla="*/ 6132 w 11784"/>
              <a:gd name="connsiteY2" fmla="*/ 42048 h 177830"/>
              <a:gd name="connsiteX3" fmla="*/ 7702 w 11784"/>
              <a:gd name="connsiteY3" fmla="*/ 157545 h 177830"/>
              <a:gd name="connsiteX4" fmla="*/ 9208 w 11784"/>
              <a:gd name="connsiteY4" fmla="*/ 21863 h 177830"/>
              <a:gd name="connsiteX5" fmla="*/ 10483 w 11784"/>
              <a:gd name="connsiteY5" fmla="*/ 177735 h 177830"/>
              <a:gd name="connsiteX6" fmla="*/ 11784 w 11784"/>
              <a:gd name="connsiteY6" fmla="*/ 95 h 177830"/>
              <a:gd name="connsiteX0" fmla="*/ 0 w 11784"/>
              <a:gd name="connsiteY0" fmla="*/ 52056 h 177830"/>
              <a:gd name="connsiteX1" fmla="*/ 4818 w 11784"/>
              <a:gd name="connsiteY1" fmla="*/ 144221 h 177830"/>
              <a:gd name="connsiteX2" fmla="*/ 6132 w 11784"/>
              <a:gd name="connsiteY2" fmla="*/ 42048 h 177830"/>
              <a:gd name="connsiteX3" fmla="*/ 7702 w 11784"/>
              <a:gd name="connsiteY3" fmla="*/ 157545 h 177830"/>
              <a:gd name="connsiteX4" fmla="*/ 9208 w 11784"/>
              <a:gd name="connsiteY4" fmla="*/ 21863 h 177830"/>
              <a:gd name="connsiteX5" fmla="*/ 10483 w 11784"/>
              <a:gd name="connsiteY5" fmla="*/ 177735 h 177830"/>
              <a:gd name="connsiteX6" fmla="*/ 11784 w 11784"/>
              <a:gd name="connsiteY6" fmla="*/ 95 h 177830"/>
              <a:gd name="connsiteX0" fmla="*/ 0 w 11784"/>
              <a:gd name="connsiteY0" fmla="*/ 52056 h 177830"/>
              <a:gd name="connsiteX1" fmla="*/ 2427 w 11784"/>
              <a:gd name="connsiteY1" fmla="*/ 119183 h 177830"/>
              <a:gd name="connsiteX2" fmla="*/ 4818 w 11784"/>
              <a:gd name="connsiteY2" fmla="*/ 144221 h 177830"/>
              <a:gd name="connsiteX3" fmla="*/ 6132 w 11784"/>
              <a:gd name="connsiteY3" fmla="*/ 42048 h 177830"/>
              <a:gd name="connsiteX4" fmla="*/ 7702 w 11784"/>
              <a:gd name="connsiteY4" fmla="*/ 157545 h 177830"/>
              <a:gd name="connsiteX5" fmla="*/ 9208 w 11784"/>
              <a:gd name="connsiteY5" fmla="*/ 21863 h 177830"/>
              <a:gd name="connsiteX6" fmla="*/ 10483 w 11784"/>
              <a:gd name="connsiteY6" fmla="*/ 177735 h 177830"/>
              <a:gd name="connsiteX7" fmla="*/ 11784 w 11784"/>
              <a:gd name="connsiteY7" fmla="*/ 95 h 177830"/>
              <a:gd name="connsiteX0" fmla="*/ 0 w 11784"/>
              <a:gd name="connsiteY0" fmla="*/ 52056 h 177830"/>
              <a:gd name="connsiteX1" fmla="*/ 3291 w 11784"/>
              <a:gd name="connsiteY1" fmla="*/ 6494 h 177830"/>
              <a:gd name="connsiteX2" fmla="*/ 4818 w 11784"/>
              <a:gd name="connsiteY2" fmla="*/ 144221 h 177830"/>
              <a:gd name="connsiteX3" fmla="*/ 6132 w 11784"/>
              <a:gd name="connsiteY3" fmla="*/ 42048 h 177830"/>
              <a:gd name="connsiteX4" fmla="*/ 7702 w 11784"/>
              <a:gd name="connsiteY4" fmla="*/ 157545 h 177830"/>
              <a:gd name="connsiteX5" fmla="*/ 9208 w 11784"/>
              <a:gd name="connsiteY5" fmla="*/ 21863 h 177830"/>
              <a:gd name="connsiteX6" fmla="*/ 10483 w 11784"/>
              <a:gd name="connsiteY6" fmla="*/ 177735 h 177830"/>
              <a:gd name="connsiteX7" fmla="*/ 11784 w 11784"/>
              <a:gd name="connsiteY7" fmla="*/ 95 h 177830"/>
              <a:gd name="connsiteX0" fmla="*/ 0 w 11784"/>
              <a:gd name="connsiteY0" fmla="*/ 52056 h 177830"/>
              <a:gd name="connsiteX1" fmla="*/ 1430 w 11784"/>
              <a:gd name="connsiteY1" fmla="*/ 19018 h 177830"/>
              <a:gd name="connsiteX2" fmla="*/ 3291 w 11784"/>
              <a:gd name="connsiteY2" fmla="*/ 6494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291 w 11784"/>
              <a:gd name="connsiteY2" fmla="*/ 6494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86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86 w 11784"/>
              <a:gd name="connsiteY3" fmla="*/ 144221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22 h 270789"/>
              <a:gd name="connsiteX1" fmla="*/ 1496 w 11784"/>
              <a:gd name="connsiteY1" fmla="*/ 119149 h 270789"/>
              <a:gd name="connsiteX2" fmla="*/ 3025 w 11784"/>
              <a:gd name="connsiteY2" fmla="*/ 18984 h 270789"/>
              <a:gd name="connsiteX3" fmla="*/ 4420 w 11784"/>
              <a:gd name="connsiteY3" fmla="*/ 156712 h 270789"/>
              <a:gd name="connsiteX4" fmla="*/ 6198 w 11784"/>
              <a:gd name="connsiteY4" fmla="*/ 4451 h 270789"/>
              <a:gd name="connsiteX5" fmla="*/ 7702 w 11784"/>
              <a:gd name="connsiteY5" fmla="*/ 157511 h 270789"/>
              <a:gd name="connsiteX6" fmla="*/ 9208 w 11784"/>
              <a:gd name="connsiteY6" fmla="*/ 21829 h 270789"/>
              <a:gd name="connsiteX7" fmla="*/ 10483 w 11784"/>
              <a:gd name="connsiteY7" fmla="*/ 270728 h 270789"/>
              <a:gd name="connsiteX8" fmla="*/ 11784 w 11784"/>
              <a:gd name="connsiteY8" fmla="*/ 61 h 270789"/>
              <a:gd name="connsiteX0" fmla="*/ 0 w 11784"/>
              <a:gd name="connsiteY0" fmla="*/ 51996 h 542656"/>
              <a:gd name="connsiteX1" fmla="*/ 1496 w 11784"/>
              <a:gd name="connsiteY1" fmla="*/ 119123 h 542656"/>
              <a:gd name="connsiteX2" fmla="*/ 3025 w 11784"/>
              <a:gd name="connsiteY2" fmla="*/ 18958 h 542656"/>
              <a:gd name="connsiteX3" fmla="*/ 4420 w 11784"/>
              <a:gd name="connsiteY3" fmla="*/ 156686 h 542656"/>
              <a:gd name="connsiteX4" fmla="*/ 6198 w 11784"/>
              <a:gd name="connsiteY4" fmla="*/ 4425 h 542656"/>
              <a:gd name="connsiteX5" fmla="*/ 7702 w 11784"/>
              <a:gd name="connsiteY5" fmla="*/ 157485 h 542656"/>
              <a:gd name="connsiteX6" fmla="*/ 9208 w 11784"/>
              <a:gd name="connsiteY6" fmla="*/ 21803 h 542656"/>
              <a:gd name="connsiteX7" fmla="*/ 10363 w 11784"/>
              <a:gd name="connsiteY7" fmla="*/ 542626 h 542656"/>
              <a:gd name="connsiteX8" fmla="*/ 11784 w 11784"/>
              <a:gd name="connsiteY8" fmla="*/ 35 h 542656"/>
              <a:gd name="connsiteX0" fmla="*/ 0 w 11784"/>
              <a:gd name="connsiteY0" fmla="*/ 618561 h 724844"/>
              <a:gd name="connsiteX1" fmla="*/ 1496 w 11784"/>
              <a:gd name="connsiteY1" fmla="*/ 685688 h 724844"/>
              <a:gd name="connsiteX2" fmla="*/ 3025 w 11784"/>
              <a:gd name="connsiteY2" fmla="*/ 585523 h 724844"/>
              <a:gd name="connsiteX3" fmla="*/ 4420 w 11784"/>
              <a:gd name="connsiteY3" fmla="*/ 723251 h 724844"/>
              <a:gd name="connsiteX4" fmla="*/ 6198 w 11784"/>
              <a:gd name="connsiteY4" fmla="*/ 570990 h 724844"/>
              <a:gd name="connsiteX5" fmla="*/ 7702 w 11784"/>
              <a:gd name="connsiteY5" fmla="*/ 724050 h 724844"/>
              <a:gd name="connsiteX6" fmla="*/ 9208 w 11784"/>
              <a:gd name="connsiteY6" fmla="*/ 588368 h 724844"/>
              <a:gd name="connsiteX7" fmla="*/ 10483 w 11784"/>
              <a:gd name="connsiteY7" fmla="*/ 30 h 724844"/>
              <a:gd name="connsiteX8" fmla="*/ 11784 w 11784"/>
              <a:gd name="connsiteY8" fmla="*/ 566600 h 724844"/>
              <a:gd name="connsiteX0" fmla="*/ 0 w 11784"/>
              <a:gd name="connsiteY0" fmla="*/ 52040 h 213580"/>
              <a:gd name="connsiteX1" fmla="*/ 1496 w 11784"/>
              <a:gd name="connsiteY1" fmla="*/ 119167 h 213580"/>
              <a:gd name="connsiteX2" fmla="*/ 3025 w 11784"/>
              <a:gd name="connsiteY2" fmla="*/ 19002 h 213580"/>
              <a:gd name="connsiteX3" fmla="*/ 4420 w 11784"/>
              <a:gd name="connsiteY3" fmla="*/ 156730 h 213580"/>
              <a:gd name="connsiteX4" fmla="*/ 6198 w 11784"/>
              <a:gd name="connsiteY4" fmla="*/ 4469 h 213580"/>
              <a:gd name="connsiteX5" fmla="*/ 7702 w 11784"/>
              <a:gd name="connsiteY5" fmla="*/ 157529 h 213580"/>
              <a:gd name="connsiteX6" fmla="*/ 9208 w 11784"/>
              <a:gd name="connsiteY6" fmla="*/ 21847 h 213580"/>
              <a:gd name="connsiteX7" fmla="*/ 10378 w 11784"/>
              <a:gd name="connsiteY7" fmla="*/ 213500 h 213580"/>
              <a:gd name="connsiteX8" fmla="*/ 11784 w 11784"/>
              <a:gd name="connsiteY8" fmla="*/ 79 h 213580"/>
              <a:gd name="connsiteX0" fmla="*/ 0 w 11784"/>
              <a:gd name="connsiteY0" fmla="*/ 52070 h 158354"/>
              <a:gd name="connsiteX1" fmla="*/ 1496 w 11784"/>
              <a:gd name="connsiteY1" fmla="*/ 119197 h 158354"/>
              <a:gd name="connsiteX2" fmla="*/ 3025 w 11784"/>
              <a:gd name="connsiteY2" fmla="*/ 19032 h 158354"/>
              <a:gd name="connsiteX3" fmla="*/ 4420 w 11784"/>
              <a:gd name="connsiteY3" fmla="*/ 156760 h 158354"/>
              <a:gd name="connsiteX4" fmla="*/ 6198 w 11784"/>
              <a:gd name="connsiteY4" fmla="*/ 4499 h 158354"/>
              <a:gd name="connsiteX5" fmla="*/ 7702 w 11784"/>
              <a:gd name="connsiteY5" fmla="*/ 157559 h 158354"/>
              <a:gd name="connsiteX6" fmla="*/ 9208 w 11784"/>
              <a:gd name="connsiteY6" fmla="*/ 21877 h 158354"/>
              <a:gd name="connsiteX7" fmla="*/ 10363 w 11784"/>
              <a:gd name="connsiteY7" fmla="*/ 149128 h 158354"/>
              <a:gd name="connsiteX8" fmla="*/ 11784 w 11784"/>
              <a:gd name="connsiteY8" fmla="*/ 109 h 158354"/>
              <a:gd name="connsiteX0" fmla="*/ 0 w 11784"/>
              <a:gd name="connsiteY0" fmla="*/ 52070 h 225285"/>
              <a:gd name="connsiteX1" fmla="*/ 1505 w 11784"/>
              <a:gd name="connsiteY1" fmla="*/ 224769 h 225285"/>
              <a:gd name="connsiteX2" fmla="*/ 3025 w 11784"/>
              <a:gd name="connsiteY2" fmla="*/ 19032 h 225285"/>
              <a:gd name="connsiteX3" fmla="*/ 4420 w 11784"/>
              <a:gd name="connsiteY3" fmla="*/ 156760 h 225285"/>
              <a:gd name="connsiteX4" fmla="*/ 6198 w 11784"/>
              <a:gd name="connsiteY4" fmla="*/ 4499 h 225285"/>
              <a:gd name="connsiteX5" fmla="*/ 7702 w 11784"/>
              <a:gd name="connsiteY5" fmla="*/ 157559 h 225285"/>
              <a:gd name="connsiteX6" fmla="*/ 9208 w 11784"/>
              <a:gd name="connsiteY6" fmla="*/ 21877 h 225285"/>
              <a:gd name="connsiteX7" fmla="*/ 10363 w 11784"/>
              <a:gd name="connsiteY7" fmla="*/ 149128 h 225285"/>
              <a:gd name="connsiteX8" fmla="*/ 11784 w 11784"/>
              <a:gd name="connsiteY8" fmla="*/ 109 h 225285"/>
              <a:gd name="connsiteX0" fmla="*/ 0 w 11784"/>
              <a:gd name="connsiteY0" fmla="*/ 52070 h 867131"/>
              <a:gd name="connsiteX1" fmla="*/ 1417 w 11784"/>
              <a:gd name="connsiteY1" fmla="*/ 866996 h 867131"/>
              <a:gd name="connsiteX2" fmla="*/ 3025 w 11784"/>
              <a:gd name="connsiteY2" fmla="*/ 19032 h 867131"/>
              <a:gd name="connsiteX3" fmla="*/ 4420 w 11784"/>
              <a:gd name="connsiteY3" fmla="*/ 156760 h 867131"/>
              <a:gd name="connsiteX4" fmla="*/ 6198 w 11784"/>
              <a:gd name="connsiteY4" fmla="*/ 4499 h 867131"/>
              <a:gd name="connsiteX5" fmla="*/ 7702 w 11784"/>
              <a:gd name="connsiteY5" fmla="*/ 157559 h 867131"/>
              <a:gd name="connsiteX6" fmla="*/ 9208 w 11784"/>
              <a:gd name="connsiteY6" fmla="*/ 21877 h 867131"/>
              <a:gd name="connsiteX7" fmla="*/ 10363 w 11784"/>
              <a:gd name="connsiteY7" fmla="*/ 149128 h 867131"/>
              <a:gd name="connsiteX8" fmla="*/ 11784 w 11784"/>
              <a:gd name="connsiteY8" fmla="*/ 109 h 867131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3025 w 11784"/>
              <a:gd name="connsiteY2" fmla="*/ 19032 h 269190"/>
              <a:gd name="connsiteX3" fmla="*/ 4420 w 11784"/>
              <a:gd name="connsiteY3" fmla="*/ 156760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4420 w 11784"/>
              <a:gd name="connsiteY3" fmla="*/ 156760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118 w 11784"/>
              <a:gd name="connsiteY3" fmla="*/ 191951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5943 w 11784"/>
              <a:gd name="connsiteY5" fmla="*/ 192751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6242 w 11784"/>
              <a:gd name="connsiteY5" fmla="*/ 245537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6312 w 11784"/>
              <a:gd name="connsiteY5" fmla="*/ 227942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65568 h 282688"/>
              <a:gd name="connsiteX1" fmla="*/ 960 w 11784"/>
              <a:gd name="connsiteY1" fmla="*/ 282255 h 282688"/>
              <a:gd name="connsiteX2" fmla="*/ 2075 w 11784"/>
              <a:gd name="connsiteY2" fmla="*/ 32531 h 282688"/>
              <a:gd name="connsiteX3" fmla="*/ 3329 w 11784"/>
              <a:gd name="connsiteY3" fmla="*/ 258235 h 282688"/>
              <a:gd name="connsiteX4" fmla="*/ 4773 w 11784"/>
              <a:gd name="connsiteY4" fmla="*/ 35593 h 282688"/>
              <a:gd name="connsiteX5" fmla="*/ 6312 w 11784"/>
              <a:gd name="connsiteY5" fmla="*/ 241440 h 282688"/>
              <a:gd name="connsiteX6" fmla="*/ 7994 w 11784"/>
              <a:gd name="connsiteY6" fmla="*/ 184 h 282688"/>
              <a:gd name="connsiteX7" fmla="*/ 10363 w 11784"/>
              <a:gd name="connsiteY7" fmla="*/ 162626 h 282688"/>
              <a:gd name="connsiteX8" fmla="*/ 11784 w 11784"/>
              <a:gd name="connsiteY8" fmla="*/ 13607 h 282688"/>
              <a:gd name="connsiteX0" fmla="*/ 0 w 11784"/>
              <a:gd name="connsiteY0" fmla="*/ 65513 h 282633"/>
              <a:gd name="connsiteX1" fmla="*/ 960 w 11784"/>
              <a:gd name="connsiteY1" fmla="*/ 282200 h 282633"/>
              <a:gd name="connsiteX2" fmla="*/ 2075 w 11784"/>
              <a:gd name="connsiteY2" fmla="*/ 32476 h 282633"/>
              <a:gd name="connsiteX3" fmla="*/ 3329 w 11784"/>
              <a:gd name="connsiteY3" fmla="*/ 258180 h 282633"/>
              <a:gd name="connsiteX4" fmla="*/ 4773 w 11784"/>
              <a:gd name="connsiteY4" fmla="*/ 35538 h 282633"/>
              <a:gd name="connsiteX5" fmla="*/ 6312 w 11784"/>
              <a:gd name="connsiteY5" fmla="*/ 241385 h 282633"/>
              <a:gd name="connsiteX6" fmla="*/ 7994 w 11784"/>
              <a:gd name="connsiteY6" fmla="*/ 129 h 282633"/>
              <a:gd name="connsiteX7" fmla="*/ 9343 w 11784"/>
              <a:gd name="connsiteY7" fmla="*/ 232951 h 282633"/>
              <a:gd name="connsiteX8" fmla="*/ 11784 w 11784"/>
              <a:gd name="connsiteY8" fmla="*/ 13552 h 28263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773 w 11784"/>
              <a:gd name="connsiteY4" fmla="*/ 35548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994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009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009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009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9237 w 11784"/>
              <a:gd name="connsiteY7" fmla="*/ 215961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7865 w 11784"/>
              <a:gd name="connsiteY7" fmla="*/ 180771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8023 w 11784"/>
              <a:gd name="connsiteY7" fmla="*/ 233557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8023 w 11784"/>
              <a:gd name="connsiteY7" fmla="*/ 233557 h 283239"/>
              <a:gd name="connsiteX8" fmla="*/ 9127 w 11784"/>
              <a:gd name="connsiteY8" fmla="*/ 199745 h 283239"/>
              <a:gd name="connsiteX9" fmla="*/ 11784 w 11784"/>
              <a:gd name="connsiteY9" fmla="*/ 14158 h 283239"/>
              <a:gd name="connsiteX0" fmla="*/ 0 w 11784"/>
              <a:gd name="connsiteY0" fmla="*/ 136230 h 353350"/>
              <a:gd name="connsiteX1" fmla="*/ 960 w 11784"/>
              <a:gd name="connsiteY1" fmla="*/ 352917 h 353350"/>
              <a:gd name="connsiteX2" fmla="*/ 2075 w 11784"/>
              <a:gd name="connsiteY2" fmla="*/ 103193 h 353350"/>
              <a:gd name="connsiteX3" fmla="*/ 3329 w 11784"/>
              <a:gd name="connsiteY3" fmla="*/ 328897 h 353350"/>
              <a:gd name="connsiteX4" fmla="*/ 4597 w 11784"/>
              <a:gd name="connsiteY4" fmla="*/ 106254 h 353350"/>
              <a:gd name="connsiteX5" fmla="*/ 5802 w 11784"/>
              <a:gd name="connsiteY5" fmla="*/ 294506 h 353350"/>
              <a:gd name="connsiteX6" fmla="*/ 7009 w 11784"/>
              <a:gd name="connsiteY6" fmla="*/ 70846 h 353350"/>
              <a:gd name="connsiteX7" fmla="*/ 8023 w 11784"/>
              <a:gd name="connsiteY7" fmla="*/ 303668 h 353350"/>
              <a:gd name="connsiteX8" fmla="*/ 9092 w 11784"/>
              <a:gd name="connsiteY8" fmla="*/ 5926 h 353350"/>
              <a:gd name="connsiteX9" fmla="*/ 11784 w 11784"/>
              <a:gd name="connsiteY9" fmla="*/ 84269 h 353350"/>
              <a:gd name="connsiteX0" fmla="*/ 0 w 11784"/>
              <a:gd name="connsiteY0" fmla="*/ 132229 h 349349"/>
              <a:gd name="connsiteX1" fmla="*/ 960 w 11784"/>
              <a:gd name="connsiteY1" fmla="*/ 348916 h 349349"/>
              <a:gd name="connsiteX2" fmla="*/ 2075 w 11784"/>
              <a:gd name="connsiteY2" fmla="*/ 99192 h 349349"/>
              <a:gd name="connsiteX3" fmla="*/ 3329 w 11784"/>
              <a:gd name="connsiteY3" fmla="*/ 324896 h 349349"/>
              <a:gd name="connsiteX4" fmla="*/ 4597 w 11784"/>
              <a:gd name="connsiteY4" fmla="*/ 102253 h 349349"/>
              <a:gd name="connsiteX5" fmla="*/ 5802 w 11784"/>
              <a:gd name="connsiteY5" fmla="*/ 290505 h 349349"/>
              <a:gd name="connsiteX6" fmla="*/ 7009 w 11784"/>
              <a:gd name="connsiteY6" fmla="*/ 66845 h 349349"/>
              <a:gd name="connsiteX7" fmla="*/ 8023 w 11784"/>
              <a:gd name="connsiteY7" fmla="*/ 299667 h 349349"/>
              <a:gd name="connsiteX8" fmla="*/ 9092 w 11784"/>
              <a:gd name="connsiteY8" fmla="*/ 1925 h 349349"/>
              <a:gd name="connsiteX9" fmla="*/ 11784 w 11784"/>
              <a:gd name="connsiteY9" fmla="*/ 80268 h 349349"/>
              <a:gd name="connsiteX0" fmla="*/ 0 w 11784"/>
              <a:gd name="connsiteY0" fmla="*/ 132229 h 349349"/>
              <a:gd name="connsiteX1" fmla="*/ 960 w 11784"/>
              <a:gd name="connsiteY1" fmla="*/ 348916 h 349349"/>
              <a:gd name="connsiteX2" fmla="*/ 2075 w 11784"/>
              <a:gd name="connsiteY2" fmla="*/ 99192 h 349349"/>
              <a:gd name="connsiteX3" fmla="*/ 3329 w 11784"/>
              <a:gd name="connsiteY3" fmla="*/ 324896 h 349349"/>
              <a:gd name="connsiteX4" fmla="*/ 4597 w 11784"/>
              <a:gd name="connsiteY4" fmla="*/ 102253 h 349349"/>
              <a:gd name="connsiteX5" fmla="*/ 5802 w 11784"/>
              <a:gd name="connsiteY5" fmla="*/ 290505 h 349349"/>
              <a:gd name="connsiteX6" fmla="*/ 7009 w 11784"/>
              <a:gd name="connsiteY6" fmla="*/ 66845 h 349349"/>
              <a:gd name="connsiteX7" fmla="*/ 8023 w 11784"/>
              <a:gd name="connsiteY7" fmla="*/ 299667 h 349349"/>
              <a:gd name="connsiteX8" fmla="*/ 9092 w 11784"/>
              <a:gd name="connsiteY8" fmla="*/ 1925 h 349349"/>
              <a:gd name="connsiteX9" fmla="*/ 11784 w 11784"/>
              <a:gd name="connsiteY9" fmla="*/ 80268 h 349349"/>
              <a:gd name="connsiteX0" fmla="*/ 0 w 11784"/>
              <a:gd name="connsiteY0" fmla="*/ 130303 h 347423"/>
              <a:gd name="connsiteX1" fmla="*/ 960 w 11784"/>
              <a:gd name="connsiteY1" fmla="*/ 346990 h 347423"/>
              <a:gd name="connsiteX2" fmla="*/ 2075 w 11784"/>
              <a:gd name="connsiteY2" fmla="*/ 97266 h 347423"/>
              <a:gd name="connsiteX3" fmla="*/ 3329 w 11784"/>
              <a:gd name="connsiteY3" fmla="*/ 322970 h 347423"/>
              <a:gd name="connsiteX4" fmla="*/ 4597 w 11784"/>
              <a:gd name="connsiteY4" fmla="*/ 100327 h 347423"/>
              <a:gd name="connsiteX5" fmla="*/ 5802 w 11784"/>
              <a:gd name="connsiteY5" fmla="*/ 288579 h 347423"/>
              <a:gd name="connsiteX6" fmla="*/ 7009 w 11784"/>
              <a:gd name="connsiteY6" fmla="*/ 64919 h 347423"/>
              <a:gd name="connsiteX7" fmla="*/ 8023 w 11784"/>
              <a:gd name="connsiteY7" fmla="*/ 297741 h 347423"/>
              <a:gd name="connsiteX8" fmla="*/ 9092 w 11784"/>
              <a:gd name="connsiteY8" fmla="*/ -1 h 347423"/>
              <a:gd name="connsiteX9" fmla="*/ 11784 w 11784"/>
              <a:gd name="connsiteY9" fmla="*/ 78342 h 347423"/>
              <a:gd name="connsiteX0" fmla="*/ 0 w 11784"/>
              <a:gd name="connsiteY0" fmla="*/ 137140 h 354260"/>
              <a:gd name="connsiteX1" fmla="*/ 960 w 11784"/>
              <a:gd name="connsiteY1" fmla="*/ 353827 h 354260"/>
              <a:gd name="connsiteX2" fmla="*/ 2075 w 11784"/>
              <a:gd name="connsiteY2" fmla="*/ 104103 h 354260"/>
              <a:gd name="connsiteX3" fmla="*/ 3329 w 11784"/>
              <a:gd name="connsiteY3" fmla="*/ 329807 h 354260"/>
              <a:gd name="connsiteX4" fmla="*/ 4597 w 11784"/>
              <a:gd name="connsiteY4" fmla="*/ 107164 h 354260"/>
              <a:gd name="connsiteX5" fmla="*/ 5802 w 11784"/>
              <a:gd name="connsiteY5" fmla="*/ 295416 h 354260"/>
              <a:gd name="connsiteX6" fmla="*/ 7009 w 11784"/>
              <a:gd name="connsiteY6" fmla="*/ 71756 h 354260"/>
              <a:gd name="connsiteX7" fmla="*/ 8023 w 11784"/>
              <a:gd name="connsiteY7" fmla="*/ 304578 h 354260"/>
              <a:gd name="connsiteX8" fmla="*/ 9092 w 11784"/>
              <a:gd name="connsiteY8" fmla="*/ 6836 h 354260"/>
              <a:gd name="connsiteX9" fmla="*/ 10288 w 11784"/>
              <a:gd name="connsiteY9" fmla="*/ 94810 h 354260"/>
              <a:gd name="connsiteX10" fmla="*/ 11784 w 11784"/>
              <a:gd name="connsiteY10" fmla="*/ 85179 h 354260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784 w 11784"/>
              <a:gd name="connsiteY10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62 w 11784"/>
              <a:gd name="connsiteY10" fmla="*/ 143564 h 350228"/>
              <a:gd name="connsiteX11" fmla="*/ 11784 w 11784"/>
              <a:gd name="connsiteY11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169122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6939 w 11784"/>
              <a:gd name="connsiteY6" fmla="*/ 155700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169122 h 350228"/>
              <a:gd name="connsiteX0" fmla="*/ 0 w 11784"/>
              <a:gd name="connsiteY0" fmla="*/ 133108 h 390649"/>
              <a:gd name="connsiteX1" fmla="*/ 960 w 11784"/>
              <a:gd name="connsiteY1" fmla="*/ 349795 h 390649"/>
              <a:gd name="connsiteX2" fmla="*/ 2075 w 11784"/>
              <a:gd name="connsiteY2" fmla="*/ 100071 h 390649"/>
              <a:gd name="connsiteX3" fmla="*/ 3329 w 11784"/>
              <a:gd name="connsiteY3" fmla="*/ 325775 h 390649"/>
              <a:gd name="connsiteX4" fmla="*/ 4597 w 11784"/>
              <a:gd name="connsiteY4" fmla="*/ 103132 h 390649"/>
              <a:gd name="connsiteX5" fmla="*/ 5802 w 11784"/>
              <a:gd name="connsiteY5" fmla="*/ 291384 h 390649"/>
              <a:gd name="connsiteX6" fmla="*/ 6939 w 11784"/>
              <a:gd name="connsiteY6" fmla="*/ 155700 h 390649"/>
              <a:gd name="connsiteX7" fmla="*/ 7988 w 11784"/>
              <a:gd name="connsiteY7" fmla="*/ 388522 h 390649"/>
              <a:gd name="connsiteX8" fmla="*/ 9092 w 11784"/>
              <a:gd name="connsiteY8" fmla="*/ 2804 h 390649"/>
              <a:gd name="connsiteX9" fmla="*/ 10077 w 11784"/>
              <a:gd name="connsiteY9" fmla="*/ 284326 h 390649"/>
              <a:gd name="connsiteX10" fmla="*/ 11080 w 11784"/>
              <a:gd name="connsiteY10" fmla="*/ 20397 h 390649"/>
              <a:gd name="connsiteX11" fmla="*/ 11784 w 11784"/>
              <a:gd name="connsiteY11" fmla="*/ 169122 h 390649"/>
              <a:gd name="connsiteX0" fmla="*/ 0 w 11784"/>
              <a:gd name="connsiteY0" fmla="*/ 116704 h 375707"/>
              <a:gd name="connsiteX1" fmla="*/ 960 w 11784"/>
              <a:gd name="connsiteY1" fmla="*/ 333391 h 375707"/>
              <a:gd name="connsiteX2" fmla="*/ 2075 w 11784"/>
              <a:gd name="connsiteY2" fmla="*/ 83667 h 375707"/>
              <a:gd name="connsiteX3" fmla="*/ 3329 w 11784"/>
              <a:gd name="connsiteY3" fmla="*/ 309371 h 375707"/>
              <a:gd name="connsiteX4" fmla="*/ 4597 w 11784"/>
              <a:gd name="connsiteY4" fmla="*/ 86728 h 375707"/>
              <a:gd name="connsiteX5" fmla="*/ 5802 w 11784"/>
              <a:gd name="connsiteY5" fmla="*/ 274980 h 375707"/>
              <a:gd name="connsiteX6" fmla="*/ 6939 w 11784"/>
              <a:gd name="connsiteY6" fmla="*/ 139296 h 375707"/>
              <a:gd name="connsiteX7" fmla="*/ 7988 w 11784"/>
              <a:gd name="connsiteY7" fmla="*/ 372118 h 375707"/>
              <a:gd name="connsiteX8" fmla="*/ 9127 w 11784"/>
              <a:gd name="connsiteY8" fmla="*/ 144759 h 375707"/>
              <a:gd name="connsiteX9" fmla="*/ 10077 w 11784"/>
              <a:gd name="connsiteY9" fmla="*/ 267922 h 375707"/>
              <a:gd name="connsiteX10" fmla="*/ 11080 w 11784"/>
              <a:gd name="connsiteY10" fmla="*/ 3993 h 375707"/>
              <a:gd name="connsiteX11" fmla="*/ 11784 w 11784"/>
              <a:gd name="connsiteY11" fmla="*/ 152718 h 375707"/>
              <a:gd name="connsiteX0" fmla="*/ 0 w 11784"/>
              <a:gd name="connsiteY0" fmla="*/ 116704 h 375704"/>
              <a:gd name="connsiteX1" fmla="*/ 960 w 11784"/>
              <a:gd name="connsiteY1" fmla="*/ 333391 h 375704"/>
              <a:gd name="connsiteX2" fmla="*/ 2075 w 11784"/>
              <a:gd name="connsiteY2" fmla="*/ 83667 h 375704"/>
              <a:gd name="connsiteX3" fmla="*/ 3329 w 11784"/>
              <a:gd name="connsiteY3" fmla="*/ 309371 h 375704"/>
              <a:gd name="connsiteX4" fmla="*/ 4597 w 11784"/>
              <a:gd name="connsiteY4" fmla="*/ 86728 h 375704"/>
              <a:gd name="connsiteX5" fmla="*/ 5802 w 11784"/>
              <a:gd name="connsiteY5" fmla="*/ 274980 h 375704"/>
              <a:gd name="connsiteX6" fmla="*/ 6939 w 11784"/>
              <a:gd name="connsiteY6" fmla="*/ 139296 h 375704"/>
              <a:gd name="connsiteX7" fmla="*/ 7988 w 11784"/>
              <a:gd name="connsiteY7" fmla="*/ 372118 h 375704"/>
              <a:gd name="connsiteX8" fmla="*/ 9127 w 11784"/>
              <a:gd name="connsiteY8" fmla="*/ 144759 h 375704"/>
              <a:gd name="connsiteX9" fmla="*/ 10059 w 11784"/>
              <a:gd name="connsiteY9" fmla="*/ 355898 h 375704"/>
              <a:gd name="connsiteX10" fmla="*/ 11080 w 11784"/>
              <a:gd name="connsiteY10" fmla="*/ 3993 h 375704"/>
              <a:gd name="connsiteX11" fmla="*/ 11784 w 11784"/>
              <a:gd name="connsiteY11" fmla="*/ 152718 h 375704"/>
              <a:gd name="connsiteX0" fmla="*/ 0 w 11784"/>
              <a:gd name="connsiteY0" fmla="*/ 34446 h 293446"/>
              <a:gd name="connsiteX1" fmla="*/ 960 w 11784"/>
              <a:gd name="connsiteY1" fmla="*/ 251133 h 293446"/>
              <a:gd name="connsiteX2" fmla="*/ 2075 w 11784"/>
              <a:gd name="connsiteY2" fmla="*/ 1409 h 293446"/>
              <a:gd name="connsiteX3" fmla="*/ 3329 w 11784"/>
              <a:gd name="connsiteY3" fmla="*/ 227113 h 293446"/>
              <a:gd name="connsiteX4" fmla="*/ 4597 w 11784"/>
              <a:gd name="connsiteY4" fmla="*/ 4470 h 293446"/>
              <a:gd name="connsiteX5" fmla="*/ 5802 w 11784"/>
              <a:gd name="connsiteY5" fmla="*/ 192722 h 293446"/>
              <a:gd name="connsiteX6" fmla="*/ 6939 w 11784"/>
              <a:gd name="connsiteY6" fmla="*/ 57038 h 293446"/>
              <a:gd name="connsiteX7" fmla="*/ 7988 w 11784"/>
              <a:gd name="connsiteY7" fmla="*/ 289860 h 293446"/>
              <a:gd name="connsiteX8" fmla="*/ 9127 w 11784"/>
              <a:gd name="connsiteY8" fmla="*/ 62501 h 293446"/>
              <a:gd name="connsiteX9" fmla="*/ 10059 w 11784"/>
              <a:gd name="connsiteY9" fmla="*/ 273640 h 293446"/>
              <a:gd name="connsiteX10" fmla="*/ 11098 w 11784"/>
              <a:gd name="connsiteY10" fmla="*/ 44902 h 293446"/>
              <a:gd name="connsiteX11" fmla="*/ 11784 w 11784"/>
              <a:gd name="connsiteY11" fmla="*/ 70460 h 293446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88 w 11819"/>
              <a:gd name="connsiteY7" fmla="*/ 289860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8034 w 11819"/>
              <a:gd name="connsiteY7" fmla="*/ 228278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73 w 11819"/>
              <a:gd name="connsiteY7" fmla="*/ 228278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73 w 11819"/>
              <a:gd name="connsiteY7" fmla="*/ 228278 h 317044"/>
              <a:gd name="connsiteX8" fmla="*/ 9127 w 11819"/>
              <a:gd name="connsiteY8" fmla="*/ 62501 h 317044"/>
              <a:gd name="connsiteX9" fmla="*/ 10105 w 11819"/>
              <a:gd name="connsiteY9" fmla="*/ 220855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773"/>
              <a:gd name="connsiteY0" fmla="*/ 34446 h 277493"/>
              <a:gd name="connsiteX1" fmla="*/ 960 w 11773"/>
              <a:gd name="connsiteY1" fmla="*/ 251133 h 277493"/>
              <a:gd name="connsiteX2" fmla="*/ 2075 w 11773"/>
              <a:gd name="connsiteY2" fmla="*/ 1409 h 277493"/>
              <a:gd name="connsiteX3" fmla="*/ 3329 w 11773"/>
              <a:gd name="connsiteY3" fmla="*/ 227113 h 277493"/>
              <a:gd name="connsiteX4" fmla="*/ 4597 w 11773"/>
              <a:gd name="connsiteY4" fmla="*/ 4470 h 277493"/>
              <a:gd name="connsiteX5" fmla="*/ 5802 w 11773"/>
              <a:gd name="connsiteY5" fmla="*/ 192722 h 277493"/>
              <a:gd name="connsiteX6" fmla="*/ 6939 w 11773"/>
              <a:gd name="connsiteY6" fmla="*/ 57038 h 277493"/>
              <a:gd name="connsiteX7" fmla="*/ 7973 w 11773"/>
              <a:gd name="connsiteY7" fmla="*/ 228278 h 277493"/>
              <a:gd name="connsiteX8" fmla="*/ 9127 w 11773"/>
              <a:gd name="connsiteY8" fmla="*/ 62501 h 277493"/>
              <a:gd name="connsiteX9" fmla="*/ 10105 w 11773"/>
              <a:gd name="connsiteY9" fmla="*/ 220855 h 277493"/>
              <a:gd name="connsiteX10" fmla="*/ 11098 w 11773"/>
              <a:gd name="connsiteY10" fmla="*/ 44902 h 277493"/>
              <a:gd name="connsiteX11" fmla="*/ 11773 w 11773"/>
              <a:gd name="connsiteY11" fmla="*/ 277205 h 277493"/>
              <a:gd name="connsiteX0" fmla="*/ 0 w 11773"/>
              <a:gd name="connsiteY0" fmla="*/ 34446 h 277490"/>
              <a:gd name="connsiteX1" fmla="*/ 949 w 11773"/>
              <a:gd name="connsiteY1" fmla="*/ 211545 h 277490"/>
              <a:gd name="connsiteX2" fmla="*/ 2075 w 11773"/>
              <a:gd name="connsiteY2" fmla="*/ 1409 h 277490"/>
              <a:gd name="connsiteX3" fmla="*/ 3329 w 11773"/>
              <a:gd name="connsiteY3" fmla="*/ 227113 h 277490"/>
              <a:gd name="connsiteX4" fmla="*/ 4597 w 11773"/>
              <a:gd name="connsiteY4" fmla="*/ 4470 h 277490"/>
              <a:gd name="connsiteX5" fmla="*/ 5802 w 11773"/>
              <a:gd name="connsiteY5" fmla="*/ 192722 h 277490"/>
              <a:gd name="connsiteX6" fmla="*/ 6939 w 11773"/>
              <a:gd name="connsiteY6" fmla="*/ 57038 h 277490"/>
              <a:gd name="connsiteX7" fmla="*/ 7973 w 11773"/>
              <a:gd name="connsiteY7" fmla="*/ 228278 h 277490"/>
              <a:gd name="connsiteX8" fmla="*/ 9127 w 11773"/>
              <a:gd name="connsiteY8" fmla="*/ 62501 h 277490"/>
              <a:gd name="connsiteX9" fmla="*/ 10105 w 11773"/>
              <a:gd name="connsiteY9" fmla="*/ 220855 h 277490"/>
              <a:gd name="connsiteX10" fmla="*/ 11098 w 11773"/>
              <a:gd name="connsiteY10" fmla="*/ 44902 h 277490"/>
              <a:gd name="connsiteX11" fmla="*/ 11773 w 11773"/>
              <a:gd name="connsiteY11" fmla="*/ 277205 h 277490"/>
              <a:gd name="connsiteX0" fmla="*/ 0 w 11727"/>
              <a:gd name="connsiteY0" fmla="*/ 34446 h 270902"/>
              <a:gd name="connsiteX1" fmla="*/ 949 w 11727"/>
              <a:gd name="connsiteY1" fmla="*/ 211545 h 270902"/>
              <a:gd name="connsiteX2" fmla="*/ 2075 w 11727"/>
              <a:gd name="connsiteY2" fmla="*/ 1409 h 270902"/>
              <a:gd name="connsiteX3" fmla="*/ 3329 w 11727"/>
              <a:gd name="connsiteY3" fmla="*/ 227113 h 270902"/>
              <a:gd name="connsiteX4" fmla="*/ 4597 w 11727"/>
              <a:gd name="connsiteY4" fmla="*/ 4470 h 270902"/>
              <a:gd name="connsiteX5" fmla="*/ 5802 w 11727"/>
              <a:gd name="connsiteY5" fmla="*/ 192722 h 270902"/>
              <a:gd name="connsiteX6" fmla="*/ 6939 w 11727"/>
              <a:gd name="connsiteY6" fmla="*/ 57038 h 270902"/>
              <a:gd name="connsiteX7" fmla="*/ 7973 w 11727"/>
              <a:gd name="connsiteY7" fmla="*/ 228278 h 270902"/>
              <a:gd name="connsiteX8" fmla="*/ 9127 w 11727"/>
              <a:gd name="connsiteY8" fmla="*/ 62501 h 270902"/>
              <a:gd name="connsiteX9" fmla="*/ 10105 w 11727"/>
              <a:gd name="connsiteY9" fmla="*/ 220855 h 270902"/>
              <a:gd name="connsiteX10" fmla="*/ 11098 w 11727"/>
              <a:gd name="connsiteY10" fmla="*/ 44902 h 270902"/>
              <a:gd name="connsiteX11" fmla="*/ 11727 w 11727"/>
              <a:gd name="connsiteY11" fmla="*/ 270608 h 270902"/>
              <a:gd name="connsiteX0" fmla="*/ 0 w 11773"/>
              <a:gd name="connsiteY0" fmla="*/ 34446 h 233159"/>
              <a:gd name="connsiteX1" fmla="*/ 949 w 11773"/>
              <a:gd name="connsiteY1" fmla="*/ 211545 h 233159"/>
              <a:gd name="connsiteX2" fmla="*/ 2075 w 11773"/>
              <a:gd name="connsiteY2" fmla="*/ 1409 h 233159"/>
              <a:gd name="connsiteX3" fmla="*/ 3329 w 11773"/>
              <a:gd name="connsiteY3" fmla="*/ 227113 h 233159"/>
              <a:gd name="connsiteX4" fmla="*/ 4597 w 11773"/>
              <a:gd name="connsiteY4" fmla="*/ 4470 h 233159"/>
              <a:gd name="connsiteX5" fmla="*/ 5802 w 11773"/>
              <a:gd name="connsiteY5" fmla="*/ 192722 h 233159"/>
              <a:gd name="connsiteX6" fmla="*/ 6939 w 11773"/>
              <a:gd name="connsiteY6" fmla="*/ 57038 h 233159"/>
              <a:gd name="connsiteX7" fmla="*/ 7973 w 11773"/>
              <a:gd name="connsiteY7" fmla="*/ 228278 h 233159"/>
              <a:gd name="connsiteX8" fmla="*/ 9127 w 11773"/>
              <a:gd name="connsiteY8" fmla="*/ 62501 h 233159"/>
              <a:gd name="connsiteX9" fmla="*/ 10105 w 11773"/>
              <a:gd name="connsiteY9" fmla="*/ 220855 h 233159"/>
              <a:gd name="connsiteX10" fmla="*/ 11098 w 11773"/>
              <a:gd name="connsiteY10" fmla="*/ 44902 h 233159"/>
              <a:gd name="connsiteX11" fmla="*/ 11773 w 11773"/>
              <a:gd name="connsiteY11" fmla="*/ 198027 h 233159"/>
              <a:gd name="connsiteX0" fmla="*/ 0 w 11681"/>
              <a:gd name="connsiteY0" fmla="*/ 34446 h 233159"/>
              <a:gd name="connsiteX1" fmla="*/ 949 w 11681"/>
              <a:gd name="connsiteY1" fmla="*/ 211545 h 233159"/>
              <a:gd name="connsiteX2" fmla="*/ 2075 w 11681"/>
              <a:gd name="connsiteY2" fmla="*/ 1409 h 233159"/>
              <a:gd name="connsiteX3" fmla="*/ 3329 w 11681"/>
              <a:gd name="connsiteY3" fmla="*/ 227113 h 233159"/>
              <a:gd name="connsiteX4" fmla="*/ 4597 w 11681"/>
              <a:gd name="connsiteY4" fmla="*/ 4470 h 233159"/>
              <a:gd name="connsiteX5" fmla="*/ 5802 w 11681"/>
              <a:gd name="connsiteY5" fmla="*/ 192722 h 233159"/>
              <a:gd name="connsiteX6" fmla="*/ 6939 w 11681"/>
              <a:gd name="connsiteY6" fmla="*/ 57038 h 233159"/>
              <a:gd name="connsiteX7" fmla="*/ 7973 w 11681"/>
              <a:gd name="connsiteY7" fmla="*/ 228278 h 233159"/>
              <a:gd name="connsiteX8" fmla="*/ 9127 w 11681"/>
              <a:gd name="connsiteY8" fmla="*/ 62501 h 233159"/>
              <a:gd name="connsiteX9" fmla="*/ 10105 w 11681"/>
              <a:gd name="connsiteY9" fmla="*/ 220855 h 233159"/>
              <a:gd name="connsiteX10" fmla="*/ 11098 w 11681"/>
              <a:gd name="connsiteY10" fmla="*/ 44902 h 233159"/>
              <a:gd name="connsiteX11" fmla="*/ 11681 w 11681"/>
              <a:gd name="connsiteY11" fmla="*/ 158438 h 233159"/>
              <a:gd name="connsiteX0" fmla="*/ 0 w 11681"/>
              <a:gd name="connsiteY0" fmla="*/ 29974 h 228687"/>
              <a:gd name="connsiteX1" fmla="*/ 949 w 11681"/>
              <a:gd name="connsiteY1" fmla="*/ 207073 h 228687"/>
              <a:gd name="connsiteX2" fmla="*/ 2075 w 11681"/>
              <a:gd name="connsiteY2" fmla="*/ 69518 h 228687"/>
              <a:gd name="connsiteX3" fmla="*/ 3329 w 11681"/>
              <a:gd name="connsiteY3" fmla="*/ 222641 h 228687"/>
              <a:gd name="connsiteX4" fmla="*/ 4597 w 11681"/>
              <a:gd name="connsiteY4" fmla="*/ -2 h 228687"/>
              <a:gd name="connsiteX5" fmla="*/ 5802 w 11681"/>
              <a:gd name="connsiteY5" fmla="*/ 188250 h 228687"/>
              <a:gd name="connsiteX6" fmla="*/ 6939 w 11681"/>
              <a:gd name="connsiteY6" fmla="*/ 52566 h 228687"/>
              <a:gd name="connsiteX7" fmla="*/ 7973 w 11681"/>
              <a:gd name="connsiteY7" fmla="*/ 223806 h 228687"/>
              <a:gd name="connsiteX8" fmla="*/ 9127 w 11681"/>
              <a:gd name="connsiteY8" fmla="*/ 58029 h 228687"/>
              <a:gd name="connsiteX9" fmla="*/ 10105 w 11681"/>
              <a:gd name="connsiteY9" fmla="*/ 216383 h 228687"/>
              <a:gd name="connsiteX10" fmla="*/ 11098 w 11681"/>
              <a:gd name="connsiteY10" fmla="*/ 40430 h 228687"/>
              <a:gd name="connsiteX11" fmla="*/ 11681 w 11681"/>
              <a:gd name="connsiteY11" fmla="*/ 153966 h 228687"/>
              <a:gd name="connsiteX0" fmla="*/ 0 w 11681"/>
              <a:gd name="connsiteY0" fmla="*/ 440 h 199153"/>
              <a:gd name="connsiteX1" fmla="*/ 949 w 11681"/>
              <a:gd name="connsiteY1" fmla="*/ 177539 h 199153"/>
              <a:gd name="connsiteX2" fmla="*/ 2075 w 11681"/>
              <a:gd name="connsiteY2" fmla="*/ 39984 h 199153"/>
              <a:gd name="connsiteX3" fmla="*/ 3329 w 11681"/>
              <a:gd name="connsiteY3" fmla="*/ 193107 h 199153"/>
              <a:gd name="connsiteX4" fmla="*/ 4643 w 11681"/>
              <a:gd name="connsiteY4" fmla="*/ 36445 h 199153"/>
              <a:gd name="connsiteX5" fmla="*/ 5802 w 11681"/>
              <a:gd name="connsiteY5" fmla="*/ 158716 h 199153"/>
              <a:gd name="connsiteX6" fmla="*/ 6939 w 11681"/>
              <a:gd name="connsiteY6" fmla="*/ 23032 h 199153"/>
              <a:gd name="connsiteX7" fmla="*/ 7973 w 11681"/>
              <a:gd name="connsiteY7" fmla="*/ 194272 h 199153"/>
              <a:gd name="connsiteX8" fmla="*/ 9127 w 11681"/>
              <a:gd name="connsiteY8" fmla="*/ 28495 h 199153"/>
              <a:gd name="connsiteX9" fmla="*/ 10105 w 11681"/>
              <a:gd name="connsiteY9" fmla="*/ 186849 h 199153"/>
              <a:gd name="connsiteX10" fmla="*/ 11098 w 11681"/>
              <a:gd name="connsiteY10" fmla="*/ 10896 h 199153"/>
              <a:gd name="connsiteX11" fmla="*/ 11681 w 11681"/>
              <a:gd name="connsiteY11" fmla="*/ 124432 h 199153"/>
              <a:gd name="connsiteX0" fmla="*/ 0 w 11681"/>
              <a:gd name="connsiteY0" fmla="*/ 440 h 200310"/>
              <a:gd name="connsiteX1" fmla="*/ 949 w 11681"/>
              <a:gd name="connsiteY1" fmla="*/ 177539 h 200310"/>
              <a:gd name="connsiteX2" fmla="*/ 2075 w 11681"/>
              <a:gd name="connsiteY2" fmla="*/ 39984 h 200310"/>
              <a:gd name="connsiteX3" fmla="*/ 3329 w 11681"/>
              <a:gd name="connsiteY3" fmla="*/ 193107 h 200310"/>
              <a:gd name="connsiteX4" fmla="*/ 4643 w 11681"/>
              <a:gd name="connsiteY4" fmla="*/ 36445 h 200310"/>
              <a:gd name="connsiteX5" fmla="*/ 5802 w 11681"/>
              <a:gd name="connsiteY5" fmla="*/ 158716 h 200310"/>
              <a:gd name="connsiteX6" fmla="*/ 6939 w 11681"/>
              <a:gd name="connsiteY6" fmla="*/ 23032 h 200310"/>
              <a:gd name="connsiteX7" fmla="*/ 7973 w 11681"/>
              <a:gd name="connsiteY7" fmla="*/ 194272 h 200310"/>
              <a:gd name="connsiteX8" fmla="*/ 9196 w 11681"/>
              <a:gd name="connsiteY8" fmla="*/ 61487 h 200310"/>
              <a:gd name="connsiteX9" fmla="*/ 10105 w 11681"/>
              <a:gd name="connsiteY9" fmla="*/ 186849 h 200310"/>
              <a:gd name="connsiteX10" fmla="*/ 11098 w 11681"/>
              <a:gd name="connsiteY10" fmla="*/ 10896 h 200310"/>
              <a:gd name="connsiteX11" fmla="*/ 11681 w 11681"/>
              <a:gd name="connsiteY11" fmla="*/ 124432 h 200310"/>
              <a:gd name="connsiteX0" fmla="*/ 0 w 11902"/>
              <a:gd name="connsiteY0" fmla="*/ 440 h 200310"/>
              <a:gd name="connsiteX1" fmla="*/ 949 w 11902"/>
              <a:gd name="connsiteY1" fmla="*/ 177539 h 200310"/>
              <a:gd name="connsiteX2" fmla="*/ 2075 w 11902"/>
              <a:gd name="connsiteY2" fmla="*/ 39984 h 200310"/>
              <a:gd name="connsiteX3" fmla="*/ 3329 w 11902"/>
              <a:gd name="connsiteY3" fmla="*/ 193107 h 200310"/>
              <a:gd name="connsiteX4" fmla="*/ 4643 w 11902"/>
              <a:gd name="connsiteY4" fmla="*/ 36445 h 200310"/>
              <a:gd name="connsiteX5" fmla="*/ 5802 w 11902"/>
              <a:gd name="connsiteY5" fmla="*/ 158716 h 200310"/>
              <a:gd name="connsiteX6" fmla="*/ 6939 w 11902"/>
              <a:gd name="connsiteY6" fmla="*/ 23032 h 200310"/>
              <a:gd name="connsiteX7" fmla="*/ 7973 w 11902"/>
              <a:gd name="connsiteY7" fmla="*/ 194272 h 200310"/>
              <a:gd name="connsiteX8" fmla="*/ 9196 w 11902"/>
              <a:gd name="connsiteY8" fmla="*/ 61487 h 200310"/>
              <a:gd name="connsiteX9" fmla="*/ 10105 w 11902"/>
              <a:gd name="connsiteY9" fmla="*/ 186849 h 200310"/>
              <a:gd name="connsiteX10" fmla="*/ 11098 w 11902"/>
              <a:gd name="connsiteY10" fmla="*/ 10896 h 200310"/>
              <a:gd name="connsiteX11" fmla="*/ 11902 w 11902"/>
              <a:gd name="connsiteY11" fmla="*/ 178726 h 200310"/>
              <a:gd name="connsiteX0" fmla="*/ 0 w 11957"/>
              <a:gd name="connsiteY0" fmla="*/ 440 h 200310"/>
              <a:gd name="connsiteX1" fmla="*/ 949 w 11957"/>
              <a:gd name="connsiteY1" fmla="*/ 177539 h 200310"/>
              <a:gd name="connsiteX2" fmla="*/ 2075 w 11957"/>
              <a:gd name="connsiteY2" fmla="*/ 39984 h 200310"/>
              <a:gd name="connsiteX3" fmla="*/ 3329 w 11957"/>
              <a:gd name="connsiteY3" fmla="*/ 193107 h 200310"/>
              <a:gd name="connsiteX4" fmla="*/ 4643 w 11957"/>
              <a:gd name="connsiteY4" fmla="*/ 36445 h 200310"/>
              <a:gd name="connsiteX5" fmla="*/ 5802 w 11957"/>
              <a:gd name="connsiteY5" fmla="*/ 158716 h 200310"/>
              <a:gd name="connsiteX6" fmla="*/ 6939 w 11957"/>
              <a:gd name="connsiteY6" fmla="*/ 23032 h 200310"/>
              <a:gd name="connsiteX7" fmla="*/ 7973 w 11957"/>
              <a:gd name="connsiteY7" fmla="*/ 194272 h 200310"/>
              <a:gd name="connsiteX8" fmla="*/ 9196 w 11957"/>
              <a:gd name="connsiteY8" fmla="*/ 61487 h 200310"/>
              <a:gd name="connsiteX9" fmla="*/ 10105 w 11957"/>
              <a:gd name="connsiteY9" fmla="*/ 186849 h 200310"/>
              <a:gd name="connsiteX10" fmla="*/ 11098 w 11957"/>
              <a:gd name="connsiteY10" fmla="*/ 10896 h 200310"/>
              <a:gd name="connsiteX11" fmla="*/ 11957 w 11957"/>
              <a:gd name="connsiteY11" fmla="*/ 160630 h 200310"/>
              <a:gd name="connsiteX0" fmla="*/ 0 w 11957"/>
              <a:gd name="connsiteY0" fmla="*/ 440 h 200310"/>
              <a:gd name="connsiteX1" fmla="*/ 949 w 11957"/>
              <a:gd name="connsiteY1" fmla="*/ 177539 h 200310"/>
              <a:gd name="connsiteX2" fmla="*/ 2075 w 11957"/>
              <a:gd name="connsiteY2" fmla="*/ 39984 h 200310"/>
              <a:gd name="connsiteX3" fmla="*/ 3329 w 11957"/>
              <a:gd name="connsiteY3" fmla="*/ 193107 h 200310"/>
              <a:gd name="connsiteX4" fmla="*/ 4643 w 11957"/>
              <a:gd name="connsiteY4" fmla="*/ 36445 h 200310"/>
              <a:gd name="connsiteX5" fmla="*/ 5802 w 11957"/>
              <a:gd name="connsiteY5" fmla="*/ 158716 h 200310"/>
              <a:gd name="connsiteX6" fmla="*/ 6939 w 11957"/>
              <a:gd name="connsiteY6" fmla="*/ 67512 h 200310"/>
              <a:gd name="connsiteX7" fmla="*/ 7973 w 11957"/>
              <a:gd name="connsiteY7" fmla="*/ 194272 h 200310"/>
              <a:gd name="connsiteX8" fmla="*/ 9196 w 11957"/>
              <a:gd name="connsiteY8" fmla="*/ 61487 h 200310"/>
              <a:gd name="connsiteX9" fmla="*/ 10105 w 11957"/>
              <a:gd name="connsiteY9" fmla="*/ 186849 h 200310"/>
              <a:gd name="connsiteX10" fmla="*/ 11098 w 11957"/>
              <a:gd name="connsiteY10" fmla="*/ 10896 h 200310"/>
              <a:gd name="connsiteX11" fmla="*/ 11957 w 11957"/>
              <a:gd name="connsiteY11" fmla="*/ 160630 h 200310"/>
              <a:gd name="connsiteX0" fmla="*/ 0 w 11945"/>
              <a:gd name="connsiteY0" fmla="*/ 440 h 205441"/>
              <a:gd name="connsiteX1" fmla="*/ 949 w 11945"/>
              <a:gd name="connsiteY1" fmla="*/ 177539 h 205441"/>
              <a:gd name="connsiteX2" fmla="*/ 2075 w 11945"/>
              <a:gd name="connsiteY2" fmla="*/ 39984 h 205441"/>
              <a:gd name="connsiteX3" fmla="*/ 3329 w 11945"/>
              <a:gd name="connsiteY3" fmla="*/ 193107 h 205441"/>
              <a:gd name="connsiteX4" fmla="*/ 4643 w 11945"/>
              <a:gd name="connsiteY4" fmla="*/ 36445 h 205441"/>
              <a:gd name="connsiteX5" fmla="*/ 5802 w 11945"/>
              <a:gd name="connsiteY5" fmla="*/ 158716 h 205441"/>
              <a:gd name="connsiteX6" fmla="*/ 6939 w 11945"/>
              <a:gd name="connsiteY6" fmla="*/ 67512 h 205441"/>
              <a:gd name="connsiteX7" fmla="*/ 7973 w 11945"/>
              <a:gd name="connsiteY7" fmla="*/ 194272 h 205441"/>
              <a:gd name="connsiteX8" fmla="*/ 9196 w 11945"/>
              <a:gd name="connsiteY8" fmla="*/ 61487 h 205441"/>
              <a:gd name="connsiteX9" fmla="*/ 10105 w 11945"/>
              <a:gd name="connsiteY9" fmla="*/ 186849 h 205441"/>
              <a:gd name="connsiteX10" fmla="*/ 11098 w 11945"/>
              <a:gd name="connsiteY10" fmla="*/ 10896 h 205441"/>
              <a:gd name="connsiteX11" fmla="*/ 11945 w 11945"/>
              <a:gd name="connsiteY11" fmla="*/ 205111 h 205441"/>
              <a:gd name="connsiteX0" fmla="*/ 0 w 11945"/>
              <a:gd name="connsiteY0" fmla="*/ 440 h 205546"/>
              <a:gd name="connsiteX1" fmla="*/ 949 w 11945"/>
              <a:gd name="connsiteY1" fmla="*/ 177539 h 205546"/>
              <a:gd name="connsiteX2" fmla="*/ 2075 w 11945"/>
              <a:gd name="connsiteY2" fmla="*/ 39984 h 205546"/>
              <a:gd name="connsiteX3" fmla="*/ 3329 w 11945"/>
              <a:gd name="connsiteY3" fmla="*/ 193107 h 205546"/>
              <a:gd name="connsiteX4" fmla="*/ 4643 w 11945"/>
              <a:gd name="connsiteY4" fmla="*/ 36445 h 205546"/>
              <a:gd name="connsiteX5" fmla="*/ 5802 w 11945"/>
              <a:gd name="connsiteY5" fmla="*/ 158716 h 205546"/>
              <a:gd name="connsiteX6" fmla="*/ 6939 w 11945"/>
              <a:gd name="connsiteY6" fmla="*/ 67512 h 205546"/>
              <a:gd name="connsiteX7" fmla="*/ 7973 w 11945"/>
              <a:gd name="connsiteY7" fmla="*/ 194272 h 205546"/>
              <a:gd name="connsiteX8" fmla="*/ 9196 w 11945"/>
              <a:gd name="connsiteY8" fmla="*/ 61487 h 205546"/>
              <a:gd name="connsiteX9" fmla="*/ 10105 w 11945"/>
              <a:gd name="connsiteY9" fmla="*/ 186849 h 205546"/>
              <a:gd name="connsiteX10" fmla="*/ 11086 w 11945"/>
              <a:gd name="connsiteY10" fmla="*/ 70203 h 205546"/>
              <a:gd name="connsiteX11" fmla="*/ 11945 w 11945"/>
              <a:gd name="connsiteY11" fmla="*/ 205111 h 205546"/>
              <a:gd name="connsiteX0" fmla="*/ 0 w 11945"/>
              <a:gd name="connsiteY0" fmla="*/ 440 h 205566"/>
              <a:gd name="connsiteX1" fmla="*/ 949 w 11945"/>
              <a:gd name="connsiteY1" fmla="*/ 177539 h 205566"/>
              <a:gd name="connsiteX2" fmla="*/ 2075 w 11945"/>
              <a:gd name="connsiteY2" fmla="*/ 39984 h 205566"/>
              <a:gd name="connsiteX3" fmla="*/ 3329 w 11945"/>
              <a:gd name="connsiteY3" fmla="*/ 193107 h 205566"/>
              <a:gd name="connsiteX4" fmla="*/ 4643 w 11945"/>
              <a:gd name="connsiteY4" fmla="*/ 36445 h 205566"/>
              <a:gd name="connsiteX5" fmla="*/ 5802 w 11945"/>
              <a:gd name="connsiteY5" fmla="*/ 158716 h 205566"/>
              <a:gd name="connsiteX6" fmla="*/ 6939 w 11945"/>
              <a:gd name="connsiteY6" fmla="*/ 67512 h 205566"/>
              <a:gd name="connsiteX7" fmla="*/ 7973 w 11945"/>
              <a:gd name="connsiteY7" fmla="*/ 194272 h 205566"/>
              <a:gd name="connsiteX8" fmla="*/ 9196 w 11945"/>
              <a:gd name="connsiteY8" fmla="*/ 61487 h 205566"/>
              <a:gd name="connsiteX9" fmla="*/ 10105 w 11945"/>
              <a:gd name="connsiteY9" fmla="*/ 186849 h 205566"/>
              <a:gd name="connsiteX10" fmla="*/ 11098 w 11945"/>
              <a:gd name="connsiteY10" fmla="*/ 77617 h 205566"/>
              <a:gd name="connsiteX11" fmla="*/ 11945 w 11945"/>
              <a:gd name="connsiteY11" fmla="*/ 205111 h 205566"/>
              <a:gd name="connsiteX0" fmla="*/ 0 w 11945"/>
              <a:gd name="connsiteY0" fmla="*/ 440 h 205686"/>
              <a:gd name="connsiteX1" fmla="*/ 949 w 11945"/>
              <a:gd name="connsiteY1" fmla="*/ 177539 h 205686"/>
              <a:gd name="connsiteX2" fmla="*/ 2075 w 11945"/>
              <a:gd name="connsiteY2" fmla="*/ 39984 h 205686"/>
              <a:gd name="connsiteX3" fmla="*/ 3329 w 11945"/>
              <a:gd name="connsiteY3" fmla="*/ 193107 h 205686"/>
              <a:gd name="connsiteX4" fmla="*/ 4643 w 11945"/>
              <a:gd name="connsiteY4" fmla="*/ 36445 h 205686"/>
              <a:gd name="connsiteX5" fmla="*/ 5802 w 11945"/>
              <a:gd name="connsiteY5" fmla="*/ 158716 h 205686"/>
              <a:gd name="connsiteX6" fmla="*/ 6939 w 11945"/>
              <a:gd name="connsiteY6" fmla="*/ 67512 h 205686"/>
              <a:gd name="connsiteX7" fmla="*/ 7973 w 11945"/>
              <a:gd name="connsiteY7" fmla="*/ 194272 h 205686"/>
              <a:gd name="connsiteX8" fmla="*/ 9196 w 11945"/>
              <a:gd name="connsiteY8" fmla="*/ 61487 h 205686"/>
              <a:gd name="connsiteX9" fmla="*/ 10105 w 11945"/>
              <a:gd name="connsiteY9" fmla="*/ 186849 h 205686"/>
              <a:gd name="connsiteX10" fmla="*/ 11098 w 11945"/>
              <a:gd name="connsiteY10" fmla="*/ 114684 h 205686"/>
              <a:gd name="connsiteX11" fmla="*/ 11945 w 11945"/>
              <a:gd name="connsiteY11" fmla="*/ 205111 h 205686"/>
              <a:gd name="connsiteX0" fmla="*/ 0 w 11945"/>
              <a:gd name="connsiteY0" fmla="*/ 440 h 207035"/>
              <a:gd name="connsiteX1" fmla="*/ 949 w 11945"/>
              <a:gd name="connsiteY1" fmla="*/ 177539 h 207035"/>
              <a:gd name="connsiteX2" fmla="*/ 3329 w 11945"/>
              <a:gd name="connsiteY2" fmla="*/ 193107 h 207035"/>
              <a:gd name="connsiteX3" fmla="*/ 4643 w 11945"/>
              <a:gd name="connsiteY3" fmla="*/ 36445 h 207035"/>
              <a:gd name="connsiteX4" fmla="*/ 5802 w 11945"/>
              <a:gd name="connsiteY4" fmla="*/ 158716 h 207035"/>
              <a:gd name="connsiteX5" fmla="*/ 6939 w 11945"/>
              <a:gd name="connsiteY5" fmla="*/ 67512 h 207035"/>
              <a:gd name="connsiteX6" fmla="*/ 7973 w 11945"/>
              <a:gd name="connsiteY6" fmla="*/ 194272 h 207035"/>
              <a:gd name="connsiteX7" fmla="*/ 9196 w 11945"/>
              <a:gd name="connsiteY7" fmla="*/ 61487 h 207035"/>
              <a:gd name="connsiteX8" fmla="*/ 10105 w 11945"/>
              <a:gd name="connsiteY8" fmla="*/ 186849 h 207035"/>
              <a:gd name="connsiteX9" fmla="*/ 11098 w 11945"/>
              <a:gd name="connsiteY9" fmla="*/ 114684 h 207035"/>
              <a:gd name="connsiteX10" fmla="*/ 11945 w 11945"/>
              <a:gd name="connsiteY10" fmla="*/ 205111 h 207035"/>
              <a:gd name="connsiteX0" fmla="*/ 0 w 11945"/>
              <a:gd name="connsiteY0" fmla="*/ 2 h 205248"/>
              <a:gd name="connsiteX1" fmla="*/ 3329 w 11945"/>
              <a:gd name="connsiteY1" fmla="*/ 192669 h 205248"/>
              <a:gd name="connsiteX2" fmla="*/ 4643 w 11945"/>
              <a:gd name="connsiteY2" fmla="*/ 36007 h 205248"/>
              <a:gd name="connsiteX3" fmla="*/ 5802 w 11945"/>
              <a:gd name="connsiteY3" fmla="*/ 158278 h 205248"/>
              <a:gd name="connsiteX4" fmla="*/ 6939 w 11945"/>
              <a:gd name="connsiteY4" fmla="*/ 67074 h 205248"/>
              <a:gd name="connsiteX5" fmla="*/ 7973 w 11945"/>
              <a:gd name="connsiteY5" fmla="*/ 193834 h 205248"/>
              <a:gd name="connsiteX6" fmla="*/ 9196 w 11945"/>
              <a:gd name="connsiteY6" fmla="*/ 61049 h 205248"/>
              <a:gd name="connsiteX7" fmla="*/ 10105 w 11945"/>
              <a:gd name="connsiteY7" fmla="*/ 186411 h 205248"/>
              <a:gd name="connsiteX8" fmla="*/ 11098 w 11945"/>
              <a:gd name="connsiteY8" fmla="*/ 114246 h 205248"/>
              <a:gd name="connsiteX9" fmla="*/ 11945 w 11945"/>
              <a:gd name="connsiteY9" fmla="*/ 204673 h 205248"/>
              <a:gd name="connsiteX0" fmla="*/ 0 w 11945"/>
              <a:gd name="connsiteY0" fmla="*/ 2 h 205248"/>
              <a:gd name="connsiteX1" fmla="*/ 4643 w 11945"/>
              <a:gd name="connsiteY1" fmla="*/ 36007 h 205248"/>
              <a:gd name="connsiteX2" fmla="*/ 5802 w 11945"/>
              <a:gd name="connsiteY2" fmla="*/ 158278 h 205248"/>
              <a:gd name="connsiteX3" fmla="*/ 6939 w 11945"/>
              <a:gd name="connsiteY3" fmla="*/ 67074 h 205248"/>
              <a:gd name="connsiteX4" fmla="*/ 7973 w 11945"/>
              <a:gd name="connsiteY4" fmla="*/ 193834 h 205248"/>
              <a:gd name="connsiteX5" fmla="*/ 9196 w 11945"/>
              <a:gd name="connsiteY5" fmla="*/ 61049 h 205248"/>
              <a:gd name="connsiteX6" fmla="*/ 10105 w 11945"/>
              <a:gd name="connsiteY6" fmla="*/ 186411 h 205248"/>
              <a:gd name="connsiteX7" fmla="*/ 11098 w 11945"/>
              <a:gd name="connsiteY7" fmla="*/ 114246 h 205248"/>
              <a:gd name="connsiteX8" fmla="*/ 11945 w 11945"/>
              <a:gd name="connsiteY8" fmla="*/ 204673 h 205248"/>
              <a:gd name="connsiteX0" fmla="*/ 0 w 11945"/>
              <a:gd name="connsiteY0" fmla="*/ 2 h 205248"/>
              <a:gd name="connsiteX1" fmla="*/ 5802 w 11945"/>
              <a:gd name="connsiteY1" fmla="*/ 158278 h 205248"/>
              <a:gd name="connsiteX2" fmla="*/ 6939 w 11945"/>
              <a:gd name="connsiteY2" fmla="*/ 67074 h 205248"/>
              <a:gd name="connsiteX3" fmla="*/ 7973 w 11945"/>
              <a:gd name="connsiteY3" fmla="*/ 193834 h 205248"/>
              <a:gd name="connsiteX4" fmla="*/ 9196 w 11945"/>
              <a:gd name="connsiteY4" fmla="*/ 61049 h 205248"/>
              <a:gd name="connsiteX5" fmla="*/ 10105 w 11945"/>
              <a:gd name="connsiteY5" fmla="*/ 186411 h 205248"/>
              <a:gd name="connsiteX6" fmla="*/ 11098 w 11945"/>
              <a:gd name="connsiteY6" fmla="*/ 114246 h 205248"/>
              <a:gd name="connsiteX7" fmla="*/ 11945 w 11945"/>
              <a:gd name="connsiteY7" fmla="*/ 204673 h 205248"/>
              <a:gd name="connsiteX0" fmla="*/ 0 w 11945"/>
              <a:gd name="connsiteY0" fmla="*/ 2 h 205248"/>
              <a:gd name="connsiteX1" fmla="*/ 6939 w 11945"/>
              <a:gd name="connsiteY1" fmla="*/ 67074 h 205248"/>
              <a:gd name="connsiteX2" fmla="*/ 7973 w 11945"/>
              <a:gd name="connsiteY2" fmla="*/ 193834 h 205248"/>
              <a:gd name="connsiteX3" fmla="*/ 9196 w 11945"/>
              <a:gd name="connsiteY3" fmla="*/ 61049 h 205248"/>
              <a:gd name="connsiteX4" fmla="*/ 10105 w 11945"/>
              <a:gd name="connsiteY4" fmla="*/ 186411 h 205248"/>
              <a:gd name="connsiteX5" fmla="*/ 11098 w 11945"/>
              <a:gd name="connsiteY5" fmla="*/ 114246 h 205248"/>
              <a:gd name="connsiteX6" fmla="*/ 11945 w 11945"/>
              <a:gd name="connsiteY6" fmla="*/ 204673 h 205248"/>
              <a:gd name="connsiteX0" fmla="*/ 0 w 11945"/>
              <a:gd name="connsiteY0" fmla="*/ 2 h 205248"/>
              <a:gd name="connsiteX1" fmla="*/ 7973 w 11945"/>
              <a:gd name="connsiteY1" fmla="*/ 193834 h 205248"/>
              <a:gd name="connsiteX2" fmla="*/ 9196 w 11945"/>
              <a:gd name="connsiteY2" fmla="*/ 61049 h 205248"/>
              <a:gd name="connsiteX3" fmla="*/ 10105 w 11945"/>
              <a:gd name="connsiteY3" fmla="*/ 186411 h 205248"/>
              <a:gd name="connsiteX4" fmla="*/ 11098 w 11945"/>
              <a:gd name="connsiteY4" fmla="*/ 114246 h 205248"/>
              <a:gd name="connsiteX5" fmla="*/ 11945 w 11945"/>
              <a:gd name="connsiteY5" fmla="*/ 204673 h 205248"/>
              <a:gd name="connsiteX0" fmla="*/ 0 w 11945"/>
              <a:gd name="connsiteY0" fmla="*/ 2 h 205248"/>
              <a:gd name="connsiteX1" fmla="*/ 9196 w 11945"/>
              <a:gd name="connsiteY1" fmla="*/ 61049 h 205248"/>
              <a:gd name="connsiteX2" fmla="*/ 10105 w 11945"/>
              <a:gd name="connsiteY2" fmla="*/ 186411 h 205248"/>
              <a:gd name="connsiteX3" fmla="*/ 11098 w 11945"/>
              <a:gd name="connsiteY3" fmla="*/ 114246 h 205248"/>
              <a:gd name="connsiteX4" fmla="*/ 11945 w 11945"/>
              <a:gd name="connsiteY4" fmla="*/ 204673 h 205248"/>
              <a:gd name="connsiteX0" fmla="*/ 0 w 11945"/>
              <a:gd name="connsiteY0" fmla="*/ 2 h 205248"/>
              <a:gd name="connsiteX1" fmla="*/ 10105 w 11945"/>
              <a:gd name="connsiteY1" fmla="*/ 186411 h 205248"/>
              <a:gd name="connsiteX2" fmla="*/ 11098 w 11945"/>
              <a:gd name="connsiteY2" fmla="*/ 114246 h 205248"/>
              <a:gd name="connsiteX3" fmla="*/ 11945 w 11945"/>
              <a:gd name="connsiteY3" fmla="*/ 204673 h 205248"/>
              <a:gd name="connsiteX0" fmla="*/ 0 w 11945"/>
              <a:gd name="connsiteY0" fmla="*/ 2 h 205248"/>
              <a:gd name="connsiteX1" fmla="*/ 11098 w 11945"/>
              <a:gd name="connsiteY1" fmla="*/ 114246 h 205248"/>
              <a:gd name="connsiteX2" fmla="*/ 11945 w 11945"/>
              <a:gd name="connsiteY2" fmla="*/ 204673 h 205248"/>
              <a:gd name="connsiteX0" fmla="*/ 0 w 11945"/>
              <a:gd name="connsiteY0" fmla="*/ 2 h 204671"/>
              <a:gd name="connsiteX1" fmla="*/ 11945 w 11945"/>
              <a:gd name="connsiteY1" fmla="*/ 204673 h 204671"/>
              <a:gd name="connsiteX0" fmla="*/ 0 w 12036"/>
              <a:gd name="connsiteY0" fmla="*/ 2 h 142718"/>
              <a:gd name="connsiteX1" fmla="*/ 12036 w 12036"/>
              <a:gd name="connsiteY1" fmla="*/ 142718 h 142718"/>
              <a:gd name="connsiteX0" fmla="*/ 0 w 11853"/>
              <a:gd name="connsiteY0" fmla="*/ 0 h 80765"/>
              <a:gd name="connsiteX1" fmla="*/ 11853 w 11853"/>
              <a:gd name="connsiteY1" fmla="*/ 80765 h 80765"/>
              <a:gd name="connsiteX0" fmla="*/ 0 w 11762"/>
              <a:gd name="connsiteY0" fmla="*/ 0 h 70436"/>
              <a:gd name="connsiteX1" fmla="*/ 11762 w 11762"/>
              <a:gd name="connsiteY1" fmla="*/ 70436 h 70436"/>
              <a:gd name="connsiteX0" fmla="*/ 0 w 11762"/>
              <a:gd name="connsiteY0" fmla="*/ 0 h 39461"/>
              <a:gd name="connsiteX1" fmla="*/ 11762 w 11762"/>
              <a:gd name="connsiteY1" fmla="*/ 39461 h 39461"/>
              <a:gd name="connsiteX0" fmla="*/ 0 w 11762"/>
              <a:gd name="connsiteY0" fmla="*/ 0 h 29136"/>
              <a:gd name="connsiteX1" fmla="*/ 11762 w 11762"/>
              <a:gd name="connsiteY1" fmla="*/ 29136 h 2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62" h="29136">
                <a:moveTo>
                  <a:pt x="0" y="0"/>
                </a:moveTo>
                <a:lnTo>
                  <a:pt x="11762" y="29136"/>
                </a:lnTo>
              </a:path>
            </a:pathLst>
          </a:custGeom>
          <a:noFill/>
          <a:ln w="57150" cap="flat" cmpd="sng" algn="ctr">
            <a:solidFill>
              <a:srgbClr val="6A56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569A3EE2-8813-441D-9573-8077B5CA53B6}"/>
              </a:ext>
            </a:extLst>
          </p:cNvPr>
          <p:cNvSpPr txBox="1"/>
          <p:nvPr/>
        </p:nvSpPr>
        <p:spPr>
          <a:xfrm>
            <a:off x="10297713" y="1092972"/>
            <a:ext cx="1628490" cy="861774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r>
              <a:rPr lang="de-DE" sz="1600" b="1" dirty="0"/>
              <a:t>Förderung der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</a:rPr>
              <a:t>Kohlenstoff</a:t>
            </a:r>
            <a:r>
              <a:rPr lang="de-DE" sz="1600" b="1" dirty="0"/>
              <a:t>-Speicherung</a:t>
            </a:r>
          </a:p>
        </p:txBody>
      </p:sp>
      <p:sp>
        <p:nvSpPr>
          <p:cNvPr id="196" name="Freihandform 214">
            <a:extLst>
              <a:ext uri="{FF2B5EF4-FFF2-40B4-BE49-F238E27FC236}">
                <a16:creationId xmlns:a16="http://schemas.microsoft.com/office/drawing/2014/main" id="{E1A4F7C7-D7EE-4B09-AE30-6700BD453C95}"/>
              </a:ext>
            </a:extLst>
          </p:cNvPr>
          <p:cNvSpPr/>
          <p:nvPr/>
        </p:nvSpPr>
        <p:spPr>
          <a:xfrm>
            <a:off x="10365604" y="4461264"/>
            <a:ext cx="1837555" cy="6719"/>
          </a:xfrm>
          <a:custGeom>
            <a:avLst/>
            <a:gdLst>
              <a:gd name="connsiteX0" fmla="*/ 0 w 117475"/>
              <a:gd name="connsiteY0" fmla="*/ 0 h 0"/>
              <a:gd name="connsiteX1" fmla="*/ 117475 w 117475"/>
              <a:gd name="connsiteY1" fmla="*/ 0 h 0"/>
              <a:gd name="connsiteX0" fmla="*/ 0 w 10000"/>
              <a:gd name="connsiteY0" fmla="*/ 264 h 264"/>
              <a:gd name="connsiteX1" fmla="*/ 4905 w 10000"/>
              <a:gd name="connsiteY1" fmla="*/ 0 h 264"/>
              <a:gd name="connsiteX2" fmla="*/ 10000 w 10000"/>
              <a:gd name="connsiteY2" fmla="*/ 264 h 264"/>
              <a:gd name="connsiteX0" fmla="*/ 0 w 10000"/>
              <a:gd name="connsiteY0" fmla="*/ 106257 h 106257"/>
              <a:gd name="connsiteX1" fmla="*/ 4513 w 10000"/>
              <a:gd name="connsiteY1" fmla="*/ 0 h 106257"/>
              <a:gd name="connsiteX2" fmla="*/ 10000 w 10000"/>
              <a:gd name="connsiteY2" fmla="*/ 106257 h 106257"/>
              <a:gd name="connsiteX0" fmla="*/ 0 w 11619"/>
              <a:gd name="connsiteY0" fmla="*/ 10008 h 106257"/>
              <a:gd name="connsiteX1" fmla="*/ 6132 w 11619"/>
              <a:gd name="connsiteY1" fmla="*/ 0 h 106257"/>
              <a:gd name="connsiteX2" fmla="*/ 11619 w 11619"/>
              <a:gd name="connsiteY2" fmla="*/ 106257 h 106257"/>
              <a:gd name="connsiteX0" fmla="*/ 0 w 11619"/>
              <a:gd name="connsiteY0" fmla="*/ 10008 h 106257"/>
              <a:gd name="connsiteX1" fmla="*/ 6132 w 11619"/>
              <a:gd name="connsiteY1" fmla="*/ 0 h 106257"/>
              <a:gd name="connsiteX2" fmla="*/ 8487 w 11619"/>
              <a:gd name="connsiteY2" fmla="*/ 77001 h 106257"/>
              <a:gd name="connsiteX3" fmla="*/ 11619 w 11619"/>
              <a:gd name="connsiteY3" fmla="*/ 106257 h 106257"/>
              <a:gd name="connsiteX0" fmla="*/ 0 w 11619"/>
              <a:gd name="connsiteY0" fmla="*/ 10008 h 120913"/>
              <a:gd name="connsiteX1" fmla="*/ 6132 w 11619"/>
              <a:gd name="connsiteY1" fmla="*/ 0 h 120913"/>
              <a:gd name="connsiteX2" fmla="*/ 7702 w 11619"/>
              <a:gd name="connsiteY2" fmla="*/ 115497 h 120913"/>
              <a:gd name="connsiteX3" fmla="*/ 11619 w 11619"/>
              <a:gd name="connsiteY3" fmla="*/ 106257 h 120913"/>
              <a:gd name="connsiteX0" fmla="*/ 0 w 11619"/>
              <a:gd name="connsiteY0" fmla="*/ 10008 h 117607"/>
              <a:gd name="connsiteX1" fmla="*/ 6132 w 11619"/>
              <a:gd name="connsiteY1" fmla="*/ 0 h 117607"/>
              <a:gd name="connsiteX2" fmla="*/ 7702 w 11619"/>
              <a:gd name="connsiteY2" fmla="*/ 115497 h 117607"/>
              <a:gd name="connsiteX3" fmla="*/ 9713 w 11619"/>
              <a:gd name="connsiteY3" fmla="*/ 77000 h 117607"/>
              <a:gd name="connsiteX4" fmla="*/ 11619 w 11619"/>
              <a:gd name="connsiteY4" fmla="*/ 106257 h 117607"/>
              <a:gd name="connsiteX0" fmla="*/ 0 w 11619"/>
              <a:gd name="connsiteY0" fmla="*/ 125602 h 233201"/>
              <a:gd name="connsiteX1" fmla="*/ 6132 w 11619"/>
              <a:gd name="connsiteY1" fmla="*/ 115594 h 233201"/>
              <a:gd name="connsiteX2" fmla="*/ 7702 w 11619"/>
              <a:gd name="connsiteY2" fmla="*/ 231091 h 233201"/>
              <a:gd name="connsiteX3" fmla="*/ 9713 w 11619"/>
              <a:gd name="connsiteY3" fmla="*/ 192594 h 233201"/>
              <a:gd name="connsiteX4" fmla="*/ 9762 w 11619"/>
              <a:gd name="connsiteY4" fmla="*/ 89 h 233201"/>
              <a:gd name="connsiteX5" fmla="*/ 11619 w 11619"/>
              <a:gd name="connsiteY5" fmla="*/ 221851 h 233201"/>
              <a:gd name="connsiteX0" fmla="*/ 0 w 11619"/>
              <a:gd name="connsiteY0" fmla="*/ 145974 h 251924"/>
              <a:gd name="connsiteX1" fmla="*/ 6132 w 11619"/>
              <a:gd name="connsiteY1" fmla="*/ 135966 h 251924"/>
              <a:gd name="connsiteX2" fmla="*/ 7702 w 11619"/>
              <a:gd name="connsiteY2" fmla="*/ 251463 h 251924"/>
              <a:gd name="connsiteX3" fmla="*/ 9124 w 11619"/>
              <a:gd name="connsiteY3" fmla="*/ 1221 h 251924"/>
              <a:gd name="connsiteX4" fmla="*/ 9762 w 11619"/>
              <a:gd name="connsiteY4" fmla="*/ 20461 h 251924"/>
              <a:gd name="connsiteX5" fmla="*/ 11619 w 11619"/>
              <a:gd name="connsiteY5" fmla="*/ 242223 h 251924"/>
              <a:gd name="connsiteX0" fmla="*/ 0 w 11619"/>
              <a:gd name="connsiteY0" fmla="*/ 144850 h 308319"/>
              <a:gd name="connsiteX1" fmla="*/ 6132 w 11619"/>
              <a:gd name="connsiteY1" fmla="*/ 134842 h 308319"/>
              <a:gd name="connsiteX2" fmla="*/ 7702 w 11619"/>
              <a:gd name="connsiteY2" fmla="*/ 250339 h 308319"/>
              <a:gd name="connsiteX3" fmla="*/ 9124 w 11619"/>
              <a:gd name="connsiteY3" fmla="*/ 97 h 308319"/>
              <a:gd name="connsiteX4" fmla="*/ 10351 w 11619"/>
              <a:gd name="connsiteY4" fmla="*/ 308092 h 308319"/>
              <a:gd name="connsiteX5" fmla="*/ 11619 w 11619"/>
              <a:gd name="connsiteY5" fmla="*/ 241099 h 308319"/>
              <a:gd name="connsiteX0" fmla="*/ 0 w 11619"/>
              <a:gd name="connsiteY0" fmla="*/ 67881 h 231350"/>
              <a:gd name="connsiteX1" fmla="*/ 6132 w 11619"/>
              <a:gd name="connsiteY1" fmla="*/ 57873 h 231350"/>
              <a:gd name="connsiteX2" fmla="*/ 7702 w 11619"/>
              <a:gd name="connsiteY2" fmla="*/ 173370 h 231350"/>
              <a:gd name="connsiteX3" fmla="*/ 9075 w 11619"/>
              <a:gd name="connsiteY3" fmla="*/ 129 h 231350"/>
              <a:gd name="connsiteX4" fmla="*/ 10351 w 11619"/>
              <a:gd name="connsiteY4" fmla="*/ 231123 h 231350"/>
              <a:gd name="connsiteX5" fmla="*/ 11619 w 11619"/>
              <a:gd name="connsiteY5" fmla="*/ 164130 h 231350"/>
              <a:gd name="connsiteX0" fmla="*/ 0 w 11717"/>
              <a:gd name="connsiteY0" fmla="*/ 77073 h 240388"/>
              <a:gd name="connsiteX1" fmla="*/ 6132 w 11717"/>
              <a:gd name="connsiteY1" fmla="*/ 67065 h 240388"/>
              <a:gd name="connsiteX2" fmla="*/ 7702 w 11717"/>
              <a:gd name="connsiteY2" fmla="*/ 182562 h 240388"/>
              <a:gd name="connsiteX3" fmla="*/ 9075 w 11717"/>
              <a:gd name="connsiteY3" fmla="*/ 9321 h 240388"/>
              <a:gd name="connsiteX4" fmla="*/ 10351 w 11717"/>
              <a:gd name="connsiteY4" fmla="*/ 240315 h 240388"/>
              <a:gd name="connsiteX5" fmla="*/ 11717 w 11717"/>
              <a:gd name="connsiteY5" fmla="*/ 73 h 240388"/>
              <a:gd name="connsiteX0" fmla="*/ 0 w 11717"/>
              <a:gd name="connsiteY0" fmla="*/ 77073 h 240383"/>
              <a:gd name="connsiteX1" fmla="*/ 6132 w 11717"/>
              <a:gd name="connsiteY1" fmla="*/ 67065 h 240383"/>
              <a:gd name="connsiteX2" fmla="*/ 7702 w 11717"/>
              <a:gd name="connsiteY2" fmla="*/ 182562 h 240383"/>
              <a:gd name="connsiteX3" fmla="*/ 9474 w 11717"/>
              <a:gd name="connsiteY3" fmla="*/ 59404 h 240383"/>
              <a:gd name="connsiteX4" fmla="*/ 10351 w 11717"/>
              <a:gd name="connsiteY4" fmla="*/ 240315 h 240383"/>
              <a:gd name="connsiteX5" fmla="*/ 11717 w 11717"/>
              <a:gd name="connsiteY5" fmla="*/ 73 h 240383"/>
              <a:gd name="connsiteX0" fmla="*/ 0 w 11717"/>
              <a:gd name="connsiteY0" fmla="*/ 77073 h 240383"/>
              <a:gd name="connsiteX1" fmla="*/ 6132 w 11717"/>
              <a:gd name="connsiteY1" fmla="*/ 67065 h 240383"/>
              <a:gd name="connsiteX2" fmla="*/ 7702 w 11717"/>
              <a:gd name="connsiteY2" fmla="*/ 182562 h 240383"/>
              <a:gd name="connsiteX3" fmla="*/ 9474 w 11717"/>
              <a:gd name="connsiteY3" fmla="*/ 59404 h 240383"/>
              <a:gd name="connsiteX4" fmla="*/ 11015 w 11717"/>
              <a:gd name="connsiteY4" fmla="*/ 240315 h 240383"/>
              <a:gd name="connsiteX5" fmla="*/ 11717 w 11717"/>
              <a:gd name="connsiteY5" fmla="*/ 73 h 240383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474 w 12448"/>
              <a:gd name="connsiteY3" fmla="*/ 59399 h 240378"/>
              <a:gd name="connsiteX4" fmla="*/ 11015 w 12448"/>
              <a:gd name="connsiteY4" fmla="*/ 240310 h 240378"/>
              <a:gd name="connsiteX5" fmla="*/ 12448 w 12448"/>
              <a:gd name="connsiteY5" fmla="*/ 69 h 240378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208 w 12448"/>
              <a:gd name="connsiteY3" fmla="*/ 46875 h 240378"/>
              <a:gd name="connsiteX4" fmla="*/ 11015 w 12448"/>
              <a:gd name="connsiteY4" fmla="*/ 240310 h 240378"/>
              <a:gd name="connsiteX5" fmla="*/ 12448 w 12448"/>
              <a:gd name="connsiteY5" fmla="*/ 69 h 240378"/>
              <a:gd name="connsiteX0" fmla="*/ 0 w 12448"/>
              <a:gd name="connsiteY0" fmla="*/ 77068 h 240378"/>
              <a:gd name="connsiteX1" fmla="*/ 6132 w 12448"/>
              <a:gd name="connsiteY1" fmla="*/ 67060 h 240378"/>
              <a:gd name="connsiteX2" fmla="*/ 7702 w 12448"/>
              <a:gd name="connsiteY2" fmla="*/ 182557 h 240378"/>
              <a:gd name="connsiteX3" fmla="*/ 9208 w 12448"/>
              <a:gd name="connsiteY3" fmla="*/ 46875 h 240378"/>
              <a:gd name="connsiteX4" fmla="*/ 10417 w 12448"/>
              <a:gd name="connsiteY4" fmla="*/ 240310 h 240378"/>
              <a:gd name="connsiteX5" fmla="*/ 12448 w 12448"/>
              <a:gd name="connsiteY5" fmla="*/ 69 h 240378"/>
              <a:gd name="connsiteX0" fmla="*/ 0 w 11784"/>
              <a:gd name="connsiteY0" fmla="*/ 52040 h 215361"/>
              <a:gd name="connsiteX1" fmla="*/ 6132 w 11784"/>
              <a:gd name="connsiteY1" fmla="*/ 42032 h 215361"/>
              <a:gd name="connsiteX2" fmla="*/ 7702 w 11784"/>
              <a:gd name="connsiteY2" fmla="*/ 157529 h 215361"/>
              <a:gd name="connsiteX3" fmla="*/ 9208 w 11784"/>
              <a:gd name="connsiteY3" fmla="*/ 21847 h 215361"/>
              <a:gd name="connsiteX4" fmla="*/ 10417 w 11784"/>
              <a:gd name="connsiteY4" fmla="*/ 215282 h 215361"/>
              <a:gd name="connsiteX5" fmla="*/ 11784 w 11784"/>
              <a:gd name="connsiteY5" fmla="*/ 79 h 215361"/>
              <a:gd name="connsiteX0" fmla="*/ 0 w 11784"/>
              <a:gd name="connsiteY0" fmla="*/ 52056 h 177830"/>
              <a:gd name="connsiteX1" fmla="*/ 6132 w 11784"/>
              <a:gd name="connsiteY1" fmla="*/ 42048 h 177830"/>
              <a:gd name="connsiteX2" fmla="*/ 7702 w 11784"/>
              <a:gd name="connsiteY2" fmla="*/ 157545 h 177830"/>
              <a:gd name="connsiteX3" fmla="*/ 9208 w 11784"/>
              <a:gd name="connsiteY3" fmla="*/ 21863 h 177830"/>
              <a:gd name="connsiteX4" fmla="*/ 10483 w 11784"/>
              <a:gd name="connsiteY4" fmla="*/ 177735 h 177830"/>
              <a:gd name="connsiteX5" fmla="*/ 11784 w 11784"/>
              <a:gd name="connsiteY5" fmla="*/ 95 h 177830"/>
              <a:gd name="connsiteX0" fmla="*/ 0 w 11784"/>
              <a:gd name="connsiteY0" fmla="*/ 52056 h 177830"/>
              <a:gd name="connsiteX1" fmla="*/ 4818 w 11784"/>
              <a:gd name="connsiteY1" fmla="*/ 44057 h 177830"/>
              <a:gd name="connsiteX2" fmla="*/ 6132 w 11784"/>
              <a:gd name="connsiteY2" fmla="*/ 42048 h 177830"/>
              <a:gd name="connsiteX3" fmla="*/ 7702 w 11784"/>
              <a:gd name="connsiteY3" fmla="*/ 157545 h 177830"/>
              <a:gd name="connsiteX4" fmla="*/ 9208 w 11784"/>
              <a:gd name="connsiteY4" fmla="*/ 21863 h 177830"/>
              <a:gd name="connsiteX5" fmla="*/ 10483 w 11784"/>
              <a:gd name="connsiteY5" fmla="*/ 177735 h 177830"/>
              <a:gd name="connsiteX6" fmla="*/ 11784 w 11784"/>
              <a:gd name="connsiteY6" fmla="*/ 95 h 177830"/>
              <a:gd name="connsiteX0" fmla="*/ 0 w 11784"/>
              <a:gd name="connsiteY0" fmla="*/ 52056 h 177830"/>
              <a:gd name="connsiteX1" fmla="*/ 4818 w 11784"/>
              <a:gd name="connsiteY1" fmla="*/ 144221 h 177830"/>
              <a:gd name="connsiteX2" fmla="*/ 6132 w 11784"/>
              <a:gd name="connsiteY2" fmla="*/ 42048 h 177830"/>
              <a:gd name="connsiteX3" fmla="*/ 7702 w 11784"/>
              <a:gd name="connsiteY3" fmla="*/ 157545 h 177830"/>
              <a:gd name="connsiteX4" fmla="*/ 9208 w 11784"/>
              <a:gd name="connsiteY4" fmla="*/ 21863 h 177830"/>
              <a:gd name="connsiteX5" fmla="*/ 10483 w 11784"/>
              <a:gd name="connsiteY5" fmla="*/ 177735 h 177830"/>
              <a:gd name="connsiteX6" fmla="*/ 11784 w 11784"/>
              <a:gd name="connsiteY6" fmla="*/ 95 h 177830"/>
              <a:gd name="connsiteX0" fmla="*/ 0 w 11784"/>
              <a:gd name="connsiteY0" fmla="*/ 52056 h 177830"/>
              <a:gd name="connsiteX1" fmla="*/ 2427 w 11784"/>
              <a:gd name="connsiteY1" fmla="*/ 119183 h 177830"/>
              <a:gd name="connsiteX2" fmla="*/ 4818 w 11784"/>
              <a:gd name="connsiteY2" fmla="*/ 144221 h 177830"/>
              <a:gd name="connsiteX3" fmla="*/ 6132 w 11784"/>
              <a:gd name="connsiteY3" fmla="*/ 42048 h 177830"/>
              <a:gd name="connsiteX4" fmla="*/ 7702 w 11784"/>
              <a:gd name="connsiteY4" fmla="*/ 157545 h 177830"/>
              <a:gd name="connsiteX5" fmla="*/ 9208 w 11784"/>
              <a:gd name="connsiteY5" fmla="*/ 21863 h 177830"/>
              <a:gd name="connsiteX6" fmla="*/ 10483 w 11784"/>
              <a:gd name="connsiteY6" fmla="*/ 177735 h 177830"/>
              <a:gd name="connsiteX7" fmla="*/ 11784 w 11784"/>
              <a:gd name="connsiteY7" fmla="*/ 95 h 177830"/>
              <a:gd name="connsiteX0" fmla="*/ 0 w 11784"/>
              <a:gd name="connsiteY0" fmla="*/ 52056 h 177830"/>
              <a:gd name="connsiteX1" fmla="*/ 3291 w 11784"/>
              <a:gd name="connsiteY1" fmla="*/ 6494 h 177830"/>
              <a:gd name="connsiteX2" fmla="*/ 4818 w 11784"/>
              <a:gd name="connsiteY2" fmla="*/ 144221 h 177830"/>
              <a:gd name="connsiteX3" fmla="*/ 6132 w 11784"/>
              <a:gd name="connsiteY3" fmla="*/ 42048 h 177830"/>
              <a:gd name="connsiteX4" fmla="*/ 7702 w 11784"/>
              <a:gd name="connsiteY4" fmla="*/ 157545 h 177830"/>
              <a:gd name="connsiteX5" fmla="*/ 9208 w 11784"/>
              <a:gd name="connsiteY5" fmla="*/ 21863 h 177830"/>
              <a:gd name="connsiteX6" fmla="*/ 10483 w 11784"/>
              <a:gd name="connsiteY6" fmla="*/ 177735 h 177830"/>
              <a:gd name="connsiteX7" fmla="*/ 11784 w 11784"/>
              <a:gd name="connsiteY7" fmla="*/ 95 h 177830"/>
              <a:gd name="connsiteX0" fmla="*/ 0 w 11784"/>
              <a:gd name="connsiteY0" fmla="*/ 52056 h 177830"/>
              <a:gd name="connsiteX1" fmla="*/ 1430 w 11784"/>
              <a:gd name="connsiteY1" fmla="*/ 19018 h 177830"/>
              <a:gd name="connsiteX2" fmla="*/ 3291 w 11784"/>
              <a:gd name="connsiteY2" fmla="*/ 6494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291 w 11784"/>
              <a:gd name="connsiteY2" fmla="*/ 6494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818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86 w 11784"/>
              <a:gd name="connsiteY3" fmla="*/ 144221 h 177830"/>
              <a:gd name="connsiteX4" fmla="*/ 6132 w 11784"/>
              <a:gd name="connsiteY4" fmla="*/ 42048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86 w 11784"/>
              <a:gd name="connsiteY3" fmla="*/ 144221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56 h 177830"/>
              <a:gd name="connsiteX1" fmla="*/ 1496 w 11784"/>
              <a:gd name="connsiteY1" fmla="*/ 119183 h 177830"/>
              <a:gd name="connsiteX2" fmla="*/ 3025 w 11784"/>
              <a:gd name="connsiteY2" fmla="*/ 19018 h 177830"/>
              <a:gd name="connsiteX3" fmla="*/ 4420 w 11784"/>
              <a:gd name="connsiteY3" fmla="*/ 156746 h 177830"/>
              <a:gd name="connsiteX4" fmla="*/ 6198 w 11784"/>
              <a:gd name="connsiteY4" fmla="*/ 4485 h 177830"/>
              <a:gd name="connsiteX5" fmla="*/ 7702 w 11784"/>
              <a:gd name="connsiteY5" fmla="*/ 157545 h 177830"/>
              <a:gd name="connsiteX6" fmla="*/ 9208 w 11784"/>
              <a:gd name="connsiteY6" fmla="*/ 21863 h 177830"/>
              <a:gd name="connsiteX7" fmla="*/ 10483 w 11784"/>
              <a:gd name="connsiteY7" fmla="*/ 177735 h 177830"/>
              <a:gd name="connsiteX8" fmla="*/ 11784 w 11784"/>
              <a:gd name="connsiteY8" fmla="*/ 95 h 177830"/>
              <a:gd name="connsiteX0" fmla="*/ 0 w 11784"/>
              <a:gd name="connsiteY0" fmla="*/ 52022 h 270789"/>
              <a:gd name="connsiteX1" fmla="*/ 1496 w 11784"/>
              <a:gd name="connsiteY1" fmla="*/ 119149 h 270789"/>
              <a:gd name="connsiteX2" fmla="*/ 3025 w 11784"/>
              <a:gd name="connsiteY2" fmla="*/ 18984 h 270789"/>
              <a:gd name="connsiteX3" fmla="*/ 4420 w 11784"/>
              <a:gd name="connsiteY3" fmla="*/ 156712 h 270789"/>
              <a:gd name="connsiteX4" fmla="*/ 6198 w 11784"/>
              <a:gd name="connsiteY4" fmla="*/ 4451 h 270789"/>
              <a:gd name="connsiteX5" fmla="*/ 7702 w 11784"/>
              <a:gd name="connsiteY5" fmla="*/ 157511 h 270789"/>
              <a:gd name="connsiteX6" fmla="*/ 9208 w 11784"/>
              <a:gd name="connsiteY6" fmla="*/ 21829 h 270789"/>
              <a:gd name="connsiteX7" fmla="*/ 10483 w 11784"/>
              <a:gd name="connsiteY7" fmla="*/ 270728 h 270789"/>
              <a:gd name="connsiteX8" fmla="*/ 11784 w 11784"/>
              <a:gd name="connsiteY8" fmla="*/ 61 h 270789"/>
              <a:gd name="connsiteX0" fmla="*/ 0 w 11784"/>
              <a:gd name="connsiteY0" fmla="*/ 51996 h 542656"/>
              <a:gd name="connsiteX1" fmla="*/ 1496 w 11784"/>
              <a:gd name="connsiteY1" fmla="*/ 119123 h 542656"/>
              <a:gd name="connsiteX2" fmla="*/ 3025 w 11784"/>
              <a:gd name="connsiteY2" fmla="*/ 18958 h 542656"/>
              <a:gd name="connsiteX3" fmla="*/ 4420 w 11784"/>
              <a:gd name="connsiteY3" fmla="*/ 156686 h 542656"/>
              <a:gd name="connsiteX4" fmla="*/ 6198 w 11784"/>
              <a:gd name="connsiteY4" fmla="*/ 4425 h 542656"/>
              <a:gd name="connsiteX5" fmla="*/ 7702 w 11784"/>
              <a:gd name="connsiteY5" fmla="*/ 157485 h 542656"/>
              <a:gd name="connsiteX6" fmla="*/ 9208 w 11784"/>
              <a:gd name="connsiteY6" fmla="*/ 21803 h 542656"/>
              <a:gd name="connsiteX7" fmla="*/ 10363 w 11784"/>
              <a:gd name="connsiteY7" fmla="*/ 542626 h 542656"/>
              <a:gd name="connsiteX8" fmla="*/ 11784 w 11784"/>
              <a:gd name="connsiteY8" fmla="*/ 35 h 542656"/>
              <a:gd name="connsiteX0" fmla="*/ 0 w 11784"/>
              <a:gd name="connsiteY0" fmla="*/ 618561 h 724844"/>
              <a:gd name="connsiteX1" fmla="*/ 1496 w 11784"/>
              <a:gd name="connsiteY1" fmla="*/ 685688 h 724844"/>
              <a:gd name="connsiteX2" fmla="*/ 3025 w 11784"/>
              <a:gd name="connsiteY2" fmla="*/ 585523 h 724844"/>
              <a:gd name="connsiteX3" fmla="*/ 4420 w 11784"/>
              <a:gd name="connsiteY3" fmla="*/ 723251 h 724844"/>
              <a:gd name="connsiteX4" fmla="*/ 6198 w 11784"/>
              <a:gd name="connsiteY4" fmla="*/ 570990 h 724844"/>
              <a:gd name="connsiteX5" fmla="*/ 7702 w 11784"/>
              <a:gd name="connsiteY5" fmla="*/ 724050 h 724844"/>
              <a:gd name="connsiteX6" fmla="*/ 9208 w 11784"/>
              <a:gd name="connsiteY6" fmla="*/ 588368 h 724844"/>
              <a:gd name="connsiteX7" fmla="*/ 10483 w 11784"/>
              <a:gd name="connsiteY7" fmla="*/ 30 h 724844"/>
              <a:gd name="connsiteX8" fmla="*/ 11784 w 11784"/>
              <a:gd name="connsiteY8" fmla="*/ 566600 h 724844"/>
              <a:gd name="connsiteX0" fmla="*/ 0 w 11784"/>
              <a:gd name="connsiteY0" fmla="*/ 52040 h 213580"/>
              <a:gd name="connsiteX1" fmla="*/ 1496 w 11784"/>
              <a:gd name="connsiteY1" fmla="*/ 119167 h 213580"/>
              <a:gd name="connsiteX2" fmla="*/ 3025 w 11784"/>
              <a:gd name="connsiteY2" fmla="*/ 19002 h 213580"/>
              <a:gd name="connsiteX3" fmla="*/ 4420 w 11784"/>
              <a:gd name="connsiteY3" fmla="*/ 156730 h 213580"/>
              <a:gd name="connsiteX4" fmla="*/ 6198 w 11784"/>
              <a:gd name="connsiteY4" fmla="*/ 4469 h 213580"/>
              <a:gd name="connsiteX5" fmla="*/ 7702 w 11784"/>
              <a:gd name="connsiteY5" fmla="*/ 157529 h 213580"/>
              <a:gd name="connsiteX6" fmla="*/ 9208 w 11784"/>
              <a:gd name="connsiteY6" fmla="*/ 21847 h 213580"/>
              <a:gd name="connsiteX7" fmla="*/ 10378 w 11784"/>
              <a:gd name="connsiteY7" fmla="*/ 213500 h 213580"/>
              <a:gd name="connsiteX8" fmla="*/ 11784 w 11784"/>
              <a:gd name="connsiteY8" fmla="*/ 79 h 213580"/>
              <a:gd name="connsiteX0" fmla="*/ 0 w 11784"/>
              <a:gd name="connsiteY0" fmla="*/ 52070 h 158354"/>
              <a:gd name="connsiteX1" fmla="*/ 1496 w 11784"/>
              <a:gd name="connsiteY1" fmla="*/ 119197 h 158354"/>
              <a:gd name="connsiteX2" fmla="*/ 3025 w 11784"/>
              <a:gd name="connsiteY2" fmla="*/ 19032 h 158354"/>
              <a:gd name="connsiteX3" fmla="*/ 4420 w 11784"/>
              <a:gd name="connsiteY3" fmla="*/ 156760 h 158354"/>
              <a:gd name="connsiteX4" fmla="*/ 6198 w 11784"/>
              <a:gd name="connsiteY4" fmla="*/ 4499 h 158354"/>
              <a:gd name="connsiteX5" fmla="*/ 7702 w 11784"/>
              <a:gd name="connsiteY5" fmla="*/ 157559 h 158354"/>
              <a:gd name="connsiteX6" fmla="*/ 9208 w 11784"/>
              <a:gd name="connsiteY6" fmla="*/ 21877 h 158354"/>
              <a:gd name="connsiteX7" fmla="*/ 10363 w 11784"/>
              <a:gd name="connsiteY7" fmla="*/ 149128 h 158354"/>
              <a:gd name="connsiteX8" fmla="*/ 11784 w 11784"/>
              <a:gd name="connsiteY8" fmla="*/ 109 h 158354"/>
              <a:gd name="connsiteX0" fmla="*/ 0 w 11784"/>
              <a:gd name="connsiteY0" fmla="*/ 52070 h 225285"/>
              <a:gd name="connsiteX1" fmla="*/ 1505 w 11784"/>
              <a:gd name="connsiteY1" fmla="*/ 224769 h 225285"/>
              <a:gd name="connsiteX2" fmla="*/ 3025 w 11784"/>
              <a:gd name="connsiteY2" fmla="*/ 19032 h 225285"/>
              <a:gd name="connsiteX3" fmla="*/ 4420 w 11784"/>
              <a:gd name="connsiteY3" fmla="*/ 156760 h 225285"/>
              <a:gd name="connsiteX4" fmla="*/ 6198 w 11784"/>
              <a:gd name="connsiteY4" fmla="*/ 4499 h 225285"/>
              <a:gd name="connsiteX5" fmla="*/ 7702 w 11784"/>
              <a:gd name="connsiteY5" fmla="*/ 157559 h 225285"/>
              <a:gd name="connsiteX6" fmla="*/ 9208 w 11784"/>
              <a:gd name="connsiteY6" fmla="*/ 21877 h 225285"/>
              <a:gd name="connsiteX7" fmla="*/ 10363 w 11784"/>
              <a:gd name="connsiteY7" fmla="*/ 149128 h 225285"/>
              <a:gd name="connsiteX8" fmla="*/ 11784 w 11784"/>
              <a:gd name="connsiteY8" fmla="*/ 109 h 225285"/>
              <a:gd name="connsiteX0" fmla="*/ 0 w 11784"/>
              <a:gd name="connsiteY0" fmla="*/ 52070 h 867131"/>
              <a:gd name="connsiteX1" fmla="*/ 1417 w 11784"/>
              <a:gd name="connsiteY1" fmla="*/ 866996 h 867131"/>
              <a:gd name="connsiteX2" fmla="*/ 3025 w 11784"/>
              <a:gd name="connsiteY2" fmla="*/ 19032 h 867131"/>
              <a:gd name="connsiteX3" fmla="*/ 4420 w 11784"/>
              <a:gd name="connsiteY3" fmla="*/ 156760 h 867131"/>
              <a:gd name="connsiteX4" fmla="*/ 6198 w 11784"/>
              <a:gd name="connsiteY4" fmla="*/ 4499 h 867131"/>
              <a:gd name="connsiteX5" fmla="*/ 7702 w 11784"/>
              <a:gd name="connsiteY5" fmla="*/ 157559 h 867131"/>
              <a:gd name="connsiteX6" fmla="*/ 9208 w 11784"/>
              <a:gd name="connsiteY6" fmla="*/ 21877 h 867131"/>
              <a:gd name="connsiteX7" fmla="*/ 10363 w 11784"/>
              <a:gd name="connsiteY7" fmla="*/ 149128 h 867131"/>
              <a:gd name="connsiteX8" fmla="*/ 11784 w 11784"/>
              <a:gd name="connsiteY8" fmla="*/ 109 h 867131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3025 w 11784"/>
              <a:gd name="connsiteY2" fmla="*/ 19032 h 269190"/>
              <a:gd name="connsiteX3" fmla="*/ 4420 w 11784"/>
              <a:gd name="connsiteY3" fmla="*/ 156760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4420 w 11784"/>
              <a:gd name="connsiteY3" fmla="*/ 156760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118 w 11784"/>
              <a:gd name="connsiteY3" fmla="*/ 191951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6198 w 11784"/>
              <a:gd name="connsiteY4" fmla="*/ 4499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7702 w 11784"/>
              <a:gd name="connsiteY5" fmla="*/ 157559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5943 w 11784"/>
              <a:gd name="connsiteY5" fmla="*/ 192751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6242 w 11784"/>
              <a:gd name="connsiteY5" fmla="*/ 245537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52070 h 269190"/>
              <a:gd name="connsiteX1" fmla="*/ 960 w 11784"/>
              <a:gd name="connsiteY1" fmla="*/ 268757 h 269190"/>
              <a:gd name="connsiteX2" fmla="*/ 2075 w 11784"/>
              <a:gd name="connsiteY2" fmla="*/ 19033 h 269190"/>
              <a:gd name="connsiteX3" fmla="*/ 3329 w 11784"/>
              <a:gd name="connsiteY3" fmla="*/ 244737 h 269190"/>
              <a:gd name="connsiteX4" fmla="*/ 4773 w 11784"/>
              <a:gd name="connsiteY4" fmla="*/ 22095 h 269190"/>
              <a:gd name="connsiteX5" fmla="*/ 6312 w 11784"/>
              <a:gd name="connsiteY5" fmla="*/ 227942 h 269190"/>
              <a:gd name="connsiteX6" fmla="*/ 9208 w 11784"/>
              <a:gd name="connsiteY6" fmla="*/ 21877 h 269190"/>
              <a:gd name="connsiteX7" fmla="*/ 10363 w 11784"/>
              <a:gd name="connsiteY7" fmla="*/ 149128 h 269190"/>
              <a:gd name="connsiteX8" fmla="*/ 11784 w 11784"/>
              <a:gd name="connsiteY8" fmla="*/ 109 h 269190"/>
              <a:gd name="connsiteX0" fmla="*/ 0 w 11784"/>
              <a:gd name="connsiteY0" fmla="*/ 65568 h 282688"/>
              <a:gd name="connsiteX1" fmla="*/ 960 w 11784"/>
              <a:gd name="connsiteY1" fmla="*/ 282255 h 282688"/>
              <a:gd name="connsiteX2" fmla="*/ 2075 w 11784"/>
              <a:gd name="connsiteY2" fmla="*/ 32531 h 282688"/>
              <a:gd name="connsiteX3" fmla="*/ 3329 w 11784"/>
              <a:gd name="connsiteY3" fmla="*/ 258235 h 282688"/>
              <a:gd name="connsiteX4" fmla="*/ 4773 w 11784"/>
              <a:gd name="connsiteY4" fmla="*/ 35593 h 282688"/>
              <a:gd name="connsiteX5" fmla="*/ 6312 w 11784"/>
              <a:gd name="connsiteY5" fmla="*/ 241440 h 282688"/>
              <a:gd name="connsiteX6" fmla="*/ 7994 w 11784"/>
              <a:gd name="connsiteY6" fmla="*/ 184 h 282688"/>
              <a:gd name="connsiteX7" fmla="*/ 10363 w 11784"/>
              <a:gd name="connsiteY7" fmla="*/ 162626 h 282688"/>
              <a:gd name="connsiteX8" fmla="*/ 11784 w 11784"/>
              <a:gd name="connsiteY8" fmla="*/ 13607 h 282688"/>
              <a:gd name="connsiteX0" fmla="*/ 0 w 11784"/>
              <a:gd name="connsiteY0" fmla="*/ 65513 h 282633"/>
              <a:gd name="connsiteX1" fmla="*/ 960 w 11784"/>
              <a:gd name="connsiteY1" fmla="*/ 282200 h 282633"/>
              <a:gd name="connsiteX2" fmla="*/ 2075 w 11784"/>
              <a:gd name="connsiteY2" fmla="*/ 32476 h 282633"/>
              <a:gd name="connsiteX3" fmla="*/ 3329 w 11784"/>
              <a:gd name="connsiteY3" fmla="*/ 258180 h 282633"/>
              <a:gd name="connsiteX4" fmla="*/ 4773 w 11784"/>
              <a:gd name="connsiteY4" fmla="*/ 35538 h 282633"/>
              <a:gd name="connsiteX5" fmla="*/ 6312 w 11784"/>
              <a:gd name="connsiteY5" fmla="*/ 241385 h 282633"/>
              <a:gd name="connsiteX6" fmla="*/ 7994 w 11784"/>
              <a:gd name="connsiteY6" fmla="*/ 129 h 282633"/>
              <a:gd name="connsiteX7" fmla="*/ 9343 w 11784"/>
              <a:gd name="connsiteY7" fmla="*/ 232951 h 282633"/>
              <a:gd name="connsiteX8" fmla="*/ 11784 w 11784"/>
              <a:gd name="connsiteY8" fmla="*/ 13552 h 28263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773 w 11784"/>
              <a:gd name="connsiteY4" fmla="*/ 35548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6312 w 11784"/>
              <a:gd name="connsiteY5" fmla="*/ 241395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994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994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009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5523 h 282643"/>
              <a:gd name="connsiteX1" fmla="*/ 960 w 11784"/>
              <a:gd name="connsiteY1" fmla="*/ 282210 h 282643"/>
              <a:gd name="connsiteX2" fmla="*/ 2075 w 11784"/>
              <a:gd name="connsiteY2" fmla="*/ 32486 h 282643"/>
              <a:gd name="connsiteX3" fmla="*/ 3329 w 11784"/>
              <a:gd name="connsiteY3" fmla="*/ 258190 h 282643"/>
              <a:gd name="connsiteX4" fmla="*/ 4597 w 11784"/>
              <a:gd name="connsiteY4" fmla="*/ 35547 h 282643"/>
              <a:gd name="connsiteX5" fmla="*/ 5802 w 11784"/>
              <a:gd name="connsiteY5" fmla="*/ 223799 h 282643"/>
              <a:gd name="connsiteX6" fmla="*/ 7009 w 11784"/>
              <a:gd name="connsiteY6" fmla="*/ 139 h 282643"/>
              <a:gd name="connsiteX7" fmla="*/ 9237 w 11784"/>
              <a:gd name="connsiteY7" fmla="*/ 215365 h 282643"/>
              <a:gd name="connsiteX8" fmla="*/ 11784 w 11784"/>
              <a:gd name="connsiteY8" fmla="*/ 13562 h 282643"/>
              <a:gd name="connsiteX0" fmla="*/ 0 w 11784"/>
              <a:gd name="connsiteY0" fmla="*/ 68287 h 285407"/>
              <a:gd name="connsiteX1" fmla="*/ 960 w 11784"/>
              <a:gd name="connsiteY1" fmla="*/ 284974 h 285407"/>
              <a:gd name="connsiteX2" fmla="*/ 2075 w 11784"/>
              <a:gd name="connsiteY2" fmla="*/ 35250 h 285407"/>
              <a:gd name="connsiteX3" fmla="*/ 3329 w 11784"/>
              <a:gd name="connsiteY3" fmla="*/ 260954 h 285407"/>
              <a:gd name="connsiteX4" fmla="*/ 4597 w 11784"/>
              <a:gd name="connsiteY4" fmla="*/ 38311 h 285407"/>
              <a:gd name="connsiteX5" fmla="*/ 5802 w 11784"/>
              <a:gd name="connsiteY5" fmla="*/ 226563 h 285407"/>
              <a:gd name="connsiteX6" fmla="*/ 7009 w 11784"/>
              <a:gd name="connsiteY6" fmla="*/ 2903 h 285407"/>
              <a:gd name="connsiteX7" fmla="*/ 9237 w 11784"/>
              <a:gd name="connsiteY7" fmla="*/ 218129 h 285407"/>
              <a:gd name="connsiteX8" fmla="*/ 11784 w 11784"/>
              <a:gd name="connsiteY8" fmla="*/ 16326 h 285407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9237 w 11784"/>
              <a:gd name="connsiteY7" fmla="*/ 215961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7865 w 11784"/>
              <a:gd name="connsiteY7" fmla="*/ 180771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8023 w 11784"/>
              <a:gd name="connsiteY7" fmla="*/ 233557 h 283239"/>
              <a:gd name="connsiteX8" fmla="*/ 11784 w 11784"/>
              <a:gd name="connsiteY8" fmla="*/ 14158 h 283239"/>
              <a:gd name="connsiteX0" fmla="*/ 0 w 11784"/>
              <a:gd name="connsiteY0" fmla="*/ 66119 h 283239"/>
              <a:gd name="connsiteX1" fmla="*/ 960 w 11784"/>
              <a:gd name="connsiteY1" fmla="*/ 282806 h 283239"/>
              <a:gd name="connsiteX2" fmla="*/ 2075 w 11784"/>
              <a:gd name="connsiteY2" fmla="*/ 33082 h 283239"/>
              <a:gd name="connsiteX3" fmla="*/ 3329 w 11784"/>
              <a:gd name="connsiteY3" fmla="*/ 258786 h 283239"/>
              <a:gd name="connsiteX4" fmla="*/ 4597 w 11784"/>
              <a:gd name="connsiteY4" fmla="*/ 36143 h 283239"/>
              <a:gd name="connsiteX5" fmla="*/ 5802 w 11784"/>
              <a:gd name="connsiteY5" fmla="*/ 224395 h 283239"/>
              <a:gd name="connsiteX6" fmla="*/ 7009 w 11784"/>
              <a:gd name="connsiteY6" fmla="*/ 735 h 283239"/>
              <a:gd name="connsiteX7" fmla="*/ 8023 w 11784"/>
              <a:gd name="connsiteY7" fmla="*/ 233557 h 283239"/>
              <a:gd name="connsiteX8" fmla="*/ 9127 w 11784"/>
              <a:gd name="connsiteY8" fmla="*/ 199745 h 283239"/>
              <a:gd name="connsiteX9" fmla="*/ 11784 w 11784"/>
              <a:gd name="connsiteY9" fmla="*/ 14158 h 283239"/>
              <a:gd name="connsiteX0" fmla="*/ 0 w 11784"/>
              <a:gd name="connsiteY0" fmla="*/ 136230 h 353350"/>
              <a:gd name="connsiteX1" fmla="*/ 960 w 11784"/>
              <a:gd name="connsiteY1" fmla="*/ 352917 h 353350"/>
              <a:gd name="connsiteX2" fmla="*/ 2075 w 11784"/>
              <a:gd name="connsiteY2" fmla="*/ 103193 h 353350"/>
              <a:gd name="connsiteX3" fmla="*/ 3329 w 11784"/>
              <a:gd name="connsiteY3" fmla="*/ 328897 h 353350"/>
              <a:gd name="connsiteX4" fmla="*/ 4597 w 11784"/>
              <a:gd name="connsiteY4" fmla="*/ 106254 h 353350"/>
              <a:gd name="connsiteX5" fmla="*/ 5802 w 11784"/>
              <a:gd name="connsiteY5" fmla="*/ 294506 h 353350"/>
              <a:gd name="connsiteX6" fmla="*/ 7009 w 11784"/>
              <a:gd name="connsiteY6" fmla="*/ 70846 h 353350"/>
              <a:gd name="connsiteX7" fmla="*/ 8023 w 11784"/>
              <a:gd name="connsiteY7" fmla="*/ 303668 h 353350"/>
              <a:gd name="connsiteX8" fmla="*/ 9092 w 11784"/>
              <a:gd name="connsiteY8" fmla="*/ 5926 h 353350"/>
              <a:gd name="connsiteX9" fmla="*/ 11784 w 11784"/>
              <a:gd name="connsiteY9" fmla="*/ 84269 h 353350"/>
              <a:gd name="connsiteX0" fmla="*/ 0 w 11784"/>
              <a:gd name="connsiteY0" fmla="*/ 132229 h 349349"/>
              <a:gd name="connsiteX1" fmla="*/ 960 w 11784"/>
              <a:gd name="connsiteY1" fmla="*/ 348916 h 349349"/>
              <a:gd name="connsiteX2" fmla="*/ 2075 w 11784"/>
              <a:gd name="connsiteY2" fmla="*/ 99192 h 349349"/>
              <a:gd name="connsiteX3" fmla="*/ 3329 w 11784"/>
              <a:gd name="connsiteY3" fmla="*/ 324896 h 349349"/>
              <a:gd name="connsiteX4" fmla="*/ 4597 w 11784"/>
              <a:gd name="connsiteY4" fmla="*/ 102253 h 349349"/>
              <a:gd name="connsiteX5" fmla="*/ 5802 w 11784"/>
              <a:gd name="connsiteY5" fmla="*/ 290505 h 349349"/>
              <a:gd name="connsiteX6" fmla="*/ 7009 w 11784"/>
              <a:gd name="connsiteY6" fmla="*/ 66845 h 349349"/>
              <a:gd name="connsiteX7" fmla="*/ 8023 w 11784"/>
              <a:gd name="connsiteY7" fmla="*/ 299667 h 349349"/>
              <a:gd name="connsiteX8" fmla="*/ 9092 w 11784"/>
              <a:gd name="connsiteY8" fmla="*/ 1925 h 349349"/>
              <a:gd name="connsiteX9" fmla="*/ 11784 w 11784"/>
              <a:gd name="connsiteY9" fmla="*/ 80268 h 349349"/>
              <a:gd name="connsiteX0" fmla="*/ 0 w 11784"/>
              <a:gd name="connsiteY0" fmla="*/ 132229 h 349349"/>
              <a:gd name="connsiteX1" fmla="*/ 960 w 11784"/>
              <a:gd name="connsiteY1" fmla="*/ 348916 h 349349"/>
              <a:gd name="connsiteX2" fmla="*/ 2075 w 11784"/>
              <a:gd name="connsiteY2" fmla="*/ 99192 h 349349"/>
              <a:gd name="connsiteX3" fmla="*/ 3329 w 11784"/>
              <a:gd name="connsiteY3" fmla="*/ 324896 h 349349"/>
              <a:gd name="connsiteX4" fmla="*/ 4597 w 11784"/>
              <a:gd name="connsiteY4" fmla="*/ 102253 h 349349"/>
              <a:gd name="connsiteX5" fmla="*/ 5802 w 11784"/>
              <a:gd name="connsiteY5" fmla="*/ 290505 h 349349"/>
              <a:gd name="connsiteX6" fmla="*/ 7009 w 11784"/>
              <a:gd name="connsiteY6" fmla="*/ 66845 h 349349"/>
              <a:gd name="connsiteX7" fmla="*/ 8023 w 11784"/>
              <a:gd name="connsiteY7" fmla="*/ 299667 h 349349"/>
              <a:gd name="connsiteX8" fmla="*/ 9092 w 11784"/>
              <a:gd name="connsiteY8" fmla="*/ 1925 h 349349"/>
              <a:gd name="connsiteX9" fmla="*/ 11784 w 11784"/>
              <a:gd name="connsiteY9" fmla="*/ 80268 h 349349"/>
              <a:gd name="connsiteX0" fmla="*/ 0 w 11784"/>
              <a:gd name="connsiteY0" fmla="*/ 130303 h 347423"/>
              <a:gd name="connsiteX1" fmla="*/ 960 w 11784"/>
              <a:gd name="connsiteY1" fmla="*/ 346990 h 347423"/>
              <a:gd name="connsiteX2" fmla="*/ 2075 w 11784"/>
              <a:gd name="connsiteY2" fmla="*/ 97266 h 347423"/>
              <a:gd name="connsiteX3" fmla="*/ 3329 w 11784"/>
              <a:gd name="connsiteY3" fmla="*/ 322970 h 347423"/>
              <a:gd name="connsiteX4" fmla="*/ 4597 w 11784"/>
              <a:gd name="connsiteY4" fmla="*/ 100327 h 347423"/>
              <a:gd name="connsiteX5" fmla="*/ 5802 w 11784"/>
              <a:gd name="connsiteY5" fmla="*/ 288579 h 347423"/>
              <a:gd name="connsiteX6" fmla="*/ 7009 w 11784"/>
              <a:gd name="connsiteY6" fmla="*/ 64919 h 347423"/>
              <a:gd name="connsiteX7" fmla="*/ 8023 w 11784"/>
              <a:gd name="connsiteY7" fmla="*/ 297741 h 347423"/>
              <a:gd name="connsiteX8" fmla="*/ 9092 w 11784"/>
              <a:gd name="connsiteY8" fmla="*/ -1 h 347423"/>
              <a:gd name="connsiteX9" fmla="*/ 11784 w 11784"/>
              <a:gd name="connsiteY9" fmla="*/ 78342 h 347423"/>
              <a:gd name="connsiteX0" fmla="*/ 0 w 11784"/>
              <a:gd name="connsiteY0" fmla="*/ 137140 h 354260"/>
              <a:gd name="connsiteX1" fmla="*/ 960 w 11784"/>
              <a:gd name="connsiteY1" fmla="*/ 353827 h 354260"/>
              <a:gd name="connsiteX2" fmla="*/ 2075 w 11784"/>
              <a:gd name="connsiteY2" fmla="*/ 104103 h 354260"/>
              <a:gd name="connsiteX3" fmla="*/ 3329 w 11784"/>
              <a:gd name="connsiteY3" fmla="*/ 329807 h 354260"/>
              <a:gd name="connsiteX4" fmla="*/ 4597 w 11784"/>
              <a:gd name="connsiteY4" fmla="*/ 107164 h 354260"/>
              <a:gd name="connsiteX5" fmla="*/ 5802 w 11784"/>
              <a:gd name="connsiteY5" fmla="*/ 295416 h 354260"/>
              <a:gd name="connsiteX6" fmla="*/ 7009 w 11784"/>
              <a:gd name="connsiteY6" fmla="*/ 71756 h 354260"/>
              <a:gd name="connsiteX7" fmla="*/ 8023 w 11784"/>
              <a:gd name="connsiteY7" fmla="*/ 304578 h 354260"/>
              <a:gd name="connsiteX8" fmla="*/ 9092 w 11784"/>
              <a:gd name="connsiteY8" fmla="*/ 6836 h 354260"/>
              <a:gd name="connsiteX9" fmla="*/ 10288 w 11784"/>
              <a:gd name="connsiteY9" fmla="*/ 94810 h 354260"/>
              <a:gd name="connsiteX10" fmla="*/ 11784 w 11784"/>
              <a:gd name="connsiteY10" fmla="*/ 85179 h 354260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784 w 11784"/>
              <a:gd name="connsiteY10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62 w 11784"/>
              <a:gd name="connsiteY10" fmla="*/ 143564 h 350228"/>
              <a:gd name="connsiteX11" fmla="*/ 11784 w 11784"/>
              <a:gd name="connsiteY11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81147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7009 w 11784"/>
              <a:gd name="connsiteY6" fmla="*/ 67724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169122 h 350228"/>
              <a:gd name="connsiteX0" fmla="*/ 0 w 11784"/>
              <a:gd name="connsiteY0" fmla="*/ 133108 h 350228"/>
              <a:gd name="connsiteX1" fmla="*/ 960 w 11784"/>
              <a:gd name="connsiteY1" fmla="*/ 349795 h 350228"/>
              <a:gd name="connsiteX2" fmla="*/ 2075 w 11784"/>
              <a:gd name="connsiteY2" fmla="*/ 100071 h 350228"/>
              <a:gd name="connsiteX3" fmla="*/ 3329 w 11784"/>
              <a:gd name="connsiteY3" fmla="*/ 325775 h 350228"/>
              <a:gd name="connsiteX4" fmla="*/ 4597 w 11784"/>
              <a:gd name="connsiteY4" fmla="*/ 103132 h 350228"/>
              <a:gd name="connsiteX5" fmla="*/ 5802 w 11784"/>
              <a:gd name="connsiteY5" fmla="*/ 291384 h 350228"/>
              <a:gd name="connsiteX6" fmla="*/ 6939 w 11784"/>
              <a:gd name="connsiteY6" fmla="*/ 155700 h 350228"/>
              <a:gd name="connsiteX7" fmla="*/ 8023 w 11784"/>
              <a:gd name="connsiteY7" fmla="*/ 300546 h 350228"/>
              <a:gd name="connsiteX8" fmla="*/ 9092 w 11784"/>
              <a:gd name="connsiteY8" fmla="*/ 2804 h 350228"/>
              <a:gd name="connsiteX9" fmla="*/ 10077 w 11784"/>
              <a:gd name="connsiteY9" fmla="*/ 284326 h 350228"/>
              <a:gd name="connsiteX10" fmla="*/ 11080 w 11784"/>
              <a:gd name="connsiteY10" fmla="*/ 20397 h 350228"/>
              <a:gd name="connsiteX11" fmla="*/ 11784 w 11784"/>
              <a:gd name="connsiteY11" fmla="*/ 169122 h 350228"/>
              <a:gd name="connsiteX0" fmla="*/ 0 w 11784"/>
              <a:gd name="connsiteY0" fmla="*/ 133108 h 390649"/>
              <a:gd name="connsiteX1" fmla="*/ 960 w 11784"/>
              <a:gd name="connsiteY1" fmla="*/ 349795 h 390649"/>
              <a:gd name="connsiteX2" fmla="*/ 2075 w 11784"/>
              <a:gd name="connsiteY2" fmla="*/ 100071 h 390649"/>
              <a:gd name="connsiteX3" fmla="*/ 3329 w 11784"/>
              <a:gd name="connsiteY3" fmla="*/ 325775 h 390649"/>
              <a:gd name="connsiteX4" fmla="*/ 4597 w 11784"/>
              <a:gd name="connsiteY4" fmla="*/ 103132 h 390649"/>
              <a:gd name="connsiteX5" fmla="*/ 5802 w 11784"/>
              <a:gd name="connsiteY5" fmla="*/ 291384 h 390649"/>
              <a:gd name="connsiteX6" fmla="*/ 6939 w 11784"/>
              <a:gd name="connsiteY6" fmla="*/ 155700 h 390649"/>
              <a:gd name="connsiteX7" fmla="*/ 7988 w 11784"/>
              <a:gd name="connsiteY7" fmla="*/ 388522 h 390649"/>
              <a:gd name="connsiteX8" fmla="*/ 9092 w 11784"/>
              <a:gd name="connsiteY8" fmla="*/ 2804 h 390649"/>
              <a:gd name="connsiteX9" fmla="*/ 10077 w 11784"/>
              <a:gd name="connsiteY9" fmla="*/ 284326 h 390649"/>
              <a:gd name="connsiteX10" fmla="*/ 11080 w 11784"/>
              <a:gd name="connsiteY10" fmla="*/ 20397 h 390649"/>
              <a:gd name="connsiteX11" fmla="*/ 11784 w 11784"/>
              <a:gd name="connsiteY11" fmla="*/ 169122 h 390649"/>
              <a:gd name="connsiteX0" fmla="*/ 0 w 11784"/>
              <a:gd name="connsiteY0" fmla="*/ 116704 h 375707"/>
              <a:gd name="connsiteX1" fmla="*/ 960 w 11784"/>
              <a:gd name="connsiteY1" fmla="*/ 333391 h 375707"/>
              <a:gd name="connsiteX2" fmla="*/ 2075 w 11784"/>
              <a:gd name="connsiteY2" fmla="*/ 83667 h 375707"/>
              <a:gd name="connsiteX3" fmla="*/ 3329 w 11784"/>
              <a:gd name="connsiteY3" fmla="*/ 309371 h 375707"/>
              <a:gd name="connsiteX4" fmla="*/ 4597 w 11784"/>
              <a:gd name="connsiteY4" fmla="*/ 86728 h 375707"/>
              <a:gd name="connsiteX5" fmla="*/ 5802 w 11784"/>
              <a:gd name="connsiteY5" fmla="*/ 274980 h 375707"/>
              <a:gd name="connsiteX6" fmla="*/ 6939 w 11784"/>
              <a:gd name="connsiteY6" fmla="*/ 139296 h 375707"/>
              <a:gd name="connsiteX7" fmla="*/ 7988 w 11784"/>
              <a:gd name="connsiteY7" fmla="*/ 372118 h 375707"/>
              <a:gd name="connsiteX8" fmla="*/ 9127 w 11784"/>
              <a:gd name="connsiteY8" fmla="*/ 144759 h 375707"/>
              <a:gd name="connsiteX9" fmla="*/ 10077 w 11784"/>
              <a:gd name="connsiteY9" fmla="*/ 267922 h 375707"/>
              <a:gd name="connsiteX10" fmla="*/ 11080 w 11784"/>
              <a:gd name="connsiteY10" fmla="*/ 3993 h 375707"/>
              <a:gd name="connsiteX11" fmla="*/ 11784 w 11784"/>
              <a:gd name="connsiteY11" fmla="*/ 152718 h 375707"/>
              <a:gd name="connsiteX0" fmla="*/ 0 w 11784"/>
              <a:gd name="connsiteY0" fmla="*/ 116704 h 375704"/>
              <a:gd name="connsiteX1" fmla="*/ 960 w 11784"/>
              <a:gd name="connsiteY1" fmla="*/ 333391 h 375704"/>
              <a:gd name="connsiteX2" fmla="*/ 2075 w 11784"/>
              <a:gd name="connsiteY2" fmla="*/ 83667 h 375704"/>
              <a:gd name="connsiteX3" fmla="*/ 3329 w 11784"/>
              <a:gd name="connsiteY3" fmla="*/ 309371 h 375704"/>
              <a:gd name="connsiteX4" fmla="*/ 4597 w 11784"/>
              <a:gd name="connsiteY4" fmla="*/ 86728 h 375704"/>
              <a:gd name="connsiteX5" fmla="*/ 5802 w 11784"/>
              <a:gd name="connsiteY5" fmla="*/ 274980 h 375704"/>
              <a:gd name="connsiteX6" fmla="*/ 6939 w 11784"/>
              <a:gd name="connsiteY6" fmla="*/ 139296 h 375704"/>
              <a:gd name="connsiteX7" fmla="*/ 7988 w 11784"/>
              <a:gd name="connsiteY7" fmla="*/ 372118 h 375704"/>
              <a:gd name="connsiteX8" fmla="*/ 9127 w 11784"/>
              <a:gd name="connsiteY8" fmla="*/ 144759 h 375704"/>
              <a:gd name="connsiteX9" fmla="*/ 10059 w 11784"/>
              <a:gd name="connsiteY9" fmla="*/ 355898 h 375704"/>
              <a:gd name="connsiteX10" fmla="*/ 11080 w 11784"/>
              <a:gd name="connsiteY10" fmla="*/ 3993 h 375704"/>
              <a:gd name="connsiteX11" fmla="*/ 11784 w 11784"/>
              <a:gd name="connsiteY11" fmla="*/ 152718 h 375704"/>
              <a:gd name="connsiteX0" fmla="*/ 0 w 11784"/>
              <a:gd name="connsiteY0" fmla="*/ 34446 h 293446"/>
              <a:gd name="connsiteX1" fmla="*/ 960 w 11784"/>
              <a:gd name="connsiteY1" fmla="*/ 251133 h 293446"/>
              <a:gd name="connsiteX2" fmla="*/ 2075 w 11784"/>
              <a:gd name="connsiteY2" fmla="*/ 1409 h 293446"/>
              <a:gd name="connsiteX3" fmla="*/ 3329 w 11784"/>
              <a:gd name="connsiteY3" fmla="*/ 227113 h 293446"/>
              <a:gd name="connsiteX4" fmla="*/ 4597 w 11784"/>
              <a:gd name="connsiteY4" fmla="*/ 4470 h 293446"/>
              <a:gd name="connsiteX5" fmla="*/ 5802 w 11784"/>
              <a:gd name="connsiteY5" fmla="*/ 192722 h 293446"/>
              <a:gd name="connsiteX6" fmla="*/ 6939 w 11784"/>
              <a:gd name="connsiteY6" fmla="*/ 57038 h 293446"/>
              <a:gd name="connsiteX7" fmla="*/ 7988 w 11784"/>
              <a:gd name="connsiteY7" fmla="*/ 289860 h 293446"/>
              <a:gd name="connsiteX8" fmla="*/ 9127 w 11784"/>
              <a:gd name="connsiteY8" fmla="*/ 62501 h 293446"/>
              <a:gd name="connsiteX9" fmla="*/ 10059 w 11784"/>
              <a:gd name="connsiteY9" fmla="*/ 273640 h 293446"/>
              <a:gd name="connsiteX10" fmla="*/ 11098 w 11784"/>
              <a:gd name="connsiteY10" fmla="*/ 44902 h 293446"/>
              <a:gd name="connsiteX11" fmla="*/ 11784 w 11784"/>
              <a:gd name="connsiteY11" fmla="*/ 70460 h 293446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88 w 11819"/>
              <a:gd name="connsiteY7" fmla="*/ 289860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8034 w 11819"/>
              <a:gd name="connsiteY7" fmla="*/ 228278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73 w 11819"/>
              <a:gd name="connsiteY7" fmla="*/ 228278 h 317044"/>
              <a:gd name="connsiteX8" fmla="*/ 9127 w 11819"/>
              <a:gd name="connsiteY8" fmla="*/ 62501 h 317044"/>
              <a:gd name="connsiteX9" fmla="*/ 10059 w 11819"/>
              <a:gd name="connsiteY9" fmla="*/ 273640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819"/>
              <a:gd name="connsiteY0" fmla="*/ 34446 h 317044"/>
              <a:gd name="connsiteX1" fmla="*/ 960 w 11819"/>
              <a:gd name="connsiteY1" fmla="*/ 251133 h 317044"/>
              <a:gd name="connsiteX2" fmla="*/ 2075 w 11819"/>
              <a:gd name="connsiteY2" fmla="*/ 1409 h 317044"/>
              <a:gd name="connsiteX3" fmla="*/ 3329 w 11819"/>
              <a:gd name="connsiteY3" fmla="*/ 227113 h 317044"/>
              <a:gd name="connsiteX4" fmla="*/ 4597 w 11819"/>
              <a:gd name="connsiteY4" fmla="*/ 4470 h 317044"/>
              <a:gd name="connsiteX5" fmla="*/ 5802 w 11819"/>
              <a:gd name="connsiteY5" fmla="*/ 192722 h 317044"/>
              <a:gd name="connsiteX6" fmla="*/ 6939 w 11819"/>
              <a:gd name="connsiteY6" fmla="*/ 57038 h 317044"/>
              <a:gd name="connsiteX7" fmla="*/ 7973 w 11819"/>
              <a:gd name="connsiteY7" fmla="*/ 228278 h 317044"/>
              <a:gd name="connsiteX8" fmla="*/ 9127 w 11819"/>
              <a:gd name="connsiteY8" fmla="*/ 62501 h 317044"/>
              <a:gd name="connsiteX9" fmla="*/ 10105 w 11819"/>
              <a:gd name="connsiteY9" fmla="*/ 220855 h 317044"/>
              <a:gd name="connsiteX10" fmla="*/ 11098 w 11819"/>
              <a:gd name="connsiteY10" fmla="*/ 44902 h 317044"/>
              <a:gd name="connsiteX11" fmla="*/ 11819 w 11819"/>
              <a:gd name="connsiteY11" fmla="*/ 316794 h 317044"/>
              <a:gd name="connsiteX0" fmla="*/ 0 w 11773"/>
              <a:gd name="connsiteY0" fmla="*/ 34446 h 277493"/>
              <a:gd name="connsiteX1" fmla="*/ 960 w 11773"/>
              <a:gd name="connsiteY1" fmla="*/ 251133 h 277493"/>
              <a:gd name="connsiteX2" fmla="*/ 2075 w 11773"/>
              <a:gd name="connsiteY2" fmla="*/ 1409 h 277493"/>
              <a:gd name="connsiteX3" fmla="*/ 3329 w 11773"/>
              <a:gd name="connsiteY3" fmla="*/ 227113 h 277493"/>
              <a:gd name="connsiteX4" fmla="*/ 4597 w 11773"/>
              <a:gd name="connsiteY4" fmla="*/ 4470 h 277493"/>
              <a:gd name="connsiteX5" fmla="*/ 5802 w 11773"/>
              <a:gd name="connsiteY5" fmla="*/ 192722 h 277493"/>
              <a:gd name="connsiteX6" fmla="*/ 6939 w 11773"/>
              <a:gd name="connsiteY6" fmla="*/ 57038 h 277493"/>
              <a:gd name="connsiteX7" fmla="*/ 7973 w 11773"/>
              <a:gd name="connsiteY7" fmla="*/ 228278 h 277493"/>
              <a:gd name="connsiteX8" fmla="*/ 9127 w 11773"/>
              <a:gd name="connsiteY8" fmla="*/ 62501 h 277493"/>
              <a:gd name="connsiteX9" fmla="*/ 10105 w 11773"/>
              <a:gd name="connsiteY9" fmla="*/ 220855 h 277493"/>
              <a:gd name="connsiteX10" fmla="*/ 11098 w 11773"/>
              <a:gd name="connsiteY10" fmla="*/ 44902 h 277493"/>
              <a:gd name="connsiteX11" fmla="*/ 11773 w 11773"/>
              <a:gd name="connsiteY11" fmla="*/ 277205 h 277493"/>
              <a:gd name="connsiteX0" fmla="*/ 0 w 11773"/>
              <a:gd name="connsiteY0" fmla="*/ 34446 h 277490"/>
              <a:gd name="connsiteX1" fmla="*/ 949 w 11773"/>
              <a:gd name="connsiteY1" fmla="*/ 211545 h 277490"/>
              <a:gd name="connsiteX2" fmla="*/ 2075 w 11773"/>
              <a:gd name="connsiteY2" fmla="*/ 1409 h 277490"/>
              <a:gd name="connsiteX3" fmla="*/ 3329 w 11773"/>
              <a:gd name="connsiteY3" fmla="*/ 227113 h 277490"/>
              <a:gd name="connsiteX4" fmla="*/ 4597 w 11773"/>
              <a:gd name="connsiteY4" fmla="*/ 4470 h 277490"/>
              <a:gd name="connsiteX5" fmla="*/ 5802 w 11773"/>
              <a:gd name="connsiteY5" fmla="*/ 192722 h 277490"/>
              <a:gd name="connsiteX6" fmla="*/ 6939 w 11773"/>
              <a:gd name="connsiteY6" fmla="*/ 57038 h 277490"/>
              <a:gd name="connsiteX7" fmla="*/ 7973 w 11773"/>
              <a:gd name="connsiteY7" fmla="*/ 228278 h 277490"/>
              <a:gd name="connsiteX8" fmla="*/ 9127 w 11773"/>
              <a:gd name="connsiteY8" fmla="*/ 62501 h 277490"/>
              <a:gd name="connsiteX9" fmla="*/ 10105 w 11773"/>
              <a:gd name="connsiteY9" fmla="*/ 220855 h 277490"/>
              <a:gd name="connsiteX10" fmla="*/ 11098 w 11773"/>
              <a:gd name="connsiteY10" fmla="*/ 44902 h 277490"/>
              <a:gd name="connsiteX11" fmla="*/ 11773 w 11773"/>
              <a:gd name="connsiteY11" fmla="*/ 277205 h 277490"/>
              <a:gd name="connsiteX0" fmla="*/ 0 w 11727"/>
              <a:gd name="connsiteY0" fmla="*/ 34446 h 270902"/>
              <a:gd name="connsiteX1" fmla="*/ 949 w 11727"/>
              <a:gd name="connsiteY1" fmla="*/ 211545 h 270902"/>
              <a:gd name="connsiteX2" fmla="*/ 2075 w 11727"/>
              <a:gd name="connsiteY2" fmla="*/ 1409 h 270902"/>
              <a:gd name="connsiteX3" fmla="*/ 3329 w 11727"/>
              <a:gd name="connsiteY3" fmla="*/ 227113 h 270902"/>
              <a:gd name="connsiteX4" fmla="*/ 4597 w 11727"/>
              <a:gd name="connsiteY4" fmla="*/ 4470 h 270902"/>
              <a:gd name="connsiteX5" fmla="*/ 5802 w 11727"/>
              <a:gd name="connsiteY5" fmla="*/ 192722 h 270902"/>
              <a:gd name="connsiteX6" fmla="*/ 6939 w 11727"/>
              <a:gd name="connsiteY6" fmla="*/ 57038 h 270902"/>
              <a:gd name="connsiteX7" fmla="*/ 7973 w 11727"/>
              <a:gd name="connsiteY7" fmla="*/ 228278 h 270902"/>
              <a:gd name="connsiteX8" fmla="*/ 9127 w 11727"/>
              <a:gd name="connsiteY8" fmla="*/ 62501 h 270902"/>
              <a:gd name="connsiteX9" fmla="*/ 10105 w 11727"/>
              <a:gd name="connsiteY9" fmla="*/ 220855 h 270902"/>
              <a:gd name="connsiteX10" fmla="*/ 11098 w 11727"/>
              <a:gd name="connsiteY10" fmla="*/ 44902 h 270902"/>
              <a:gd name="connsiteX11" fmla="*/ 11727 w 11727"/>
              <a:gd name="connsiteY11" fmla="*/ 270608 h 270902"/>
              <a:gd name="connsiteX0" fmla="*/ 0 w 11773"/>
              <a:gd name="connsiteY0" fmla="*/ 34446 h 233159"/>
              <a:gd name="connsiteX1" fmla="*/ 949 w 11773"/>
              <a:gd name="connsiteY1" fmla="*/ 211545 h 233159"/>
              <a:gd name="connsiteX2" fmla="*/ 2075 w 11773"/>
              <a:gd name="connsiteY2" fmla="*/ 1409 h 233159"/>
              <a:gd name="connsiteX3" fmla="*/ 3329 w 11773"/>
              <a:gd name="connsiteY3" fmla="*/ 227113 h 233159"/>
              <a:gd name="connsiteX4" fmla="*/ 4597 w 11773"/>
              <a:gd name="connsiteY4" fmla="*/ 4470 h 233159"/>
              <a:gd name="connsiteX5" fmla="*/ 5802 w 11773"/>
              <a:gd name="connsiteY5" fmla="*/ 192722 h 233159"/>
              <a:gd name="connsiteX6" fmla="*/ 6939 w 11773"/>
              <a:gd name="connsiteY6" fmla="*/ 57038 h 233159"/>
              <a:gd name="connsiteX7" fmla="*/ 7973 w 11773"/>
              <a:gd name="connsiteY7" fmla="*/ 228278 h 233159"/>
              <a:gd name="connsiteX8" fmla="*/ 9127 w 11773"/>
              <a:gd name="connsiteY8" fmla="*/ 62501 h 233159"/>
              <a:gd name="connsiteX9" fmla="*/ 10105 w 11773"/>
              <a:gd name="connsiteY9" fmla="*/ 220855 h 233159"/>
              <a:gd name="connsiteX10" fmla="*/ 11098 w 11773"/>
              <a:gd name="connsiteY10" fmla="*/ 44902 h 233159"/>
              <a:gd name="connsiteX11" fmla="*/ 11773 w 11773"/>
              <a:gd name="connsiteY11" fmla="*/ 198027 h 233159"/>
              <a:gd name="connsiteX0" fmla="*/ 0 w 11681"/>
              <a:gd name="connsiteY0" fmla="*/ 34446 h 233159"/>
              <a:gd name="connsiteX1" fmla="*/ 949 w 11681"/>
              <a:gd name="connsiteY1" fmla="*/ 211545 h 233159"/>
              <a:gd name="connsiteX2" fmla="*/ 2075 w 11681"/>
              <a:gd name="connsiteY2" fmla="*/ 1409 h 233159"/>
              <a:gd name="connsiteX3" fmla="*/ 3329 w 11681"/>
              <a:gd name="connsiteY3" fmla="*/ 227113 h 233159"/>
              <a:gd name="connsiteX4" fmla="*/ 4597 w 11681"/>
              <a:gd name="connsiteY4" fmla="*/ 4470 h 233159"/>
              <a:gd name="connsiteX5" fmla="*/ 5802 w 11681"/>
              <a:gd name="connsiteY5" fmla="*/ 192722 h 233159"/>
              <a:gd name="connsiteX6" fmla="*/ 6939 w 11681"/>
              <a:gd name="connsiteY6" fmla="*/ 57038 h 233159"/>
              <a:gd name="connsiteX7" fmla="*/ 7973 w 11681"/>
              <a:gd name="connsiteY7" fmla="*/ 228278 h 233159"/>
              <a:gd name="connsiteX8" fmla="*/ 9127 w 11681"/>
              <a:gd name="connsiteY8" fmla="*/ 62501 h 233159"/>
              <a:gd name="connsiteX9" fmla="*/ 10105 w 11681"/>
              <a:gd name="connsiteY9" fmla="*/ 220855 h 233159"/>
              <a:gd name="connsiteX10" fmla="*/ 11098 w 11681"/>
              <a:gd name="connsiteY10" fmla="*/ 44902 h 233159"/>
              <a:gd name="connsiteX11" fmla="*/ 11681 w 11681"/>
              <a:gd name="connsiteY11" fmla="*/ 158438 h 233159"/>
              <a:gd name="connsiteX0" fmla="*/ 0 w 11681"/>
              <a:gd name="connsiteY0" fmla="*/ 29974 h 228687"/>
              <a:gd name="connsiteX1" fmla="*/ 949 w 11681"/>
              <a:gd name="connsiteY1" fmla="*/ 207073 h 228687"/>
              <a:gd name="connsiteX2" fmla="*/ 2075 w 11681"/>
              <a:gd name="connsiteY2" fmla="*/ 69518 h 228687"/>
              <a:gd name="connsiteX3" fmla="*/ 3329 w 11681"/>
              <a:gd name="connsiteY3" fmla="*/ 222641 h 228687"/>
              <a:gd name="connsiteX4" fmla="*/ 4597 w 11681"/>
              <a:gd name="connsiteY4" fmla="*/ -2 h 228687"/>
              <a:gd name="connsiteX5" fmla="*/ 5802 w 11681"/>
              <a:gd name="connsiteY5" fmla="*/ 188250 h 228687"/>
              <a:gd name="connsiteX6" fmla="*/ 6939 w 11681"/>
              <a:gd name="connsiteY6" fmla="*/ 52566 h 228687"/>
              <a:gd name="connsiteX7" fmla="*/ 7973 w 11681"/>
              <a:gd name="connsiteY7" fmla="*/ 223806 h 228687"/>
              <a:gd name="connsiteX8" fmla="*/ 9127 w 11681"/>
              <a:gd name="connsiteY8" fmla="*/ 58029 h 228687"/>
              <a:gd name="connsiteX9" fmla="*/ 10105 w 11681"/>
              <a:gd name="connsiteY9" fmla="*/ 216383 h 228687"/>
              <a:gd name="connsiteX10" fmla="*/ 11098 w 11681"/>
              <a:gd name="connsiteY10" fmla="*/ 40430 h 228687"/>
              <a:gd name="connsiteX11" fmla="*/ 11681 w 11681"/>
              <a:gd name="connsiteY11" fmla="*/ 153966 h 228687"/>
              <a:gd name="connsiteX0" fmla="*/ 0 w 11681"/>
              <a:gd name="connsiteY0" fmla="*/ 440 h 199153"/>
              <a:gd name="connsiteX1" fmla="*/ 949 w 11681"/>
              <a:gd name="connsiteY1" fmla="*/ 177539 h 199153"/>
              <a:gd name="connsiteX2" fmla="*/ 2075 w 11681"/>
              <a:gd name="connsiteY2" fmla="*/ 39984 h 199153"/>
              <a:gd name="connsiteX3" fmla="*/ 3329 w 11681"/>
              <a:gd name="connsiteY3" fmla="*/ 193107 h 199153"/>
              <a:gd name="connsiteX4" fmla="*/ 4643 w 11681"/>
              <a:gd name="connsiteY4" fmla="*/ 36445 h 199153"/>
              <a:gd name="connsiteX5" fmla="*/ 5802 w 11681"/>
              <a:gd name="connsiteY5" fmla="*/ 158716 h 199153"/>
              <a:gd name="connsiteX6" fmla="*/ 6939 w 11681"/>
              <a:gd name="connsiteY6" fmla="*/ 23032 h 199153"/>
              <a:gd name="connsiteX7" fmla="*/ 7973 w 11681"/>
              <a:gd name="connsiteY7" fmla="*/ 194272 h 199153"/>
              <a:gd name="connsiteX8" fmla="*/ 9127 w 11681"/>
              <a:gd name="connsiteY8" fmla="*/ 28495 h 199153"/>
              <a:gd name="connsiteX9" fmla="*/ 10105 w 11681"/>
              <a:gd name="connsiteY9" fmla="*/ 186849 h 199153"/>
              <a:gd name="connsiteX10" fmla="*/ 11098 w 11681"/>
              <a:gd name="connsiteY10" fmla="*/ 10896 h 199153"/>
              <a:gd name="connsiteX11" fmla="*/ 11681 w 11681"/>
              <a:gd name="connsiteY11" fmla="*/ 124432 h 199153"/>
              <a:gd name="connsiteX0" fmla="*/ 0 w 11681"/>
              <a:gd name="connsiteY0" fmla="*/ 440 h 200310"/>
              <a:gd name="connsiteX1" fmla="*/ 949 w 11681"/>
              <a:gd name="connsiteY1" fmla="*/ 177539 h 200310"/>
              <a:gd name="connsiteX2" fmla="*/ 2075 w 11681"/>
              <a:gd name="connsiteY2" fmla="*/ 39984 h 200310"/>
              <a:gd name="connsiteX3" fmla="*/ 3329 w 11681"/>
              <a:gd name="connsiteY3" fmla="*/ 193107 h 200310"/>
              <a:gd name="connsiteX4" fmla="*/ 4643 w 11681"/>
              <a:gd name="connsiteY4" fmla="*/ 36445 h 200310"/>
              <a:gd name="connsiteX5" fmla="*/ 5802 w 11681"/>
              <a:gd name="connsiteY5" fmla="*/ 158716 h 200310"/>
              <a:gd name="connsiteX6" fmla="*/ 6939 w 11681"/>
              <a:gd name="connsiteY6" fmla="*/ 23032 h 200310"/>
              <a:gd name="connsiteX7" fmla="*/ 7973 w 11681"/>
              <a:gd name="connsiteY7" fmla="*/ 194272 h 200310"/>
              <a:gd name="connsiteX8" fmla="*/ 9196 w 11681"/>
              <a:gd name="connsiteY8" fmla="*/ 61487 h 200310"/>
              <a:gd name="connsiteX9" fmla="*/ 10105 w 11681"/>
              <a:gd name="connsiteY9" fmla="*/ 186849 h 200310"/>
              <a:gd name="connsiteX10" fmla="*/ 11098 w 11681"/>
              <a:gd name="connsiteY10" fmla="*/ 10896 h 200310"/>
              <a:gd name="connsiteX11" fmla="*/ 11681 w 11681"/>
              <a:gd name="connsiteY11" fmla="*/ 124432 h 200310"/>
              <a:gd name="connsiteX0" fmla="*/ 0 w 11902"/>
              <a:gd name="connsiteY0" fmla="*/ 440 h 200310"/>
              <a:gd name="connsiteX1" fmla="*/ 949 w 11902"/>
              <a:gd name="connsiteY1" fmla="*/ 177539 h 200310"/>
              <a:gd name="connsiteX2" fmla="*/ 2075 w 11902"/>
              <a:gd name="connsiteY2" fmla="*/ 39984 h 200310"/>
              <a:gd name="connsiteX3" fmla="*/ 3329 w 11902"/>
              <a:gd name="connsiteY3" fmla="*/ 193107 h 200310"/>
              <a:gd name="connsiteX4" fmla="*/ 4643 w 11902"/>
              <a:gd name="connsiteY4" fmla="*/ 36445 h 200310"/>
              <a:gd name="connsiteX5" fmla="*/ 5802 w 11902"/>
              <a:gd name="connsiteY5" fmla="*/ 158716 h 200310"/>
              <a:gd name="connsiteX6" fmla="*/ 6939 w 11902"/>
              <a:gd name="connsiteY6" fmla="*/ 23032 h 200310"/>
              <a:gd name="connsiteX7" fmla="*/ 7973 w 11902"/>
              <a:gd name="connsiteY7" fmla="*/ 194272 h 200310"/>
              <a:gd name="connsiteX8" fmla="*/ 9196 w 11902"/>
              <a:gd name="connsiteY8" fmla="*/ 61487 h 200310"/>
              <a:gd name="connsiteX9" fmla="*/ 10105 w 11902"/>
              <a:gd name="connsiteY9" fmla="*/ 186849 h 200310"/>
              <a:gd name="connsiteX10" fmla="*/ 11098 w 11902"/>
              <a:gd name="connsiteY10" fmla="*/ 10896 h 200310"/>
              <a:gd name="connsiteX11" fmla="*/ 11902 w 11902"/>
              <a:gd name="connsiteY11" fmla="*/ 178726 h 200310"/>
              <a:gd name="connsiteX0" fmla="*/ 0 w 11957"/>
              <a:gd name="connsiteY0" fmla="*/ 440 h 200310"/>
              <a:gd name="connsiteX1" fmla="*/ 949 w 11957"/>
              <a:gd name="connsiteY1" fmla="*/ 177539 h 200310"/>
              <a:gd name="connsiteX2" fmla="*/ 2075 w 11957"/>
              <a:gd name="connsiteY2" fmla="*/ 39984 h 200310"/>
              <a:gd name="connsiteX3" fmla="*/ 3329 w 11957"/>
              <a:gd name="connsiteY3" fmla="*/ 193107 h 200310"/>
              <a:gd name="connsiteX4" fmla="*/ 4643 w 11957"/>
              <a:gd name="connsiteY4" fmla="*/ 36445 h 200310"/>
              <a:gd name="connsiteX5" fmla="*/ 5802 w 11957"/>
              <a:gd name="connsiteY5" fmla="*/ 158716 h 200310"/>
              <a:gd name="connsiteX6" fmla="*/ 6939 w 11957"/>
              <a:gd name="connsiteY6" fmla="*/ 23032 h 200310"/>
              <a:gd name="connsiteX7" fmla="*/ 7973 w 11957"/>
              <a:gd name="connsiteY7" fmla="*/ 194272 h 200310"/>
              <a:gd name="connsiteX8" fmla="*/ 9196 w 11957"/>
              <a:gd name="connsiteY8" fmla="*/ 61487 h 200310"/>
              <a:gd name="connsiteX9" fmla="*/ 10105 w 11957"/>
              <a:gd name="connsiteY9" fmla="*/ 186849 h 200310"/>
              <a:gd name="connsiteX10" fmla="*/ 11098 w 11957"/>
              <a:gd name="connsiteY10" fmla="*/ 10896 h 200310"/>
              <a:gd name="connsiteX11" fmla="*/ 11957 w 11957"/>
              <a:gd name="connsiteY11" fmla="*/ 160630 h 200310"/>
              <a:gd name="connsiteX0" fmla="*/ 0 w 11957"/>
              <a:gd name="connsiteY0" fmla="*/ 440 h 200310"/>
              <a:gd name="connsiteX1" fmla="*/ 949 w 11957"/>
              <a:gd name="connsiteY1" fmla="*/ 177539 h 200310"/>
              <a:gd name="connsiteX2" fmla="*/ 2075 w 11957"/>
              <a:gd name="connsiteY2" fmla="*/ 39984 h 200310"/>
              <a:gd name="connsiteX3" fmla="*/ 3329 w 11957"/>
              <a:gd name="connsiteY3" fmla="*/ 193107 h 200310"/>
              <a:gd name="connsiteX4" fmla="*/ 4643 w 11957"/>
              <a:gd name="connsiteY4" fmla="*/ 36445 h 200310"/>
              <a:gd name="connsiteX5" fmla="*/ 5802 w 11957"/>
              <a:gd name="connsiteY5" fmla="*/ 158716 h 200310"/>
              <a:gd name="connsiteX6" fmla="*/ 6939 w 11957"/>
              <a:gd name="connsiteY6" fmla="*/ 67512 h 200310"/>
              <a:gd name="connsiteX7" fmla="*/ 7973 w 11957"/>
              <a:gd name="connsiteY7" fmla="*/ 194272 h 200310"/>
              <a:gd name="connsiteX8" fmla="*/ 9196 w 11957"/>
              <a:gd name="connsiteY8" fmla="*/ 61487 h 200310"/>
              <a:gd name="connsiteX9" fmla="*/ 10105 w 11957"/>
              <a:gd name="connsiteY9" fmla="*/ 186849 h 200310"/>
              <a:gd name="connsiteX10" fmla="*/ 11098 w 11957"/>
              <a:gd name="connsiteY10" fmla="*/ 10896 h 200310"/>
              <a:gd name="connsiteX11" fmla="*/ 11957 w 11957"/>
              <a:gd name="connsiteY11" fmla="*/ 160630 h 200310"/>
              <a:gd name="connsiteX0" fmla="*/ 0 w 11945"/>
              <a:gd name="connsiteY0" fmla="*/ 440 h 205441"/>
              <a:gd name="connsiteX1" fmla="*/ 949 w 11945"/>
              <a:gd name="connsiteY1" fmla="*/ 177539 h 205441"/>
              <a:gd name="connsiteX2" fmla="*/ 2075 w 11945"/>
              <a:gd name="connsiteY2" fmla="*/ 39984 h 205441"/>
              <a:gd name="connsiteX3" fmla="*/ 3329 w 11945"/>
              <a:gd name="connsiteY3" fmla="*/ 193107 h 205441"/>
              <a:gd name="connsiteX4" fmla="*/ 4643 w 11945"/>
              <a:gd name="connsiteY4" fmla="*/ 36445 h 205441"/>
              <a:gd name="connsiteX5" fmla="*/ 5802 w 11945"/>
              <a:gd name="connsiteY5" fmla="*/ 158716 h 205441"/>
              <a:gd name="connsiteX6" fmla="*/ 6939 w 11945"/>
              <a:gd name="connsiteY6" fmla="*/ 67512 h 205441"/>
              <a:gd name="connsiteX7" fmla="*/ 7973 w 11945"/>
              <a:gd name="connsiteY7" fmla="*/ 194272 h 205441"/>
              <a:gd name="connsiteX8" fmla="*/ 9196 w 11945"/>
              <a:gd name="connsiteY8" fmla="*/ 61487 h 205441"/>
              <a:gd name="connsiteX9" fmla="*/ 10105 w 11945"/>
              <a:gd name="connsiteY9" fmla="*/ 186849 h 205441"/>
              <a:gd name="connsiteX10" fmla="*/ 11098 w 11945"/>
              <a:gd name="connsiteY10" fmla="*/ 10896 h 205441"/>
              <a:gd name="connsiteX11" fmla="*/ 11945 w 11945"/>
              <a:gd name="connsiteY11" fmla="*/ 205111 h 205441"/>
              <a:gd name="connsiteX0" fmla="*/ 0 w 11945"/>
              <a:gd name="connsiteY0" fmla="*/ 440 h 205546"/>
              <a:gd name="connsiteX1" fmla="*/ 949 w 11945"/>
              <a:gd name="connsiteY1" fmla="*/ 177539 h 205546"/>
              <a:gd name="connsiteX2" fmla="*/ 2075 w 11945"/>
              <a:gd name="connsiteY2" fmla="*/ 39984 h 205546"/>
              <a:gd name="connsiteX3" fmla="*/ 3329 w 11945"/>
              <a:gd name="connsiteY3" fmla="*/ 193107 h 205546"/>
              <a:gd name="connsiteX4" fmla="*/ 4643 w 11945"/>
              <a:gd name="connsiteY4" fmla="*/ 36445 h 205546"/>
              <a:gd name="connsiteX5" fmla="*/ 5802 w 11945"/>
              <a:gd name="connsiteY5" fmla="*/ 158716 h 205546"/>
              <a:gd name="connsiteX6" fmla="*/ 6939 w 11945"/>
              <a:gd name="connsiteY6" fmla="*/ 67512 h 205546"/>
              <a:gd name="connsiteX7" fmla="*/ 7973 w 11945"/>
              <a:gd name="connsiteY7" fmla="*/ 194272 h 205546"/>
              <a:gd name="connsiteX8" fmla="*/ 9196 w 11945"/>
              <a:gd name="connsiteY8" fmla="*/ 61487 h 205546"/>
              <a:gd name="connsiteX9" fmla="*/ 10105 w 11945"/>
              <a:gd name="connsiteY9" fmla="*/ 186849 h 205546"/>
              <a:gd name="connsiteX10" fmla="*/ 11086 w 11945"/>
              <a:gd name="connsiteY10" fmla="*/ 70203 h 205546"/>
              <a:gd name="connsiteX11" fmla="*/ 11945 w 11945"/>
              <a:gd name="connsiteY11" fmla="*/ 205111 h 205546"/>
              <a:gd name="connsiteX0" fmla="*/ 0 w 11945"/>
              <a:gd name="connsiteY0" fmla="*/ 440 h 205566"/>
              <a:gd name="connsiteX1" fmla="*/ 949 w 11945"/>
              <a:gd name="connsiteY1" fmla="*/ 177539 h 205566"/>
              <a:gd name="connsiteX2" fmla="*/ 2075 w 11945"/>
              <a:gd name="connsiteY2" fmla="*/ 39984 h 205566"/>
              <a:gd name="connsiteX3" fmla="*/ 3329 w 11945"/>
              <a:gd name="connsiteY3" fmla="*/ 193107 h 205566"/>
              <a:gd name="connsiteX4" fmla="*/ 4643 w 11945"/>
              <a:gd name="connsiteY4" fmla="*/ 36445 h 205566"/>
              <a:gd name="connsiteX5" fmla="*/ 5802 w 11945"/>
              <a:gd name="connsiteY5" fmla="*/ 158716 h 205566"/>
              <a:gd name="connsiteX6" fmla="*/ 6939 w 11945"/>
              <a:gd name="connsiteY6" fmla="*/ 67512 h 205566"/>
              <a:gd name="connsiteX7" fmla="*/ 7973 w 11945"/>
              <a:gd name="connsiteY7" fmla="*/ 194272 h 205566"/>
              <a:gd name="connsiteX8" fmla="*/ 9196 w 11945"/>
              <a:gd name="connsiteY8" fmla="*/ 61487 h 205566"/>
              <a:gd name="connsiteX9" fmla="*/ 10105 w 11945"/>
              <a:gd name="connsiteY9" fmla="*/ 186849 h 205566"/>
              <a:gd name="connsiteX10" fmla="*/ 11098 w 11945"/>
              <a:gd name="connsiteY10" fmla="*/ 77617 h 205566"/>
              <a:gd name="connsiteX11" fmla="*/ 11945 w 11945"/>
              <a:gd name="connsiteY11" fmla="*/ 205111 h 205566"/>
              <a:gd name="connsiteX0" fmla="*/ 0 w 11945"/>
              <a:gd name="connsiteY0" fmla="*/ 440 h 205686"/>
              <a:gd name="connsiteX1" fmla="*/ 949 w 11945"/>
              <a:gd name="connsiteY1" fmla="*/ 177539 h 205686"/>
              <a:gd name="connsiteX2" fmla="*/ 2075 w 11945"/>
              <a:gd name="connsiteY2" fmla="*/ 39984 h 205686"/>
              <a:gd name="connsiteX3" fmla="*/ 3329 w 11945"/>
              <a:gd name="connsiteY3" fmla="*/ 193107 h 205686"/>
              <a:gd name="connsiteX4" fmla="*/ 4643 w 11945"/>
              <a:gd name="connsiteY4" fmla="*/ 36445 h 205686"/>
              <a:gd name="connsiteX5" fmla="*/ 5802 w 11945"/>
              <a:gd name="connsiteY5" fmla="*/ 158716 h 205686"/>
              <a:gd name="connsiteX6" fmla="*/ 6939 w 11945"/>
              <a:gd name="connsiteY6" fmla="*/ 67512 h 205686"/>
              <a:gd name="connsiteX7" fmla="*/ 7973 w 11945"/>
              <a:gd name="connsiteY7" fmla="*/ 194272 h 205686"/>
              <a:gd name="connsiteX8" fmla="*/ 9196 w 11945"/>
              <a:gd name="connsiteY8" fmla="*/ 61487 h 205686"/>
              <a:gd name="connsiteX9" fmla="*/ 10105 w 11945"/>
              <a:gd name="connsiteY9" fmla="*/ 186849 h 205686"/>
              <a:gd name="connsiteX10" fmla="*/ 11098 w 11945"/>
              <a:gd name="connsiteY10" fmla="*/ 114684 h 205686"/>
              <a:gd name="connsiteX11" fmla="*/ 11945 w 11945"/>
              <a:gd name="connsiteY11" fmla="*/ 205111 h 205686"/>
              <a:gd name="connsiteX0" fmla="*/ 0 w 11945"/>
              <a:gd name="connsiteY0" fmla="*/ 440 h 207035"/>
              <a:gd name="connsiteX1" fmla="*/ 949 w 11945"/>
              <a:gd name="connsiteY1" fmla="*/ 177539 h 207035"/>
              <a:gd name="connsiteX2" fmla="*/ 3329 w 11945"/>
              <a:gd name="connsiteY2" fmla="*/ 193107 h 207035"/>
              <a:gd name="connsiteX3" fmla="*/ 4643 w 11945"/>
              <a:gd name="connsiteY3" fmla="*/ 36445 h 207035"/>
              <a:gd name="connsiteX4" fmla="*/ 5802 w 11945"/>
              <a:gd name="connsiteY4" fmla="*/ 158716 h 207035"/>
              <a:gd name="connsiteX5" fmla="*/ 6939 w 11945"/>
              <a:gd name="connsiteY5" fmla="*/ 67512 h 207035"/>
              <a:gd name="connsiteX6" fmla="*/ 7973 w 11945"/>
              <a:gd name="connsiteY6" fmla="*/ 194272 h 207035"/>
              <a:gd name="connsiteX7" fmla="*/ 9196 w 11945"/>
              <a:gd name="connsiteY7" fmla="*/ 61487 h 207035"/>
              <a:gd name="connsiteX8" fmla="*/ 10105 w 11945"/>
              <a:gd name="connsiteY8" fmla="*/ 186849 h 207035"/>
              <a:gd name="connsiteX9" fmla="*/ 11098 w 11945"/>
              <a:gd name="connsiteY9" fmla="*/ 114684 h 207035"/>
              <a:gd name="connsiteX10" fmla="*/ 11945 w 11945"/>
              <a:gd name="connsiteY10" fmla="*/ 205111 h 207035"/>
              <a:gd name="connsiteX0" fmla="*/ 0 w 11945"/>
              <a:gd name="connsiteY0" fmla="*/ 2 h 205248"/>
              <a:gd name="connsiteX1" fmla="*/ 3329 w 11945"/>
              <a:gd name="connsiteY1" fmla="*/ 192669 h 205248"/>
              <a:gd name="connsiteX2" fmla="*/ 4643 w 11945"/>
              <a:gd name="connsiteY2" fmla="*/ 36007 h 205248"/>
              <a:gd name="connsiteX3" fmla="*/ 5802 w 11945"/>
              <a:gd name="connsiteY3" fmla="*/ 158278 h 205248"/>
              <a:gd name="connsiteX4" fmla="*/ 6939 w 11945"/>
              <a:gd name="connsiteY4" fmla="*/ 67074 h 205248"/>
              <a:gd name="connsiteX5" fmla="*/ 7973 w 11945"/>
              <a:gd name="connsiteY5" fmla="*/ 193834 h 205248"/>
              <a:gd name="connsiteX6" fmla="*/ 9196 w 11945"/>
              <a:gd name="connsiteY6" fmla="*/ 61049 h 205248"/>
              <a:gd name="connsiteX7" fmla="*/ 10105 w 11945"/>
              <a:gd name="connsiteY7" fmla="*/ 186411 h 205248"/>
              <a:gd name="connsiteX8" fmla="*/ 11098 w 11945"/>
              <a:gd name="connsiteY8" fmla="*/ 114246 h 205248"/>
              <a:gd name="connsiteX9" fmla="*/ 11945 w 11945"/>
              <a:gd name="connsiteY9" fmla="*/ 204673 h 205248"/>
              <a:gd name="connsiteX0" fmla="*/ 0 w 11945"/>
              <a:gd name="connsiteY0" fmla="*/ 2 h 205248"/>
              <a:gd name="connsiteX1" fmla="*/ 4643 w 11945"/>
              <a:gd name="connsiteY1" fmla="*/ 36007 h 205248"/>
              <a:gd name="connsiteX2" fmla="*/ 5802 w 11945"/>
              <a:gd name="connsiteY2" fmla="*/ 158278 h 205248"/>
              <a:gd name="connsiteX3" fmla="*/ 6939 w 11945"/>
              <a:gd name="connsiteY3" fmla="*/ 67074 h 205248"/>
              <a:gd name="connsiteX4" fmla="*/ 7973 w 11945"/>
              <a:gd name="connsiteY4" fmla="*/ 193834 h 205248"/>
              <a:gd name="connsiteX5" fmla="*/ 9196 w 11945"/>
              <a:gd name="connsiteY5" fmla="*/ 61049 h 205248"/>
              <a:gd name="connsiteX6" fmla="*/ 10105 w 11945"/>
              <a:gd name="connsiteY6" fmla="*/ 186411 h 205248"/>
              <a:gd name="connsiteX7" fmla="*/ 11098 w 11945"/>
              <a:gd name="connsiteY7" fmla="*/ 114246 h 205248"/>
              <a:gd name="connsiteX8" fmla="*/ 11945 w 11945"/>
              <a:gd name="connsiteY8" fmla="*/ 204673 h 205248"/>
              <a:gd name="connsiteX0" fmla="*/ 0 w 11945"/>
              <a:gd name="connsiteY0" fmla="*/ 2 h 205248"/>
              <a:gd name="connsiteX1" fmla="*/ 5802 w 11945"/>
              <a:gd name="connsiteY1" fmla="*/ 158278 h 205248"/>
              <a:gd name="connsiteX2" fmla="*/ 6939 w 11945"/>
              <a:gd name="connsiteY2" fmla="*/ 67074 h 205248"/>
              <a:gd name="connsiteX3" fmla="*/ 7973 w 11945"/>
              <a:gd name="connsiteY3" fmla="*/ 193834 h 205248"/>
              <a:gd name="connsiteX4" fmla="*/ 9196 w 11945"/>
              <a:gd name="connsiteY4" fmla="*/ 61049 h 205248"/>
              <a:gd name="connsiteX5" fmla="*/ 10105 w 11945"/>
              <a:gd name="connsiteY5" fmla="*/ 186411 h 205248"/>
              <a:gd name="connsiteX6" fmla="*/ 11098 w 11945"/>
              <a:gd name="connsiteY6" fmla="*/ 114246 h 205248"/>
              <a:gd name="connsiteX7" fmla="*/ 11945 w 11945"/>
              <a:gd name="connsiteY7" fmla="*/ 204673 h 205248"/>
              <a:gd name="connsiteX0" fmla="*/ 0 w 11945"/>
              <a:gd name="connsiteY0" fmla="*/ 2 h 205248"/>
              <a:gd name="connsiteX1" fmla="*/ 6939 w 11945"/>
              <a:gd name="connsiteY1" fmla="*/ 67074 h 205248"/>
              <a:gd name="connsiteX2" fmla="*/ 7973 w 11945"/>
              <a:gd name="connsiteY2" fmla="*/ 193834 h 205248"/>
              <a:gd name="connsiteX3" fmla="*/ 9196 w 11945"/>
              <a:gd name="connsiteY3" fmla="*/ 61049 h 205248"/>
              <a:gd name="connsiteX4" fmla="*/ 10105 w 11945"/>
              <a:gd name="connsiteY4" fmla="*/ 186411 h 205248"/>
              <a:gd name="connsiteX5" fmla="*/ 11098 w 11945"/>
              <a:gd name="connsiteY5" fmla="*/ 114246 h 205248"/>
              <a:gd name="connsiteX6" fmla="*/ 11945 w 11945"/>
              <a:gd name="connsiteY6" fmla="*/ 204673 h 205248"/>
              <a:gd name="connsiteX0" fmla="*/ 0 w 11945"/>
              <a:gd name="connsiteY0" fmla="*/ 2 h 205248"/>
              <a:gd name="connsiteX1" fmla="*/ 7973 w 11945"/>
              <a:gd name="connsiteY1" fmla="*/ 193834 h 205248"/>
              <a:gd name="connsiteX2" fmla="*/ 9196 w 11945"/>
              <a:gd name="connsiteY2" fmla="*/ 61049 h 205248"/>
              <a:gd name="connsiteX3" fmla="*/ 10105 w 11945"/>
              <a:gd name="connsiteY3" fmla="*/ 186411 h 205248"/>
              <a:gd name="connsiteX4" fmla="*/ 11098 w 11945"/>
              <a:gd name="connsiteY4" fmla="*/ 114246 h 205248"/>
              <a:gd name="connsiteX5" fmla="*/ 11945 w 11945"/>
              <a:gd name="connsiteY5" fmla="*/ 204673 h 205248"/>
              <a:gd name="connsiteX0" fmla="*/ 0 w 11945"/>
              <a:gd name="connsiteY0" fmla="*/ 2 h 205248"/>
              <a:gd name="connsiteX1" fmla="*/ 9196 w 11945"/>
              <a:gd name="connsiteY1" fmla="*/ 61049 h 205248"/>
              <a:gd name="connsiteX2" fmla="*/ 10105 w 11945"/>
              <a:gd name="connsiteY2" fmla="*/ 186411 h 205248"/>
              <a:gd name="connsiteX3" fmla="*/ 11098 w 11945"/>
              <a:gd name="connsiteY3" fmla="*/ 114246 h 205248"/>
              <a:gd name="connsiteX4" fmla="*/ 11945 w 11945"/>
              <a:gd name="connsiteY4" fmla="*/ 204673 h 205248"/>
              <a:gd name="connsiteX0" fmla="*/ 0 w 11945"/>
              <a:gd name="connsiteY0" fmla="*/ 2 h 205248"/>
              <a:gd name="connsiteX1" fmla="*/ 10105 w 11945"/>
              <a:gd name="connsiteY1" fmla="*/ 186411 h 205248"/>
              <a:gd name="connsiteX2" fmla="*/ 11098 w 11945"/>
              <a:gd name="connsiteY2" fmla="*/ 114246 h 205248"/>
              <a:gd name="connsiteX3" fmla="*/ 11945 w 11945"/>
              <a:gd name="connsiteY3" fmla="*/ 204673 h 205248"/>
              <a:gd name="connsiteX0" fmla="*/ 0 w 11945"/>
              <a:gd name="connsiteY0" fmla="*/ 2 h 205248"/>
              <a:gd name="connsiteX1" fmla="*/ 11098 w 11945"/>
              <a:gd name="connsiteY1" fmla="*/ 114246 h 205248"/>
              <a:gd name="connsiteX2" fmla="*/ 11945 w 11945"/>
              <a:gd name="connsiteY2" fmla="*/ 204673 h 205248"/>
              <a:gd name="connsiteX0" fmla="*/ 0 w 11945"/>
              <a:gd name="connsiteY0" fmla="*/ 2 h 204671"/>
              <a:gd name="connsiteX1" fmla="*/ 11945 w 11945"/>
              <a:gd name="connsiteY1" fmla="*/ 204673 h 204671"/>
              <a:gd name="connsiteX0" fmla="*/ 0 w 12036"/>
              <a:gd name="connsiteY0" fmla="*/ 2 h 142718"/>
              <a:gd name="connsiteX1" fmla="*/ 12036 w 12036"/>
              <a:gd name="connsiteY1" fmla="*/ 142718 h 142718"/>
              <a:gd name="connsiteX0" fmla="*/ 0 w 11853"/>
              <a:gd name="connsiteY0" fmla="*/ 0 h 80765"/>
              <a:gd name="connsiteX1" fmla="*/ 11853 w 11853"/>
              <a:gd name="connsiteY1" fmla="*/ 80765 h 80765"/>
              <a:gd name="connsiteX0" fmla="*/ 0 w 11762"/>
              <a:gd name="connsiteY0" fmla="*/ 0 h 70436"/>
              <a:gd name="connsiteX1" fmla="*/ 11762 w 11762"/>
              <a:gd name="connsiteY1" fmla="*/ 70436 h 70436"/>
              <a:gd name="connsiteX0" fmla="*/ 0 w 11762"/>
              <a:gd name="connsiteY0" fmla="*/ 0 h 39461"/>
              <a:gd name="connsiteX1" fmla="*/ 11762 w 11762"/>
              <a:gd name="connsiteY1" fmla="*/ 39461 h 39461"/>
              <a:gd name="connsiteX0" fmla="*/ 0 w 11762"/>
              <a:gd name="connsiteY0" fmla="*/ 0 h 29136"/>
              <a:gd name="connsiteX1" fmla="*/ 11762 w 11762"/>
              <a:gd name="connsiteY1" fmla="*/ 29136 h 2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62" h="29136">
                <a:moveTo>
                  <a:pt x="0" y="0"/>
                </a:moveTo>
                <a:lnTo>
                  <a:pt x="11762" y="29136"/>
                </a:lnTo>
              </a:path>
            </a:pathLst>
          </a:custGeom>
          <a:noFill/>
          <a:ln w="57150" cap="flat" cmpd="sng" algn="ctr">
            <a:solidFill>
              <a:srgbClr val="6A56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8CB4828-7819-4CAE-80EA-EEC452D2EEE1}"/>
              </a:ext>
            </a:extLst>
          </p:cNvPr>
          <p:cNvGrpSpPr/>
          <p:nvPr/>
        </p:nvGrpSpPr>
        <p:grpSpPr>
          <a:xfrm>
            <a:off x="10297713" y="3461586"/>
            <a:ext cx="1948940" cy="1074460"/>
            <a:chOff x="-870245" y="8987698"/>
            <a:chExt cx="1948940" cy="1074460"/>
          </a:xfrm>
        </p:grpSpPr>
        <p:sp>
          <p:nvSpPr>
            <p:cNvPr id="139" name="Freihandform 171">
              <a:extLst>
                <a:ext uri="{FF2B5EF4-FFF2-40B4-BE49-F238E27FC236}">
                  <a16:creationId xmlns:a16="http://schemas.microsoft.com/office/drawing/2014/main" id="{812B2522-BA86-4707-B22E-B99ADD8FF8E5}"/>
                </a:ext>
              </a:extLst>
            </p:cNvPr>
            <p:cNvSpPr/>
            <p:nvPr/>
          </p:nvSpPr>
          <p:spPr>
            <a:xfrm rot="980230">
              <a:off x="500595" y="9299355"/>
              <a:ext cx="224076" cy="7333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ihandform 173">
              <a:extLst>
                <a:ext uri="{FF2B5EF4-FFF2-40B4-BE49-F238E27FC236}">
                  <a16:creationId xmlns:a16="http://schemas.microsoft.com/office/drawing/2014/main" id="{F05BCF36-13E9-4DE0-A8D9-34DA40D21DAD}"/>
                </a:ext>
              </a:extLst>
            </p:cNvPr>
            <p:cNvSpPr/>
            <p:nvPr/>
          </p:nvSpPr>
          <p:spPr>
            <a:xfrm flipH="1">
              <a:off x="650573" y="9299966"/>
              <a:ext cx="299163" cy="738864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62691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ihandform 142">
              <a:extLst>
                <a:ext uri="{FF2B5EF4-FFF2-40B4-BE49-F238E27FC236}">
                  <a16:creationId xmlns:a16="http://schemas.microsoft.com/office/drawing/2014/main" id="{426244AA-BFF8-4FEB-8A9C-1D4B235004D2}"/>
                </a:ext>
              </a:extLst>
            </p:cNvPr>
            <p:cNvSpPr/>
            <p:nvPr/>
          </p:nvSpPr>
          <p:spPr>
            <a:xfrm>
              <a:off x="-858715" y="8992884"/>
              <a:ext cx="515621" cy="1048178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34" h="1718892">
                  <a:moveTo>
                    <a:pt x="601734" y="1703652"/>
                  </a:moveTo>
                  <a:lnTo>
                    <a:pt x="683014" y="1718892"/>
                  </a:lnTo>
                  <a:cubicBezTo>
                    <a:pt x="642374" y="1315879"/>
                    <a:pt x="776994" y="702045"/>
                    <a:pt x="840494" y="507312"/>
                  </a:cubicBezTo>
                  <a:cubicBezTo>
                    <a:pt x="868434" y="486992"/>
                    <a:pt x="873514" y="545412"/>
                    <a:pt x="916694" y="459052"/>
                  </a:cubicBezTo>
                  <a:lnTo>
                    <a:pt x="1033534" y="174572"/>
                  </a:lnTo>
                  <a:cubicBezTo>
                    <a:pt x="1021681" y="137319"/>
                    <a:pt x="1012367" y="84825"/>
                    <a:pt x="929394" y="131392"/>
                  </a:cubicBezTo>
                  <a:lnTo>
                    <a:pt x="810014" y="372692"/>
                  </a:lnTo>
                  <a:cubicBezTo>
                    <a:pt x="757521" y="500539"/>
                    <a:pt x="806627" y="450585"/>
                    <a:pt x="804934" y="489532"/>
                  </a:cubicBezTo>
                  <a:cubicBezTo>
                    <a:pt x="713494" y="724905"/>
                    <a:pt x="649994" y="1153319"/>
                    <a:pt x="624594" y="1457272"/>
                  </a:cubicBezTo>
                  <a:cubicBezTo>
                    <a:pt x="599194" y="1081352"/>
                    <a:pt x="497594" y="824812"/>
                    <a:pt x="385834" y="504772"/>
                  </a:cubicBezTo>
                  <a:cubicBezTo>
                    <a:pt x="450181" y="462439"/>
                    <a:pt x="400227" y="407405"/>
                    <a:pt x="380754" y="375232"/>
                  </a:cubicBezTo>
                  <a:lnTo>
                    <a:pt x="149614" y="27252"/>
                  </a:lnTo>
                  <a:cubicBezTo>
                    <a:pt x="85267" y="-43021"/>
                    <a:pt x="-47659" y="34025"/>
                    <a:pt x="17534" y="128852"/>
                  </a:cubicBezTo>
                  <a:lnTo>
                    <a:pt x="258834" y="469212"/>
                  </a:lnTo>
                  <a:cubicBezTo>
                    <a:pt x="302014" y="522552"/>
                    <a:pt x="329954" y="550492"/>
                    <a:pt x="357894" y="525092"/>
                  </a:cubicBezTo>
                  <a:cubicBezTo>
                    <a:pt x="517067" y="1018699"/>
                    <a:pt x="564481" y="1283705"/>
                    <a:pt x="601734" y="1703652"/>
                  </a:cubicBezTo>
                  <a:close/>
                </a:path>
              </a:pathLst>
            </a:custGeom>
            <a:solidFill>
              <a:srgbClr val="B88472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ihandform 143">
              <a:extLst>
                <a:ext uri="{FF2B5EF4-FFF2-40B4-BE49-F238E27FC236}">
                  <a16:creationId xmlns:a16="http://schemas.microsoft.com/office/drawing/2014/main" id="{24C30B04-DDE1-49F5-B3FE-7F6F07DD17E1}"/>
                </a:ext>
              </a:extLst>
            </p:cNvPr>
            <p:cNvSpPr/>
            <p:nvPr/>
          </p:nvSpPr>
          <p:spPr>
            <a:xfrm>
              <a:off x="-854585" y="8997076"/>
              <a:ext cx="208362" cy="325986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946460 w 1033534"/>
                <a:gd name="connsiteY6" fmla="*/ 116824 h 1718892"/>
                <a:gd name="connsiteX7" fmla="*/ 810014 w 1033534"/>
                <a:gd name="connsiteY7" fmla="*/ 372692 h 1718892"/>
                <a:gd name="connsiteX8" fmla="*/ 804934 w 1033534"/>
                <a:gd name="connsiteY8" fmla="*/ 489532 h 1718892"/>
                <a:gd name="connsiteX9" fmla="*/ 624594 w 1033534"/>
                <a:gd name="connsiteY9" fmla="*/ 1457272 h 1718892"/>
                <a:gd name="connsiteX10" fmla="*/ 385834 w 1033534"/>
                <a:gd name="connsiteY10" fmla="*/ 504772 h 1718892"/>
                <a:gd name="connsiteX11" fmla="*/ 380754 w 1033534"/>
                <a:gd name="connsiteY11" fmla="*/ 375232 h 1718892"/>
                <a:gd name="connsiteX12" fmla="*/ 149614 w 1033534"/>
                <a:gd name="connsiteY12" fmla="*/ 27252 h 1718892"/>
                <a:gd name="connsiteX13" fmla="*/ 17534 w 1033534"/>
                <a:gd name="connsiteY13" fmla="*/ 128852 h 1718892"/>
                <a:gd name="connsiteX14" fmla="*/ 258834 w 1033534"/>
                <a:gd name="connsiteY14" fmla="*/ 469212 h 1718892"/>
                <a:gd name="connsiteX15" fmla="*/ 357894 w 1033534"/>
                <a:gd name="connsiteY15" fmla="*/ 525092 h 1718892"/>
                <a:gd name="connsiteX16" fmla="*/ 601734 w 1033534"/>
                <a:gd name="connsiteY16" fmla="*/ 1703652 h 1718892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929394 w 1393090"/>
                <a:gd name="connsiteY0" fmla="*/ 131392 h 1718892"/>
                <a:gd name="connsiteX1" fmla="*/ 810014 w 1393090"/>
                <a:gd name="connsiteY1" fmla="*/ 372692 h 1718892"/>
                <a:gd name="connsiteX2" fmla="*/ 804934 w 1393090"/>
                <a:gd name="connsiteY2" fmla="*/ 489532 h 1718892"/>
                <a:gd name="connsiteX3" fmla="*/ 624594 w 1393090"/>
                <a:gd name="connsiteY3" fmla="*/ 1457272 h 1718892"/>
                <a:gd name="connsiteX4" fmla="*/ 385834 w 1393090"/>
                <a:gd name="connsiteY4" fmla="*/ 504772 h 1718892"/>
                <a:gd name="connsiteX5" fmla="*/ 380754 w 1393090"/>
                <a:gd name="connsiteY5" fmla="*/ 375232 h 1718892"/>
                <a:gd name="connsiteX6" fmla="*/ 149614 w 1393090"/>
                <a:gd name="connsiteY6" fmla="*/ 27252 h 1718892"/>
                <a:gd name="connsiteX7" fmla="*/ 17534 w 1393090"/>
                <a:gd name="connsiteY7" fmla="*/ 128852 h 1718892"/>
                <a:gd name="connsiteX8" fmla="*/ 258834 w 1393090"/>
                <a:gd name="connsiteY8" fmla="*/ 469212 h 1718892"/>
                <a:gd name="connsiteX9" fmla="*/ 357894 w 1393090"/>
                <a:gd name="connsiteY9" fmla="*/ 525092 h 1718892"/>
                <a:gd name="connsiteX10" fmla="*/ 601734 w 1393090"/>
                <a:gd name="connsiteY10" fmla="*/ 1703652 h 1718892"/>
                <a:gd name="connsiteX11" fmla="*/ 683014 w 1393090"/>
                <a:gd name="connsiteY11" fmla="*/ 1718892 h 1718892"/>
                <a:gd name="connsiteX12" fmla="*/ 840494 w 1393090"/>
                <a:gd name="connsiteY12" fmla="*/ 507312 h 1718892"/>
                <a:gd name="connsiteX13" fmla="*/ 916694 w 1393090"/>
                <a:gd name="connsiteY13" fmla="*/ 459052 h 1718892"/>
                <a:gd name="connsiteX14" fmla="*/ 1393090 w 1393090"/>
                <a:gd name="connsiteY14" fmla="*/ 505666 h 1718892"/>
                <a:gd name="connsiteX0" fmla="*/ 810014 w 1393090"/>
                <a:gd name="connsiteY0" fmla="*/ 372692 h 1718892"/>
                <a:gd name="connsiteX1" fmla="*/ 804934 w 1393090"/>
                <a:gd name="connsiteY1" fmla="*/ 489532 h 1718892"/>
                <a:gd name="connsiteX2" fmla="*/ 624594 w 1393090"/>
                <a:gd name="connsiteY2" fmla="*/ 1457272 h 1718892"/>
                <a:gd name="connsiteX3" fmla="*/ 385834 w 1393090"/>
                <a:gd name="connsiteY3" fmla="*/ 504772 h 1718892"/>
                <a:gd name="connsiteX4" fmla="*/ 380754 w 1393090"/>
                <a:gd name="connsiteY4" fmla="*/ 375232 h 1718892"/>
                <a:gd name="connsiteX5" fmla="*/ 149614 w 1393090"/>
                <a:gd name="connsiteY5" fmla="*/ 27252 h 1718892"/>
                <a:gd name="connsiteX6" fmla="*/ 17534 w 1393090"/>
                <a:gd name="connsiteY6" fmla="*/ 128852 h 1718892"/>
                <a:gd name="connsiteX7" fmla="*/ 258834 w 1393090"/>
                <a:gd name="connsiteY7" fmla="*/ 469212 h 1718892"/>
                <a:gd name="connsiteX8" fmla="*/ 357894 w 1393090"/>
                <a:gd name="connsiteY8" fmla="*/ 525092 h 1718892"/>
                <a:gd name="connsiteX9" fmla="*/ 601734 w 1393090"/>
                <a:gd name="connsiteY9" fmla="*/ 1703652 h 1718892"/>
                <a:gd name="connsiteX10" fmla="*/ 683014 w 1393090"/>
                <a:gd name="connsiteY10" fmla="*/ 1718892 h 1718892"/>
                <a:gd name="connsiteX11" fmla="*/ 840494 w 1393090"/>
                <a:gd name="connsiteY11" fmla="*/ 507312 h 1718892"/>
                <a:gd name="connsiteX12" fmla="*/ 916694 w 1393090"/>
                <a:gd name="connsiteY12" fmla="*/ 459052 h 1718892"/>
                <a:gd name="connsiteX13" fmla="*/ 1393090 w 1393090"/>
                <a:gd name="connsiteY13" fmla="*/ 505666 h 1718892"/>
                <a:gd name="connsiteX0" fmla="*/ 810014 w 916694"/>
                <a:gd name="connsiteY0" fmla="*/ 372692 h 1718892"/>
                <a:gd name="connsiteX1" fmla="*/ 804934 w 916694"/>
                <a:gd name="connsiteY1" fmla="*/ 489532 h 1718892"/>
                <a:gd name="connsiteX2" fmla="*/ 624594 w 916694"/>
                <a:gd name="connsiteY2" fmla="*/ 1457272 h 1718892"/>
                <a:gd name="connsiteX3" fmla="*/ 385834 w 916694"/>
                <a:gd name="connsiteY3" fmla="*/ 504772 h 1718892"/>
                <a:gd name="connsiteX4" fmla="*/ 380754 w 916694"/>
                <a:gd name="connsiteY4" fmla="*/ 375232 h 1718892"/>
                <a:gd name="connsiteX5" fmla="*/ 149614 w 916694"/>
                <a:gd name="connsiteY5" fmla="*/ 27252 h 1718892"/>
                <a:gd name="connsiteX6" fmla="*/ 17534 w 916694"/>
                <a:gd name="connsiteY6" fmla="*/ 128852 h 1718892"/>
                <a:gd name="connsiteX7" fmla="*/ 258834 w 916694"/>
                <a:gd name="connsiteY7" fmla="*/ 469212 h 1718892"/>
                <a:gd name="connsiteX8" fmla="*/ 357894 w 916694"/>
                <a:gd name="connsiteY8" fmla="*/ 525092 h 1718892"/>
                <a:gd name="connsiteX9" fmla="*/ 601734 w 916694"/>
                <a:gd name="connsiteY9" fmla="*/ 1703652 h 1718892"/>
                <a:gd name="connsiteX10" fmla="*/ 683014 w 916694"/>
                <a:gd name="connsiteY10" fmla="*/ 1718892 h 1718892"/>
                <a:gd name="connsiteX11" fmla="*/ 840494 w 916694"/>
                <a:gd name="connsiteY11" fmla="*/ 507312 h 1718892"/>
                <a:gd name="connsiteX12" fmla="*/ 916694 w 916694"/>
                <a:gd name="connsiteY12" fmla="*/ 459052 h 1718892"/>
                <a:gd name="connsiteX0" fmla="*/ 810014 w 840493"/>
                <a:gd name="connsiteY0" fmla="*/ 372692 h 1718892"/>
                <a:gd name="connsiteX1" fmla="*/ 804934 w 840493"/>
                <a:gd name="connsiteY1" fmla="*/ 489532 h 1718892"/>
                <a:gd name="connsiteX2" fmla="*/ 624594 w 840493"/>
                <a:gd name="connsiteY2" fmla="*/ 1457272 h 1718892"/>
                <a:gd name="connsiteX3" fmla="*/ 385834 w 840493"/>
                <a:gd name="connsiteY3" fmla="*/ 504772 h 1718892"/>
                <a:gd name="connsiteX4" fmla="*/ 380754 w 840493"/>
                <a:gd name="connsiteY4" fmla="*/ 375232 h 1718892"/>
                <a:gd name="connsiteX5" fmla="*/ 149614 w 840493"/>
                <a:gd name="connsiteY5" fmla="*/ 27252 h 1718892"/>
                <a:gd name="connsiteX6" fmla="*/ 17534 w 840493"/>
                <a:gd name="connsiteY6" fmla="*/ 128852 h 1718892"/>
                <a:gd name="connsiteX7" fmla="*/ 258834 w 840493"/>
                <a:gd name="connsiteY7" fmla="*/ 469212 h 1718892"/>
                <a:gd name="connsiteX8" fmla="*/ 357894 w 840493"/>
                <a:gd name="connsiteY8" fmla="*/ 525092 h 1718892"/>
                <a:gd name="connsiteX9" fmla="*/ 601734 w 840493"/>
                <a:gd name="connsiteY9" fmla="*/ 1703652 h 1718892"/>
                <a:gd name="connsiteX10" fmla="*/ 683014 w 840493"/>
                <a:gd name="connsiteY10" fmla="*/ 1718892 h 1718892"/>
                <a:gd name="connsiteX11" fmla="*/ 840494 w 840493"/>
                <a:gd name="connsiteY11" fmla="*/ 507312 h 1718892"/>
                <a:gd name="connsiteX0" fmla="*/ 804934 w 840493"/>
                <a:gd name="connsiteY0" fmla="*/ 489532 h 1718892"/>
                <a:gd name="connsiteX1" fmla="*/ 624594 w 840493"/>
                <a:gd name="connsiteY1" fmla="*/ 1457272 h 1718892"/>
                <a:gd name="connsiteX2" fmla="*/ 385834 w 840493"/>
                <a:gd name="connsiteY2" fmla="*/ 504772 h 1718892"/>
                <a:gd name="connsiteX3" fmla="*/ 380754 w 840493"/>
                <a:gd name="connsiteY3" fmla="*/ 375232 h 1718892"/>
                <a:gd name="connsiteX4" fmla="*/ 149614 w 840493"/>
                <a:gd name="connsiteY4" fmla="*/ 27252 h 1718892"/>
                <a:gd name="connsiteX5" fmla="*/ 17534 w 840493"/>
                <a:gd name="connsiteY5" fmla="*/ 128852 h 1718892"/>
                <a:gd name="connsiteX6" fmla="*/ 258834 w 840493"/>
                <a:gd name="connsiteY6" fmla="*/ 469212 h 1718892"/>
                <a:gd name="connsiteX7" fmla="*/ 357894 w 840493"/>
                <a:gd name="connsiteY7" fmla="*/ 525092 h 1718892"/>
                <a:gd name="connsiteX8" fmla="*/ 601734 w 840493"/>
                <a:gd name="connsiteY8" fmla="*/ 1703652 h 1718892"/>
                <a:gd name="connsiteX9" fmla="*/ 683014 w 840493"/>
                <a:gd name="connsiteY9" fmla="*/ 1718892 h 1718892"/>
                <a:gd name="connsiteX10" fmla="*/ 840494 w 840493"/>
                <a:gd name="connsiteY10" fmla="*/ 507312 h 1718892"/>
                <a:gd name="connsiteX0" fmla="*/ 624594 w 840493"/>
                <a:gd name="connsiteY0" fmla="*/ 1457272 h 1718892"/>
                <a:gd name="connsiteX1" fmla="*/ 385834 w 840493"/>
                <a:gd name="connsiteY1" fmla="*/ 504772 h 1718892"/>
                <a:gd name="connsiteX2" fmla="*/ 380754 w 840493"/>
                <a:gd name="connsiteY2" fmla="*/ 375232 h 1718892"/>
                <a:gd name="connsiteX3" fmla="*/ 149614 w 840493"/>
                <a:gd name="connsiteY3" fmla="*/ 27252 h 1718892"/>
                <a:gd name="connsiteX4" fmla="*/ 17534 w 840493"/>
                <a:gd name="connsiteY4" fmla="*/ 128852 h 1718892"/>
                <a:gd name="connsiteX5" fmla="*/ 258834 w 840493"/>
                <a:gd name="connsiteY5" fmla="*/ 469212 h 1718892"/>
                <a:gd name="connsiteX6" fmla="*/ 357894 w 840493"/>
                <a:gd name="connsiteY6" fmla="*/ 525092 h 1718892"/>
                <a:gd name="connsiteX7" fmla="*/ 601734 w 840493"/>
                <a:gd name="connsiteY7" fmla="*/ 1703652 h 1718892"/>
                <a:gd name="connsiteX8" fmla="*/ 683014 w 840493"/>
                <a:gd name="connsiteY8" fmla="*/ 1718892 h 1718892"/>
                <a:gd name="connsiteX9" fmla="*/ 840494 w 840493"/>
                <a:gd name="connsiteY9" fmla="*/ 507312 h 1718892"/>
                <a:gd name="connsiteX0" fmla="*/ 624594 w 683014"/>
                <a:gd name="connsiteY0" fmla="*/ 1457272 h 1718892"/>
                <a:gd name="connsiteX1" fmla="*/ 385834 w 683014"/>
                <a:gd name="connsiteY1" fmla="*/ 504772 h 1718892"/>
                <a:gd name="connsiteX2" fmla="*/ 380754 w 683014"/>
                <a:gd name="connsiteY2" fmla="*/ 375232 h 1718892"/>
                <a:gd name="connsiteX3" fmla="*/ 149614 w 683014"/>
                <a:gd name="connsiteY3" fmla="*/ 27252 h 1718892"/>
                <a:gd name="connsiteX4" fmla="*/ 17534 w 683014"/>
                <a:gd name="connsiteY4" fmla="*/ 128852 h 1718892"/>
                <a:gd name="connsiteX5" fmla="*/ 258834 w 683014"/>
                <a:gd name="connsiteY5" fmla="*/ 469212 h 1718892"/>
                <a:gd name="connsiteX6" fmla="*/ 357894 w 683014"/>
                <a:gd name="connsiteY6" fmla="*/ 525092 h 1718892"/>
                <a:gd name="connsiteX7" fmla="*/ 601734 w 683014"/>
                <a:gd name="connsiteY7" fmla="*/ 1703652 h 1718892"/>
                <a:gd name="connsiteX8" fmla="*/ 683014 w 683014"/>
                <a:gd name="connsiteY8" fmla="*/ 1718892 h 1718892"/>
                <a:gd name="connsiteX0" fmla="*/ 624594 w 624594"/>
                <a:gd name="connsiteY0" fmla="*/ 1457272 h 1703652"/>
                <a:gd name="connsiteX1" fmla="*/ 385834 w 624594"/>
                <a:gd name="connsiteY1" fmla="*/ 504772 h 1703652"/>
                <a:gd name="connsiteX2" fmla="*/ 380754 w 624594"/>
                <a:gd name="connsiteY2" fmla="*/ 375232 h 1703652"/>
                <a:gd name="connsiteX3" fmla="*/ 149614 w 624594"/>
                <a:gd name="connsiteY3" fmla="*/ 27252 h 1703652"/>
                <a:gd name="connsiteX4" fmla="*/ 17534 w 624594"/>
                <a:gd name="connsiteY4" fmla="*/ 128852 h 1703652"/>
                <a:gd name="connsiteX5" fmla="*/ 258834 w 624594"/>
                <a:gd name="connsiteY5" fmla="*/ 469212 h 1703652"/>
                <a:gd name="connsiteX6" fmla="*/ 357894 w 624594"/>
                <a:gd name="connsiteY6" fmla="*/ 525092 h 1703652"/>
                <a:gd name="connsiteX7" fmla="*/ 601734 w 624594"/>
                <a:gd name="connsiteY7" fmla="*/ 1703652 h 1703652"/>
                <a:gd name="connsiteX0" fmla="*/ 624594 w 624594"/>
                <a:gd name="connsiteY0" fmla="*/ 1457272 h 1457272"/>
                <a:gd name="connsiteX1" fmla="*/ 385834 w 624594"/>
                <a:gd name="connsiteY1" fmla="*/ 504772 h 1457272"/>
                <a:gd name="connsiteX2" fmla="*/ 380754 w 624594"/>
                <a:gd name="connsiteY2" fmla="*/ 375232 h 1457272"/>
                <a:gd name="connsiteX3" fmla="*/ 149614 w 624594"/>
                <a:gd name="connsiteY3" fmla="*/ 27252 h 1457272"/>
                <a:gd name="connsiteX4" fmla="*/ 17534 w 624594"/>
                <a:gd name="connsiteY4" fmla="*/ 128852 h 1457272"/>
                <a:gd name="connsiteX5" fmla="*/ 258834 w 624594"/>
                <a:gd name="connsiteY5" fmla="*/ 469212 h 1457272"/>
                <a:gd name="connsiteX6" fmla="*/ 357894 w 624594"/>
                <a:gd name="connsiteY6" fmla="*/ 525092 h 1457272"/>
                <a:gd name="connsiteX0" fmla="*/ 385834 w 417649"/>
                <a:gd name="connsiteY0" fmla="*/ 504772 h 534580"/>
                <a:gd name="connsiteX1" fmla="*/ 380754 w 417649"/>
                <a:gd name="connsiteY1" fmla="*/ 375232 h 534580"/>
                <a:gd name="connsiteX2" fmla="*/ 149614 w 417649"/>
                <a:gd name="connsiteY2" fmla="*/ 27252 h 534580"/>
                <a:gd name="connsiteX3" fmla="*/ 17534 w 417649"/>
                <a:gd name="connsiteY3" fmla="*/ 128852 h 534580"/>
                <a:gd name="connsiteX4" fmla="*/ 258834 w 417649"/>
                <a:gd name="connsiteY4" fmla="*/ 469212 h 534580"/>
                <a:gd name="connsiteX5" fmla="*/ 357894 w 417649"/>
                <a:gd name="connsiteY5" fmla="*/ 525092 h 53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49" h="534580">
                  <a:moveTo>
                    <a:pt x="385834" y="504772"/>
                  </a:moveTo>
                  <a:cubicBezTo>
                    <a:pt x="450181" y="462439"/>
                    <a:pt x="400227" y="407405"/>
                    <a:pt x="380754" y="375232"/>
                  </a:cubicBezTo>
                  <a:lnTo>
                    <a:pt x="149614" y="27252"/>
                  </a:lnTo>
                  <a:cubicBezTo>
                    <a:pt x="85267" y="-43021"/>
                    <a:pt x="-47659" y="34025"/>
                    <a:pt x="17534" y="128852"/>
                  </a:cubicBezTo>
                  <a:lnTo>
                    <a:pt x="258834" y="469212"/>
                  </a:lnTo>
                  <a:cubicBezTo>
                    <a:pt x="302014" y="522552"/>
                    <a:pt x="329954" y="550492"/>
                    <a:pt x="357894" y="525092"/>
                  </a:cubicBezTo>
                </a:path>
              </a:pathLst>
            </a:custGeom>
            <a:solidFill>
              <a:srgbClr val="8E736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ihandform 144">
              <a:extLst>
                <a:ext uri="{FF2B5EF4-FFF2-40B4-BE49-F238E27FC236}">
                  <a16:creationId xmlns:a16="http://schemas.microsoft.com/office/drawing/2014/main" id="{10FE47EA-DB15-4AC5-8E54-2F574B6B4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66986" y="9069084"/>
              <a:ext cx="129377" cy="255875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584201 w 1016001"/>
                <a:gd name="connsiteY0" fmla="*/ 1590586 h 1605826"/>
                <a:gd name="connsiteX1" fmla="*/ 665481 w 1016001"/>
                <a:gd name="connsiteY1" fmla="*/ 1605826 h 1605826"/>
                <a:gd name="connsiteX2" fmla="*/ 822961 w 1016001"/>
                <a:gd name="connsiteY2" fmla="*/ 394246 h 1605826"/>
                <a:gd name="connsiteX3" fmla="*/ 899161 w 1016001"/>
                <a:gd name="connsiteY3" fmla="*/ 345986 h 1605826"/>
                <a:gd name="connsiteX4" fmla="*/ 1016001 w 1016001"/>
                <a:gd name="connsiteY4" fmla="*/ 61506 h 1605826"/>
                <a:gd name="connsiteX5" fmla="*/ 911861 w 1016001"/>
                <a:gd name="connsiteY5" fmla="*/ 18326 h 1605826"/>
                <a:gd name="connsiteX6" fmla="*/ 792481 w 1016001"/>
                <a:gd name="connsiteY6" fmla="*/ 259626 h 1605826"/>
                <a:gd name="connsiteX7" fmla="*/ 787401 w 1016001"/>
                <a:gd name="connsiteY7" fmla="*/ 376466 h 1605826"/>
                <a:gd name="connsiteX8" fmla="*/ 607061 w 1016001"/>
                <a:gd name="connsiteY8" fmla="*/ 1344206 h 1605826"/>
                <a:gd name="connsiteX9" fmla="*/ 368301 w 1016001"/>
                <a:gd name="connsiteY9" fmla="*/ 391706 h 1605826"/>
                <a:gd name="connsiteX10" fmla="*/ 363221 w 1016001"/>
                <a:gd name="connsiteY10" fmla="*/ 262166 h 1605826"/>
                <a:gd name="connsiteX11" fmla="*/ 1 w 1016001"/>
                <a:gd name="connsiteY11" fmla="*/ 15786 h 1605826"/>
                <a:gd name="connsiteX12" fmla="*/ 241301 w 1016001"/>
                <a:gd name="connsiteY12" fmla="*/ 356146 h 1605826"/>
                <a:gd name="connsiteX13" fmla="*/ 340361 w 1016001"/>
                <a:gd name="connsiteY13" fmla="*/ 412026 h 1605826"/>
                <a:gd name="connsiteX14" fmla="*/ 584201 w 1016001"/>
                <a:gd name="connsiteY14" fmla="*/ 1590586 h 1605826"/>
                <a:gd name="connsiteX0" fmla="*/ 342901 w 774701"/>
                <a:gd name="connsiteY0" fmla="*/ 1590586 h 1605826"/>
                <a:gd name="connsiteX1" fmla="*/ 424181 w 774701"/>
                <a:gd name="connsiteY1" fmla="*/ 1605826 h 1605826"/>
                <a:gd name="connsiteX2" fmla="*/ 581661 w 774701"/>
                <a:gd name="connsiteY2" fmla="*/ 394246 h 1605826"/>
                <a:gd name="connsiteX3" fmla="*/ 657861 w 774701"/>
                <a:gd name="connsiteY3" fmla="*/ 345986 h 1605826"/>
                <a:gd name="connsiteX4" fmla="*/ 774701 w 774701"/>
                <a:gd name="connsiteY4" fmla="*/ 61506 h 1605826"/>
                <a:gd name="connsiteX5" fmla="*/ 670561 w 774701"/>
                <a:gd name="connsiteY5" fmla="*/ 18326 h 1605826"/>
                <a:gd name="connsiteX6" fmla="*/ 551181 w 774701"/>
                <a:gd name="connsiteY6" fmla="*/ 259626 h 1605826"/>
                <a:gd name="connsiteX7" fmla="*/ 546101 w 774701"/>
                <a:gd name="connsiteY7" fmla="*/ 376466 h 1605826"/>
                <a:gd name="connsiteX8" fmla="*/ 365761 w 774701"/>
                <a:gd name="connsiteY8" fmla="*/ 1344206 h 1605826"/>
                <a:gd name="connsiteX9" fmla="*/ 127001 w 774701"/>
                <a:gd name="connsiteY9" fmla="*/ 391706 h 1605826"/>
                <a:gd name="connsiteX10" fmla="*/ 121921 w 774701"/>
                <a:gd name="connsiteY10" fmla="*/ 262166 h 1605826"/>
                <a:gd name="connsiteX11" fmla="*/ 1 w 774701"/>
                <a:gd name="connsiteY11" fmla="*/ 356146 h 1605826"/>
                <a:gd name="connsiteX12" fmla="*/ 99061 w 774701"/>
                <a:gd name="connsiteY12" fmla="*/ 412026 h 1605826"/>
                <a:gd name="connsiteX13" fmla="*/ 342901 w 774701"/>
                <a:gd name="connsiteY13" fmla="*/ 1590586 h 1605826"/>
                <a:gd name="connsiteX0" fmla="*/ 342901 w 774701"/>
                <a:gd name="connsiteY0" fmla="*/ 1590586 h 1605826"/>
                <a:gd name="connsiteX1" fmla="*/ 424181 w 774701"/>
                <a:gd name="connsiteY1" fmla="*/ 1605826 h 1605826"/>
                <a:gd name="connsiteX2" fmla="*/ 581661 w 774701"/>
                <a:gd name="connsiteY2" fmla="*/ 394246 h 1605826"/>
                <a:gd name="connsiteX3" fmla="*/ 657861 w 774701"/>
                <a:gd name="connsiteY3" fmla="*/ 345986 h 1605826"/>
                <a:gd name="connsiteX4" fmla="*/ 774701 w 774701"/>
                <a:gd name="connsiteY4" fmla="*/ 61506 h 1605826"/>
                <a:gd name="connsiteX5" fmla="*/ 670561 w 774701"/>
                <a:gd name="connsiteY5" fmla="*/ 18326 h 1605826"/>
                <a:gd name="connsiteX6" fmla="*/ 551181 w 774701"/>
                <a:gd name="connsiteY6" fmla="*/ 259626 h 1605826"/>
                <a:gd name="connsiteX7" fmla="*/ 546101 w 774701"/>
                <a:gd name="connsiteY7" fmla="*/ 376466 h 1605826"/>
                <a:gd name="connsiteX8" fmla="*/ 365761 w 774701"/>
                <a:gd name="connsiteY8" fmla="*/ 1344206 h 1605826"/>
                <a:gd name="connsiteX9" fmla="*/ 127001 w 774701"/>
                <a:gd name="connsiteY9" fmla="*/ 391706 h 1605826"/>
                <a:gd name="connsiteX10" fmla="*/ 1 w 774701"/>
                <a:gd name="connsiteY10" fmla="*/ 356146 h 1605826"/>
                <a:gd name="connsiteX11" fmla="*/ 99061 w 774701"/>
                <a:gd name="connsiteY11" fmla="*/ 412026 h 1605826"/>
                <a:gd name="connsiteX12" fmla="*/ 342901 w 774701"/>
                <a:gd name="connsiteY12" fmla="*/ 1590586 h 1605826"/>
                <a:gd name="connsiteX0" fmla="*/ 262563 w 694363"/>
                <a:gd name="connsiteY0" fmla="*/ 1590586 h 1605826"/>
                <a:gd name="connsiteX1" fmla="*/ 343843 w 694363"/>
                <a:gd name="connsiteY1" fmla="*/ 1605826 h 1605826"/>
                <a:gd name="connsiteX2" fmla="*/ 501323 w 694363"/>
                <a:gd name="connsiteY2" fmla="*/ 394246 h 1605826"/>
                <a:gd name="connsiteX3" fmla="*/ 577523 w 694363"/>
                <a:gd name="connsiteY3" fmla="*/ 345986 h 1605826"/>
                <a:gd name="connsiteX4" fmla="*/ 694363 w 694363"/>
                <a:gd name="connsiteY4" fmla="*/ 61506 h 1605826"/>
                <a:gd name="connsiteX5" fmla="*/ 590223 w 694363"/>
                <a:gd name="connsiteY5" fmla="*/ 18326 h 1605826"/>
                <a:gd name="connsiteX6" fmla="*/ 470843 w 694363"/>
                <a:gd name="connsiteY6" fmla="*/ 259626 h 1605826"/>
                <a:gd name="connsiteX7" fmla="*/ 465763 w 694363"/>
                <a:gd name="connsiteY7" fmla="*/ 376466 h 1605826"/>
                <a:gd name="connsiteX8" fmla="*/ 285423 w 694363"/>
                <a:gd name="connsiteY8" fmla="*/ 1344206 h 1605826"/>
                <a:gd name="connsiteX9" fmla="*/ 46663 w 694363"/>
                <a:gd name="connsiteY9" fmla="*/ 391706 h 1605826"/>
                <a:gd name="connsiteX10" fmla="*/ 18723 w 694363"/>
                <a:gd name="connsiteY10" fmla="*/ 412026 h 1605826"/>
                <a:gd name="connsiteX11" fmla="*/ 262563 w 694363"/>
                <a:gd name="connsiteY11" fmla="*/ 1590586 h 1605826"/>
                <a:gd name="connsiteX0" fmla="*/ 215963 w 647763"/>
                <a:gd name="connsiteY0" fmla="*/ 1590586 h 1605826"/>
                <a:gd name="connsiteX1" fmla="*/ 297243 w 647763"/>
                <a:gd name="connsiteY1" fmla="*/ 1605826 h 1605826"/>
                <a:gd name="connsiteX2" fmla="*/ 454723 w 647763"/>
                <a:gd name="connsiteY2" fmla="*/ 394246 h 1605826"/>
                <a:gd name="connsiteX3" fmla="*/ 530923 w 647763"/>
                <a:gd name="connsiteY3" fmla="*/ 345986 h 1605826"/>
                <a:gd name="connsiteX4" fmla="*/ 647763 w 647763"/>
                <a:gd name="connsiteY4" fmla="*/ 61506 h 1605826"/>
                <a:gd name="connsiteX5" fmla="*/ 543623 w 647763"/>
                <a:gd name="connsiteY5" fmla="*/ 18326 h 1605826"/>
                <a:gd name="connsiteX6" fmla="*/ 424243 w 647763"/>
                <a:gd name="connsiteY6" fmla="*/ 259626 h 1605826"/>
                <a:gd name="connsiteX7" fmla="*/ 419163 w 647763"/>
                <a:gd name="connsiteY7" fmla="*/ 376466 h 1605826"/>
                <a:gd name="connsiteX8" fmla="*/ 238823 w 647763"/>
                <a:gd name="connsiteY8" fmla="*/ 1344206 h 1605826"/>
                <a:gd name="connsiteX9" fmla="*/ 63 w 647763"/>
                <a:gd name="connsiteY9" fmla="*/ 391706 h 1605826"/>
                <a:gd name="connsiteX10" fmla="*/ 215963 w 647763"/>
                <a:gd name="connsiteY10" fmla="*/ 1590586 h 1605826"/>
                <a:gd name="connsiteX0" fmla="*/ 5982 w 437782"/>
                <a:gd name="connsiteY0" fmla="*/ 1590586 h 1605826"/>
                <a:gd name="connsiteX1" fmla="*/ 87262 w 437782"/>
                <a:gd name="connsiteY1" fmla="*/ 1605826 h 1605826"/>
                <a:gd name="connsiteX2" fmla="*/ 244742 w 437782"/>
                <a:gd name="connsiteY2" fmla="*/ 394246 h 1605826"/>
                <a:gd name="connsiteX3" fmla="*/ 320942 w 437782"/>
                <a:gd name="connsiteY3" fmla="*/ 345986 h 1605826"/>
                <a:gd name="connsiteX4" fmla="*/ 437782 w 437782"/>
                <a:gd name="connsiteY4" fmla="*/ 61506 h 1605826"/>
                <a:gd name="connsiteX5" fmla="*/ 333642 w 437782"/>
                <a:gd name="connsiteY5" fmla="*/ 18326 h 1605826"/>
                <a:gd name="connsiteX6" fmla="*/ 214262 w 437782"/>
                <a:gd name="connsiteY6" fmla="*/ 259626 h 1605826"/>
                <a:gd name="connsiteX7" fmla="*/ 209182 w 437782"/>
                <a:gd name="connsiteY7" fmla="*/ 376466 h 1605826"/>
                <a:gd name="connsiteX8" fmla="*/ 28842 w 437782"/>
                <a:gd name="connsiteY8" fmla="*/ 1344206 h 1605826"/>
                <a:gd name="connsiteX9" fmla="*/ 5982 w 437782"/>
                <a:gd name="connsiteY9" fmla="*/ 1590586 h 1605826"/>
                <a:gd name="connsiteX0" fmla="*/ 5249 w 414189"/>
                <a:gd name="connsiteY0" fmla="*/ 1344206 h 1660606"/>
                <a:gd name="connsiteX1" fmla="*/ 63669 w 414189"/>
                <a:gd name="connsiteY1" fmla="*/ 1605826 h 1660606"/>
                <a:gd name="connsiteX2" fmla="*/ 221149 w 414189"/>
                <a:gd name="connsiteY2" fmla="*/ 394246 h 1660606"/>
                <a:gd name="connsiteX3" fmla="*/ 297349 w 414189"/>
                <a:gd name="connsiteY3" fmla="*/ 345986 h 1660606"/>
                <a:gd name="connsiteX4" fmla="*/ 414189 w 414189"/>
                <a:gd name="connsiteY4" fmla="*/ 61506 h 1660606"/>
                <a:gd name="connsiteX5" fmla="*/ 310049 w 414189"/>
                <a:gd name="connsiteY5" fmla="*/ 18326 h 1660606"/>
                <a:gd name="connsiteX6" fmla="*/ 190669 w 414189"/>
                <a:gd name="connsiteY6" fmla="*/ 259626 h 1660606"/>
                <a:gd name="connsiteX7" fmla="*/ 185589 w 414189"/>
                <a:gd name="connsiteY7" fmla="*/ 376466 h 1660606"/>
                <a:gd name="connsiteX8" fmla="*/ 5249 w 414189"/>
                <a:gd name="connsiteY8" fmla="*/ 1344206 h 1660606"/>
                <a:gd name="connsiteX0" fmla="*/ 0 w 408940"/>
                <a:gd name="connsiteY0" fmla="*/ 1344206 h 1344213"/>
                <a:gd name="connsiteX1" fmla="*/ 215900 w 408940"/>
                <a:gd name="connsiteY1" fmla="*/ 394246 h 1344213"/>
                <a:gd name="connsiteX2" fmla="*/ 292100 w 408940"/>
                <a:gd name="connsiteY2" fmla="*/ 345986 h 1344213"/>
                <a:gd name="connsiteX3" fmla="*/ 408940 w 408940"/>
                <a:gd name="connsiteY3" fmla="*/ 61506 h 1344213"/>
                <a:gd name="connsiteX4" fmla="*/ 304800 w 408940"/>
                <a:gd name="connsiteY4" fmla="*/ 18326 h 1344213"/>
                <a:gd name="connsiteX5" fmla="*/ 185420 w 408940"/>
                <a:gd name="connsiteY5" fmla="*/ 259626 h 1344213"/>
                <a:gd name="connsiteX6" fmla="*/ 180340 w 408940"/>
                <a:gd name="connsiteY6" fmla="*/ 376466 h 1344213"/>
                <a:gd name="connsiteX7" fmla="*/ 0 w 408940"/>
                <a:gd name="connsiteY7" fmla="*/ 1344206 h 1344213"/>
                <a:gd name="connsiteX0" fmla="*/ 19236 w 247836"/>
                <a:gd name="connsiteY0" fmla="*/ 376466 h 396892"/>
                <a:gd name="connsiteX1" fmla="*/ 54796 w 247836"/>
                <a:gd name="connsiteY1" fmla="*/ 394246 h 396892"/>
                <a:gd name="connsiteX2" fmla="*/ 130996 w 247836"/>
                <a:gd name="connsiteY2" fmla="*/ 345986 h 396892"/>
                <a:gd name="connsiteX3" fmla="*/ 247836 w 247836"/>
                <a:gd name="connsiteY3" fmla="*/ 61506 h 396892"/>
                <a:gd name="connsiteX4" fmla="*/ 143696 w 247836"/>
                <a:gd name="connsiteY4" fmla="*/ 18326 h 396892"/>
                <a:gd name="connsiteX5" fmla="*/ 24316 w 247836"/>
                <a:gd name="connsiteY5" fmla="*/ 259626 h 396892"/>
                <a:gd name="connsiteX6" fmla="*/ 19236 w 247836"/>
                <a:gd name="connsiteY6" fmla="*/ 376466 h 396892"/>
                <a:gd name="connsiteX0" fmla="*/ 19235 w 247835"/>
                <a:gd name="connsiteY0" fmla="*/ 376466 h 395016"/>
                <a:gd name="connsiteX1" fmla="*/ 54795 w 247835"/>
                <a:gd name="connsiteY1" fmla="*/ 394246 h 395016"/>
                <a:gd name="connsiteX2" fmla="*/ 130995 w 247835"/>
                <a:gd name="connsiteY2" fmla="*/ 345986 h 395016"/>
                <a:gd name="connsiteX3" fmla="*/ 247835 w 247835"/>
                <a:gd name="connsiteY3" fmla="*/ 61506 h 395016"/>
                <a:gd name="connsiteX4" fmla="*/ 143695 w 247835"/>
                <a:gd name="connsiteY4" fmla="*/ 18326 h 395016"/>
                <a:gd name="connsiteX5" fmla="*/ 24315 w 247835"/>
                <a:gd name="connsiteY5" fmla="*/ 259626 h 395016"/>
                <a:gd name="connsiteX6" fmla="*/ 19235 w 247835"/>
                <a:gd name="connsiteY6" fmla="*/ 376466 h 395016"/>
                <a:gd name="connsiteX0" fmla="*/ 19235 w 247835"/>
                <a:gd name="connsiteY0" fmla="*/ 376466 h 395016"/>
                <a:gd name="connsiteX1" fmla="*/ 54795 w 247835"/>
                <a:gd name="connsiteY1" fmla="*/ 394246 h 395016"/>
                <a:gd name="connsiteX2" fmla="*/ 130995 w 247835"/>
                <a:gd name="connsiteY2" fmla="*/ 345986 h 395016"/>
                <a:gd name="connsiteX3" fmla="*/ 247835 w 247835"/>
                <a:gd name="connsiteY3" fmla="*/ 61506 h 395016"/>
                <a:gd name="connsiteX4" fmla="*/ 143695 w 247835"/>
                <a:gd name="connsiteY4" fmla="*/ 18326 h 395016"/>
                <a:gd name="connsiteX5" fmla="*/ 24315 w 247835"/>
                <a:gd name="connsiteY5" fmla="*/ 259626 h 395016"/>
                <a:gd name="connsiteX6" fmla="*/ 19235 w 247835"/>
                <a:gd name="connsiteY6" fmla="*/ 376466 h 395016"/>
                <a:gd name="connsiteX0" fmla="*/ 20523 w 249123"/>
                <a:gd name="connsiteY0" fmla="*/ 376466 h 395016"/>
                <a:gd name="connsiteX1" fmla="*/ 56083 w 249123"/>
                <a:gd name="connsiteY1" fmla="*/ 394246 h 395016"/>
                <a:gd name="connsiteX2" fmla="*/ 132283 w 249123"/>
                <a:gd name="connsiteY2" fmla="*/ 345986 h 395016"/>
                <a:gd name="connsiteX3" fmla="*/ 249123 w 249123"/>
                <a:gd name="connsiteY3" fmla="*/ 61506 h 395016"/>
                <a:gd name="connsiteX4" fmla="*/ 144983 w 249123"/>
                <a:gd name="connsiteY4" fmla="*/ 18326 h 395016"/>
                <a:gd name="connsiteX5" fmla="*/ 25603 w 249123"/>
                <a:gd name="connsiteY5" fmla="*/ 259626 h 395016"/>
                <a:gd name="connsiteX6" fmla="*/ 20523 w 249123"/>
                <a:gd name="connsiteY6" fmla="*/ 376466 h 395016"/>
                <a:gd name="connsiteX0" fmla="*/ 20523 w 249123"/>
                <a:gd name="connsiteY0" fmla="*/ 376466 h 402776"/>
                <a:gd name="connsiteX1" fmla="*/ 56083 w 249123"/>
                <a:gd name="connsiteY1" fmla="*/ 394246 h 402776"/>
                <a:gd name="connsiteX2" fmla="*/ 132283 w 249123"/>
                <a:gd name="connsiteY2" fmla="*/ 345986 h 402776"/>
                <a:gd name="connsiteX3" fmla="*/ 249123 w 249123"/>
                <a:gd name="connsiteY3" fmla="*/ 61506 h 402776"/>
                <a:gd name="connsiteX4" fmla="*/ 144983 w 249123"/>
                <a:gd name="connsiteY4" fmla="*/ 18326 h 402776"/>
                <a:gd name="connsiteX5" fmla="*/ 25603 w 249123"/>
                <a:gd name="connsiteY5" fmla="*/ 259626 h 402776"/>
                <a:gd name="connsiteX6" fmla="*/ 20523 w 249123"/>
                <a:gd name="connsiteY6" fmla="*/ 376466 h 402776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747 w 249347"/>
                <a:gd name="connsiteY0" fmla="*/ 376466 h 400588"/>
                <a:gd name="connsiteX1" fmla="*/ 56307 w 249347"/>
                <a:gd name="connsiteY1" fmla="*/ 394246 h 400588"/>
                <a:gd name="connsiteX2" fmla="*/ 132507 w 249347"/>
                <a:gd name="connsiteY2" fmla="*/ 345986 h 400588"/>
                <a:gd name="connsiteX3" fmla="*/ 249347 w 249347"/>
                <a:gd name="connsiteY3" fmla="*/ 61506 h 400588"/>
                <a:gd name="connsiteX4" fmla="*/ 145207 w 249347"/>
                <a:gd name="connsiteY4" fmla="*/ 18326 h 400588"/>
                <a:gd name="connsiteX5" fmla="*/ 25827 w 249347"/>
                <a:gd name="connsiteY5" fmla="*/ 259626 h 400588"/>
                <a:gd name="connsiteX6" fmla="*/ 20747 w 249347"/>
                <a:gd name="connsiteY6" fmla="*/ 376466 h 400588"/>
                <a:gd name="connsiteX0" fmla="*/ 20747 w 249347"/>
                <a:gd name="connsiteY0" fmla="*/ 376466 h 400588"/>
                <a:gd name="connsiteX1" fmla="*/ 56307 w 249347"/>
                <a:gd name="connsiteY1" fmla="*/ 394246 h 400588"/>
                <a:gd name="connsiteX2" fmla="*/ 132507 w 249347"/>
                <a:gd name="connsiteY2" fmla="*/ 345986 h 400588"/>
                <a:gd name="connsiteX3" fmla="*/ 249347 w 249347"/>
                <a:gd name="connsiteY3" fmla="*/ 61506 h 400588"/>
                <a:gd name="connsiteX4" fmla="*/ 145207 w 249347"/>
                <a:gd name="connsiteY4" fmla="*/ 18326 h 400588"/>
                <a:gd name="connsiteX5" fmla="*/ 25827 w 249347"/>
                <a:gd name="connsiteY5" fmla="*/ 259626 h 400588"/>
                <a:gd name="connsiteX6" fmla="*/ 20747 w 249347"/>
                <a:gd name="connsiteY6" fmla="*/ 376466 h 400588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5997"/>
                <a:gd name="connsiteX1" fmla="*/ 56307 w 249347"/>
                <a:gd name="connsiteY1" fmla="*/ 394246 h 405997"/>
                <a:gd name="connsiteX2" fmla="*/ 132507 w 249347"/>
                <a:gd name="connsiteY2" fmla="*/ 345986 h 405997"/>
                <a:gd name="connsiteX3" fmla="*/ 249347 w 249347"/>
                <a:gd name="connsiteY3" fmla="*/ 61506 h 405997"/>
                <a:gd name="connsiteX4" fmla="*/ 145207 w 249347"/>
                <a:gd name="connsiteY4" fmla="*/ 18326 h 405997"/>
                <a:gd name="connsiteX5" fmla="*/ 25827 w 249347"/>
                <a:gd name="connsiteY5" fmla="*/ 259626 h 405997"/>
                <a:gd name="connsiteX6" fmla="*/ 20747 w 249347"/>
                <a:gd name="connsiteY6" fmla="*/ 376466 h 405997"/>
                <a:gd name="connsiteX0" fmla="*/ 20747 w 249347"/>
                <a:gd name="connsiteY0" fmla="*/ 378410 h 407941"/>
                <a:gd name="connsiteX1" fmla="*/ 56307 w 249347"/>
                <a:gd name="connsiteY1" fmla="*/ 396190 h 407941"/>
                <a:gd name="connsiteX2" fmla="*/ 132507 w 249347"/>
                <a:gd name="connsiteY2" fmla="*/ 347930 h 407941"/>
                <a:gd name="connsiteX3" fmla="*/ 249347 w 249347"/>
                <a:gd name="connsiteY3" fmla="*/ 63450 h 407941"/>
                <a:gd name="connsiteX4" fmla="*/ 145207 w 249347"/>
                <a:gd name="connsiteY4" fmla="*/ 20270 h 407941"/>
                <a:gd name="connsiteX5" fmla="*/ 25827 w 249347"/>
                <a:gd name="connsiteY5" fmla="*/ 261570 h 407941"/>
                <a:gd name="connsiteX6" fmla="*/ 20747 w 249347"/>
                <a:gd name="connsiteY6" fmla="*/ 378410 h 407941"/>
                <a:gd name="connsiteX0" fmla="*/ 20747 w 251332"/>
                <a:gd name="connsiteY0" fmla="*/ 378488 h 408019"/>
                <a:gd name="connsiteX1" fmla="*/ 56307 w 251332"/>
                <a:gd name="connsiteY1" fmla="*/ 396268 h 408019"/>
                <a:gd name="connsiteX2" fmla="*/ 132507 w 251332"/>
                <a:gd name="connsiteY2" fmla="*/ 348008 h 408019"/>
                <a:gd name="connsiteX3" fmla="*/ 249347 w 251332"/>
                <a:gd name="connsiteY3" fmla="*/ 63528 h 408019"/>
                <a:gd name="connsiteX4" fmla="*/ 145207 w 251332"/>
                <a:gd name="connsiteY4" fmla="*/ 20348 h 408019"/>
                <a:gd name="connsiteX5" fmla="*/ 25827 w 251332"/>
                <a:gd name="connsiteY5" fmla="*/ 261648 h 408019"/>
                <a:gd name="connsiteX6" fmla="*/ 20747 w 251332"/>
                <a:gd name="connsiteY6" fmla="*/ 378488 h 408019"/>
                <a:gd name="connsiteX0" fmla="*/ 20747 w 252106"/>
                <a:gd name="connsiteY0" fmla="*/ 379205 h 408736"/>
                <a:gd name="connsiteX1" fmla="*/ 56307 w 252106"/>
                <a:gd name="connsiteY1" fmla="*/ 396985 h 408736"/>
                <a:gd name="connsiteX2" fmla="*/ 132507 w 252106"/>
                <a:gd name="connsiteY2" fmla="*/ 348725 h 408736"/>
                <a:gd name="connsiteX3" fmla="*/ 249347 w 252106"/>
                <a:gd name="connsiteY3" fmla="*/ 64245 h 408736"/>
                <a:gd name="connsiteX4" fmla="*/ 145207 w 252106"/>
                <a:gd name="connsiteY4" fmla="*/ 21065 h 408736"/>
                <a:gd name="connsiteX5" fmla="*/ 25827 w 252106"/>
                <a:gd name="connsiteY5" fmla="*/ 262365 h 408736"/>
                <a:gd name="connsiteX6" fmla="*/ 20747 w 252106"/>
                <a:gd name="connsiteY6" fmla="*/ 379205 h 408736"/>
                <a:gd name="connsiteX0" fmla="*/ 20747 w 251778"/>
                <a:gd name="connsiteY0" fmla="*/ 378814 h 408345"/>
                <a:gd name="connsiteX1" fmla="*/ 56307 w 251778"/>
                <a:gd name="connsiteY1" fmla="*/ 396594 h 408345"/>
                <a:gd name="connsiteX2" fmla="*/ 132507 w 251778"/>
                <a:gd name="connsiteY2" fmla="*/ 348334 h 408345"/>
                <a:gd name="connsiteX3" fmla="*/ 249347 w 251778"/>
                <a:gd name="connsiteY3" fmla="*/ 63854 h 408345"/>
                <a:gd name="connsiteX4" fmla="*/ 145207 w 251778"/>
                <a:gd name="connsiteY4" fmla="*/ 20674 h 408345"/>
                <a:gd name="connsiteX5" fmla="*/ 25827 w 251778"/>
                <a:gd name="connsiteY5" fmla="*/ 261974 h 408345"/>
                <a:gd name="connsiteX6" fmla="*/ 20747 w 251778"/>
                <a:gd name="connsiteY6" fmla="*/ 378814 h 408345"/>
                <a:gd name="connsiteX0" fmla="*/ 20747 w 254028"/>
                <a:gd name="connsiteY0" fmla="*/ 381476 h 411007"/>
                <a:gd name="connsiteX1" fmla="*/ 56307 w 254028"/>
                <a:gd name="connsiteY1" fmla="*/ 399256 h 411007"/>
                <a:gd name="connsiteX2" fmla="*/ 132507 w 254028"/>
                <a:gd name="connsiteY2" fmla="*/ 350996 h 411007"/>
                <a:gd name="connsiteX3" fmla="*/ 249347 w 254028"/>
                <a:gd name="connsiteY3" fmla="*/ 66516 h 411007"/>
                <a:gd name="connsiteX4" fmla="*/ 145207 w 254028"/>
                <a:gd name="connsiteY4" fmla="*/ 23336 h 411007"/>
                <a:gd name="connsiteX5" fmla="*/ 25827 w 254028"/>
                <a:gd name="connsiteY5" fmla="*/ 264636 h 411007"/>
                <a:gd name="connsiteX6" fmla="*/ 20747 w 254028"/>
                <a:gd name="connsiteY6" fmla="*/ 381476 h 4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28" h="411007">
                  <a:moveTo>
                    <a:pt x="20747" y="381476"/>
                  </a:moveTo>
                  <a:cubicBezTo>
                    <a:pt x="48330" y="391161"/>
                    <a:pt x="39459" y="389827"/>
                    <a:pt x="56307" y="399256"/>
                  </a:cubicBezTo>
                  <a:cubicBezTo>
                    <a:pt x="71263" y="407626"/>
                    <a:pt x="89327" y="437356"/>
                    <a:pt x="132507" y="350996"/>
                  </a:cubicBezTo>
                  <a:lnTo>
                    <a:pt x="249347" y="66516"/>
                  </a:lnTo>
                  <a:cubicBezTo>
                    <a:pt x="277683" y="11429"/>
                    <a:pt x="169107" y="-26797"/>
                    <a:pt x="145207" y="23336"/>
                  </a:cubicBezTo>
                  <a:lnTo>
                    <a:pt x="25827" y="264636"/>
                  </a:lnTo>
                  <a:cubicBezTo>
                    <a:pt x="-26666" y="392483"/>
                    <a:pt x="16382" y="376002"/>
                    <a:pt x="20747" y="381476"/>
                  </a:cubicBezTo>
                  <a:close/>
                </a:path>
              </a:pathLst>
            </a:custGeom>
            <a:solidFill>
              <a:srgbClr val="8E736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ihandform 148">
              <a:extLst>
                <a:ext uri="{FF2B5EF4-FFF2-40B4-BE49-F238E27FC236}">
                  <a16:creationId xmlns:a16="http://schemas.microsoft.com/office/drawing/2014/main" id="{9F6C2969-B9C3-45F4-8947-5720F56A6046}"/>
                </a:ext>
              </a:extLst>
            </p:cNvPr>
            <p:cNvSpPr/>
            <p:nvPr/>
          </p:nvSpPr>
          <p:spPr>
            <a:xfrm>
              <a:off x="6073" y="8987698"/>
              <a:ext cx="515621" cy="1048178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34" h="1718892">
                  <a:moveTo>
                    <a:pt x="601734" y="1703652"/>
                  </a:moveTo>
                  <a:lnTo>
                    <a:pt x="683014" y="1718892"/>
                  </a:lnTo>
                  <a:cubicBezTo>
                    <a:pt x="642374" y="1315879"/>
                    <a:pt x="776994" y="702045"/>
                    <a:pt x="840494" y="507312"/>
                  </a:cubicBezTo>
                  <a:cubicBezTo>
                    <a:pt x="868434" y="486992"/>
                    <a:pt x="873514" y="545412"/>
                    <a:pt x="916694" y="459052"/>
                  </a:cubicBezTo>
                  <a:lnTo>
                    <a:pt x="1033534" y="174572"/>
                  </a:lnTo>
                  <a:cubicBezTo>
                    <a:pt x="1021681" y="137319"/>
                    <a:pt x="1012367" y="84825"/>
                    <a:pt x="929394" y="131392"/>
                  </a:cubicBezTo>
                  <a:lnTo>
                    <a:pt x="810014" y="372692"/>
                  </a:lnTo>
                  <a:cubicBezTo>
                    <a:pt x="757521" y="500539"/>
                    <a:pt x="806627" y="450585"/>
                    <a:pt x="804934" y="489532"/>
                  </a:cubicBezTo>
                  <a:cubicBezTo>
                    <a:pt x="713494" y="724905"/>
                    <a:pt x="649994" y="1153319"/>
                    <a:pt x="624594" y="1457272"/>
                  </a:cubicBezTo>
                  <a:cubicBezTo>
                    <a:pt x="599194" y="1081352"/>
                    <a:pt x="497594" y="824812"/>
                    <a:pt x="385834" y="504772"/>
                  </a:cubicBezTo>
                  <a:cubicBezTo>
                    <a:pt x="450181" y="462439"/>
                    <a:pt x="400227" y="407405"/>
                    <a:pt x="380754" y="375232"/>
                  </a:cubicBezTo>
                  <a:lnTo>
                    <a:pt x="149614" y="27252"/>
                  </a:lnTo>
                  <a:cubicBezTo>
                    <a:pt x="85267" y="-43021"/>
                    <a:pt x="-47659" y="34025"/>
                    <a:pt x="17534" y="128852"/>
                  </a:cubicBezTo>
                  <a:lnTo>
                    <a:pt x="258834" y="469212"/>
                  </a:lnTo>
                  <a:cubicBezTo>
                    <a:pt x="302014" y="522552"/>
                    <a:pt x="329954" y="550492"/>
                    <a:pt x="357894" y="525092"/>
                  </a:cubicBezTo>
                  <a:cubicBezTo>
                    <a:pt x="517067" y="1018699"/>
                    <a:pt x="564481" y="1283705"/>
                    <a:pt x="601734" y="1703652"/>
                  </a:cubicBezTo>
                  <a:close/>
                </a:path>
              </a:pathLst>
            </a:custGeom>
            <a:solidFill>
              <a:srgbClr val="B88472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ihandform 149">
              <a:extLst>
                <a:ext uri="{FF2B5EF4-FFF2-40B4-BE49-F238E27FC236}">
                  <a16:creationId xmlns:a16="http://schemas.microsoft.com/office/drawing/2014/main" id="{6AA920C6-62E3-4643-80BF-C8B08BB38E25}"/>
                </a:ext>
              </a:extLst>
            </p:cNvPr>
            <p:cNvSpPr/>
            <p:nvPr/>
          </p:nvSpPr>
          <p:spPr>
            <a:xfrm>
              <a:off x="5981" y="8987698"/>
              <a:ext cx="208362" cy="325986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946460 w 1033534"/>
                <a:gd name="connsiteY6" fmla="*/ 116824 h 1718892"/>
                <a:gd name="connsiteX7" fmla="*/ 810014 w 1033534"/>
                <a:gd name="connsiteY7" fmla="*/ 372692 h 1718892"/>
                <a:gd name="connsiteX8" fmla="*/ 804934 w 1033534"/>
                <a:gd name="connsiteY8" fmla="*/ 489532 h 1718892"/>
                <a:gd name="connsiteX9" fmla="*/ 624594 w 1033534"/>
                <a:gd name="connsiteY9" fmla="*/ 1457272 h 1718892"/>
                <a:gd name="connsiteX10" fmla="*/ 385834 w 1033534"/>
                <a:gd name="connsiteY10" fmla="*/ 504772 h 1718892"/>
                <a:gd name="connsiteX11" fmla="*/ 380754 w 1033534"/>
                <a:gd name="connsiteY11" fmla="*/ 375232 h 1718892"/>
                <a:gd name="connsiteX12" fmla="*/ 149614 w 1033534"/>
                <a:gd name="connsiteY12" fmla="*/ 27252 h 1718892"/>
                <a:gd name="connsiteX13" fmla="*/ 17534 w 1033534"/>
                <a:gd name="connsiteY13" fmla="*/ 128852 h 1718892"/>
                <a:gd name="connsiteX14" fmla="*/ 258834 w 1033534"/>
                <a:gd name="connsiteY14" fmla="*/ 469212 h 1718892"/>
                <a:gd name="connsiteX15" fmla="*/ 357894 w 1033534"/>
                <a:gd name="connsiteY15" fmla="*/ 525092 h 1718892"/>
                <a:gd name="connsiteX16" fmla="*/ 601734 w 1033534"/>
                <a:gd name="connsiteY16" fmla="*/ 1703652 h 1718892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929394 w 1393090"/>
                <a:gd name="connsiteY0" fmla="*/ 131392 h 1718892"/>
                <a:gd name="connsiteX1" fmla="*/ 810014 w 1393090"/>
                <a:gd name="connsiteY1" fmla="*/ 372692 h 1718892"/>
                <a:gd name="connsiteX2" fmla="*/ 804934 w 1393090"/>
                <a:gd name="connsiteY2" fmla="*/ 489532 h 1718892"/>
                <a:gd name="connsiteX3" fmla="*/ 624594 w 1393090"/>
                <a:gd name="connsiteY3" fmla="*/ 1457272 h 1718892"/>
                <a:gd name="connsiteX4" fmla="*/ 385834 w 1393090"/>
                <a:gd name="connsiteY4" fmla="*/ 504772 h 1718892"/>
                <a:gd name="connsiteX5" fmla="*/ 380754 w 1393090"/>
                <a:gd name="connsiteY5" fmla="*/ 375232 h 1718892"/>
                <a:gd name="connsiteX6" fmla="*/ 149614 w 1393090"/>
                <a:gd name="connsiteY6" fmla="*/ 27252 h 1718892"/>
                <a:gd name="connsiteX7" fmla="*/ 17534 w 1393090"/>
                <a:gd name="connsiteY7" fmla="*/ 128852 h 1718892"/>
                <a:gd name="connsiteX8" fmla="*/ 258834 w 1393090"/>
                <a:gd name="connsiteY8" fmla="*/ 469212 h 1718892"/>
                <a:gd name="connsiteX9" fmla="*/ 357894 w 1393090"/>
                <a:gd name="connsiteY9" fmla="*/ 525092 h 1718892"/>
                <a:gd name="connsiteX10" fmla="*/ 601734 w 1393090"/>
                <a:gd name="connsiteY10" fmla="*/ 1703652 h 1718892"/>
                <a:gd name="connsiteX11" fmla="*/ 683014 w 1393090"/>
                <a:gd name="connsiteY11" fmla="*/ 1718892 h 1718892"/>
                <a:gd name="connsiteX12" fmla="*/ 840494 w 1393090"/>
                <a:gd name="connsiteY12" fmla="*/ 507312 h 1718892"/>
                <a:gd name="connsiteX13" fmla="*/ 916694 w 1393090"/>
                <a:gd name="connsiteY13" fmla="*/ 459052 h 1718892"/>
                <a:gd name="connsiteX14" fmla="*/ 1393090 w 1393090"/>
                <a:gd name="connsiteY14" fmla="*/ 505666 h 1718892"/>
                <a:gd name="connsiteX0" fmla="*/ 810014 w 1393090"/>
                <a:gd name="connsiteY0" fmla="*/ 372692 h 1718892"/>
                <a:gd name="connsiteX1" fmla="*/ 804934 w 1393090"/>
                <a:gd name="connsiteY1" fmla="*/ 489532 h 1718892"/>
                <a:gd name="connsiteX2" fmla="*/ 624594 w 1393090"/>
                <a:gd name="connsiteY2" fmla="*/ 1457272 h 1718892"/>
                <a:gd name="connsiteX3" fmla="*/ 385834 w 1393090"/>
                <a:gd name="connsiteY3" fmla="*/ 504772 h 1718892"/>
                <a:gd name="connsiteX4" fmla="*/ 380754 w 1393090"/>
                <a:gd name="connsiteY4" fmla="*/ 375232 h 1718892"/>
                <a:gd name="connsiteX5" fmla="*/ 149614 w 1393090"/>
                <a:gd name="connsiteY5" fmla="*/ 27252 h 1718892"/>
                <a:gd name="connsiteX6" fmla="*/ 17534 w 1393090"/>
                <a:gd name="connsiteY6" fmla="*/ 128852 h 1718892"/>
                <a:gd name="connsiteX7" fmla="*/ 258834 w 1393090"/>
                <a:gd name="connsiteY7" fmla="*/ 469212 h 1718892"/>
                <a:gd name="connsiteX8" fmla="*/ 357894 w 1393090"/>
                <a:gd name="connsiteY8" fmla="*/ 525092 h 1718892"/>
                <a:gd name="connsiteX9" fmla="*/ 601734 w 1393090"/>
                <a:gd name="connsiteY9" fmla="*/ 1703652 h 1718892"/>
                <a:gd name="connsiteX10" fmla="*/ 683014 w 1393090"/>
                <a:gd name="connsiteY10" fmla="*/ 1718892 h 1718892"/>
                <a:gd name="connsiteX11" fmla="*/ 840494 w 1393090"/>
                <a:gd name="connsiteY11" fmla="*/ 507312 h 1718892"/>
                <a:gd name="connsiteX12" fmla="*/ 916694 w 1393090"/>
                <a:gd name="connsiteY12" fmla="*/ 459052 h 1718892"/>
                <a:gd name="connsiteX13" fmla="*/ 1393090 w 1393090"/>
                <a:gd name="connsiteY13" fmla="*/ 505666 h 1718892"/>
                <a:gd name="connsiteX0" fmla="*/ 810014 w 916694"/>
                <a:gd name="connsiteY0" fmla="*/ 372692 h 1718892"/>
                <a:gd name="connsiteX1" fmla="*/ 804934 w 916694"/>
                <a:gd name="connsiteY1" fmla="*/ 489532 h 1718892"/>
                <a:gd name="connsiteX2" fmla="*/ 624594 w 916694"/>
                <a:gd name="connsiteY2" fmla="*/ 1457272 h 1718892"/>
                <a:gd name="connsiteX3" fmla="*/ 385834 w 916694"/>
                <a:gd name="connsiteY3" fmla="*/ 504772 h 1718892"/>
                <a:gd name="connsiteX4" fmla="*/ 380754 w 916694"/>
                <a:gd name="connsiteY4" fmla="*/ 375232 h 1718892"/>
                <a:gd name="connsiteX5" fmla="*/ 149614 w 916694"/>
                <a:gd name="connsiteY5" fmla="*/ 27252 h 1718892"/>
                <a:gd name="connsiteX6" fmla="*/ 17534 w 916694"/>
                <a:gd name="connsiteY6" fmla="*/ 128852 h 1718892"/>
                <a:gd name="connsiteX7" fmla="*/ 258834 w 916694"/>
                <a:gd name="connsiteY7" fmla="*/ 469212 h 1718892"/>
                <a:gd name="connsiteX8" fmla="*/ 357894 w 916694"/>
                <a:gd name="connsiteY8" fmla="*/ 525092 h 1718892"/>
                <a:gd name="connsiteX9" fmla="*/ 601734 w 916694"/>
                <a:gd name="connsiteY9" fmla="*/ 1703652 h 1718892"/>
                <a:gd name="connsiteX10" fmla="*/ 683014 w 916694"/>
                <a:gd name="connsiteY10" fmla="*/ 1718892 h 1718892"/>
                <a:gd name="connsiteX11" fmla="*/ 840494 w 916694"/>
                <a:gd name="connsiteY11" fmla="*/ 507312 h 1718892"/>
                <a:gd name="connsiteX12" fmla="*/ 916694 w 916694"/>
                <a:gd name="connsiteY12" fmla="*/ 459052 h 1718892"/>
                <a:gd name="connsiteX0" fmla="*/ 810014 w 840493"/>
                <a:gd name="connsiteY0" fmla="*/ 372692 h 1718892"/>
                <a:gd name="connsiteX1" fmla="*/ 804934 w 840493"/>
                <a:gd name="connsiteY1" fmla="*/ 489532 h 1718892"/>
                <a:gd name="connsiteX2" fmla="*/ 624594 w 840493"/>
                <a:gd name="connsiteY2" fmla="*/ 1457272 h 1718892"/>
                <a:gd name="connsiteX3" fmla="*/ 385834 w 840493"/>
                <a:gd name="connsiteY3" fmla="*/ 504772 h 1718892"/>
                <a:gd name="connsiteX4" fmla="*/ 380754 w 840493"/>
                <a:gd name="connsiteY4" fmla="*/ 375232 h 1718892"/>
                <a:gd name="connsiteX5" fmla="*/ 149614 w 840493"/>
                <a:gd name="connsiteY5" fmla="*/ 27252 h 1718892"/>
                <a:gd name="connsiteX6" fmla="*/ 17534 w 840493"/>
                <a:gd name="connsiteY6" fmla="*/ 128852 h 1718892"/>
                <a:gd name="connsiteX7" fmla="*/ 258834 w 840493"/>
                <a:gd name="connsiteY7" fmla="*/ 469212 h 1718892"/>
                <a:gd name="connsiteX8" fmla="*/ 357894 w 840493"/>
                <a:gd name="connsiteY8" fmla="*/ 525092 h 1718892"/>
                <a:gd name="connsiteX9" fmla="*/ 601734 w 840493"/>
                <a:gd name="connsiteY9" fmla="*/ 1703652 h 1718892"/>
                <a:gd name="connsiteX10" fmla="*/ 683014 w 840493"/>
                <a:gd name="connsiteY10" fmla="*/ 1718892 h 1718892"/>
                <a:gd name="connsiteX11" fmla="*/ 840494 w 840493"/>
                <a:gd name="connsiteY11" fmla="*/ 507312 h 1718892"/>
                <a:gd name="connsiteX0" fmla="*/ 804934 w 840493"/>
                <a:gd name="connsiteY0" fmla="*/ 489532 h 1718892"/>
                <a:gd name="connsiteX1" fmla="*/ 624594 w 840493"/>
                <a:gd name="connsiteY1" fmla="*/ 1457272 h 1718892"/>
                <a:gd name="connsiteX2" fmla="*/ 385834 w 840493"/>
                <a:gd name="connsiteY2" fmla="*/ 504772 h 1718892"/>
                <a:gd name="connsiteX3" fmla="*/ 380754 w 840493"/>
                <a:gd name="connsiteY3" fmla="*/ 375232 h 1718892"/>
                <a:gd name="connsiteX4" fmla="*/ 149614 w 840493"/>
                <a:gd name="connsiteY4" fmla="*/ 27252 h 1718892"/>
                <a:gd name="connsiteX5" fmla="*/ 17534 w 840493"/>
                <a:gd name="connsiteY5" fmla="*/ 128852 h 1718892"/>
                <a:gd name="connsiteX6" fmla="*/ 258834 w 840493"/>
                <a:gd name="connsiteY6" fmla="*/ 469212 h 1718892"/>
                <a:gd name="connsiteX7" fmla="*/ 357894 w 840493"/>
                <a:gd name="connsiteY7" fmla="*/ 525092 h 1718892"/>
                <a:gd name="connsiteX8" fmla="*/ 601734 w 840493"/>
                <a:gd name="connsiteY8" fmla="*/ 1703652 h 1718892"/>
                <a:gd name="connsiteX9" fmla="*/ 683014 w 840493"/>
                <a:gd name="connsiteY9" fmla="*/ 1718892 h 1718892"/>
                <a:gd name="connsiteX10" fmla="*/ 840494 w 840493"/>
                <a:gd name="connsiteY10" fmla="*/ 507312 h 1718892"/>
                <a:gd name="connsiteX0" fmla="*/ 624594 w 840493"/>
                <a:gd name="connsiteY0" fmla="*/ 1457272 h 1718892"/>
                <a:gd name="connsiteX1" fmla="*/ 385834 w 840493"/>
                <a:gd name="connsiteY1" fmla="*/ 504772 h 1718892"/>
                <a:gd name="connsiteX2" fmla="*/ 380754 w 840493"/>
                <a:gd name="connsiteY2" fmla="*/ 375232 h 1718892"/>
                <a:gd name="connsiteX3" fmla="*/ 149614 w 840493"/>
                <a:gd name="connsiteY3" fmla="*/ 27252 h 1718892"/>
                <a:gd name="connsiteX4" fmla="*/ 17534 w 840493"/>
                <a:gd name="connsiteY4" fmla="*/ 128852 h 1718892"/>
                <a:gd name="connsiteX5" fmla="*/ 258834 w 840493"/>
                <a:gd name="connsiteY5" fmla="*/ 469212 h 1718892"/>
                <a:gd name="connsiteX6" fmla="*/ 357894 w 840493"/>
                <a:gd name="connsiteY6" fmla="*/ 525092 h 1718892"/>
                <a:gd name="connsiteX7" fmla="*/ 601734 w 840493"/>
                <a:gd name="connsiteY7" fmla="*/ 1703652 h 1718892"/>
                <a:gd name="connsiteX8" fmla="*/ 683014 w 840493"/>
                <a:gd name="connsiteY8" fmla="*/ 1718892 h 1718892"/>
                <a:gd name="connsiteX9" fmla="*/ 840494 w 840493"/>
                <a:gd name="connsiteY9" fmla="*/ 507312 h 1718892"/>
                <a:gd name="connsiteX0" fmla="*/ 624594 w 683014"/>
                <a:gd name="connsiteY0" fmla="*/ 1457272 h 1718892"/>
                <a:gd name="connsiteX1" fmla="*/ 385834 w 683014"/>
                <a:gd name="connsiteY1" fmla="*/ 504772 h 1718892"/>
                <a:gd name="connsiteX2" fmla="*/ 380754 w 683014"/>
                <a:gd name="connsiteY2" fmla="*/ 375232 h 1718892"/>
                <a:gd name="connsiteX3" fmla="*/ 149614 w 683014"/>
                <a:gd name="connsiteY3" fmla="*/ 27252 h 1718892"/>
                <a:gd name="connsiteX4" fmla="*/ 17534 w 683014"/>
                <a:gd name="connsiteY4" fmla="*/ 128852 h 1718892"/>
                <a:gd name="connsiteX5" fmla="*/ 258834 w 683014"/>
                <a:gd name="connsiteY5" fmla="*/ 469212 h 1718892"/>
                <a:gd name="connsiteX6" fmla="*/ 357894 w 683014"/>
                <a:gd name="connsiteY6" fmla="*/ 525092 h 1718892"/>
                <a:gd name="connsiteX7" fmla="*/ 601734 w 683014"/>
                <a:gd name="connsiteY7" fmla="*/ 1703652 h 1718892"/>
                <a:gd name="connsiteX8" fmla="*/ 683014 w 683014"/>
                <a:gd name="connsiteY8" fmla="*/ 1718892 h 1718892"/>
                <a:gd name="connsiteX0" fmla="*/ 624594 w 624594"/>
                <a:gd name="connsiteY0" fmla="*/ 1457272 h 1703652"/>
                <a:gd name="connsiteX1" fmla="*/ 385834 w 624594"/>
                <a:gd name="connsiteY1" fmla="*/ 504772 h 1703652"/>
                <a:gd name="connsiteX2" fmla="*/ 380754 w 624594"/>
                <a:gd name="connsiteY2" fmla="*/ 375232 h 1703652"/>
                <a:gd name="connsiteX3" fmla="*/ 149614 w 624594"/>
                <a:gd name="connsiteY3" fmla="*/ 27252 h 1703652"/>
                <a:gd name="connsiteX4" fmla="*/ 17534 w 624594"/>
                <a:gd name="connsiteY4" fmla="*/ 128852 h 1703652"/>
                <a:gd name="connsiteX5" fmla="*/ 258834 w 624594"/>
                <a:gd name="connsiteY5" fmla="*/ 469212 h 1703652"/>
                <a:gd name="connsiteX6" fmla="*/ 357894 w 624594"/>
                <a:gd name="connsiteY6" fmla="*/ 525092 h 1703652"/>
                <a:gd name="connsiteX7" fmla="*/ 601734 w 624594"/>
                <a:gd name="connsiteY7" fmla="*/ 1703652 h 1703652"/>
                <a:gd name="connsiteX0" fmla="*/ 624594 w 624594"/>
                <a:gd name="connsiteY0" fmla="*/ 1457272 h 1457272"/>
                <a:gd name="connsiteX1" fmla="*/ 385834 w 624594"/>
                <a:gd name="connsiteY1" fmla="*/ 504772 h 1457272"/>
                <a:gd name="connsiteX2" fmla="*/ 380754 w 624594"/>
                <a:gd name="connsiteY2" fmla="*/ 375232 h 1457272"/>
                <a:gd name="connsiteX3" fmla="*/ 149614 w 624594"/>
                <a:gd name="connsiteY3" fmla="*/ 27252 h 1457272"/>
                <a:gd name="connsiteX4" fmla="*/ 17534 w 624594"/>
                <a:gd name="connsiteY4" fmla="*/ 128852 h 1457272"/>
                <a:gd name="connsiteX5" fmla="*/ 258834 w 624594"/>
                <a:gd name="connsiteY5" fmla="*/ 469212 h 1457272"/>
                <a:gd name="connsiteX6" fmla="*/ 357894 w 624594"/>
                <a:gd name="connsiteY6" fmla="*/ 525092 h 1457272"/>
                <a:gd name="connsiteX0" fmla="*/ 385834 w 417649"/>
                <a:gd name="connsiteY0" fmla="*/ 504772 h 534580"/>
                <a:gd name="connsiteX1" fmla="*/ 380754 w 417649"/>
                <a:gd name="connsiteY1" fmla="*/ 375232 h 534580"/>
                <a:gd name="connsiteX2" fmla="*/ 149614 w 417649"/>
                <a:gd name="connsiteY2" fmla="*/ 27252 h 534580"/>
                <a:gd name="connsiteX3" fmla="*/ 17534 w 417649"/>
                <a:gd name="connsiteY3" fmla="*/ 128852 h 534580"/>
                <a:gd name="connsiteX4" fmla="*/ 258834 w 417649"/>
                <a:gd name="connsiteY4" fmla="*/ 469212 h 534580"/>
                <a:gd name="connsiteX5" fmla="*/ 357894 w 417649"/>
                <a:gd name="connsiteY5" fmla="*/ 525092 h 53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49" h="534580">
                  <a:moveTo>
                    <a:pt x="385834" y="504772"/>
                  </a:moveTo>
                  <a:cubicBezTo>
                    <a:pt x="450181" y="462439"/>
                    <a:pt x="400227" y="407405"/>
                    <a:pt x="380754" y="375232"/>
                  </a:cubicBezTo>
                  <a:lnTo>
                    <a:pt x="149614" y="27252"/>
                  </a:lnTo>
                  <a:cubicBezTo>
                    <a:pt x="85267" y="-43021"/>
                    <a:pt x="-47659" y="34025"/>
                    <a:pt x="17534" y="128852"/>
                  </a:cubicBezTo>
                  <a:lnTo>
                    <a:pt x="258834" y="469212"/>
                  </a:lnTo>
                  <a:cubicBezTo>
                    <a:pt x="302014" y="522552"/>
                    <a:pt x="329954" y="550492"/>
                    <a:pt x="357894" y="525092"/>
                  </a:cubicBezTo>
                </a:path>
              </a:pathLst>
            </a:custGeom>
            <a:solidFill>
              <a:srgbClr val="8E736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ihandform 150">
              <a:extLst>
                <a:ext uri="{FF2B5EF4-FFF2-40B4-BE49-F238E27FC236}">
                  <a16:creationId xmlns:a16="http://schemas.microsoft.com/office/drawing/2014/main" id="{5D25988C-C47E-4C9A-8EA0-0F667D603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580" y="9059706"/>
              <a:ext cx="129377" cy="255875"/>
            </a:xfrm>
            <a:custGeom>
              <a:avLst/>
              <a:gdLst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0264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89280 w 1031240"/>
                <a:gd name="connsiteY8" fmla="*/ 116840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15340 w 1031240"/>
                <a:gd name="connsiteY2" fmla="*/ 49276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31240"/>
                <a:gd name="connsiteY0" fmla="*/ 1666240 h 1691640"/>
                <a:gd name="connsiteX1" fmla="*/ 665480 w 1031240"/>
                <a:gd name="connsiteY1" fmla="*/ 1691640 h 1691640"/>
                <a:gd name="connsiteX2" fmla="*/ 820420 w 1031240"/>
                <a:gd name="connsiteY2" fmla="*/ 482600 h 1691640"/>
                <a:gd name="connsiteX3" fmla="*/ 899160 w 1031240"/>
                <a:gd name="connsiteY3" fmla="*/ 431800 h 1691640"/>
                <a:gd name="connsiteX4" fmla="*/ 1031240 w 1031240"/>
                <a:gd name="connsiteY4" fmla="*/ 157480 h 1691640"/>
                <a:gd name="connsiteX5" fmla="*/ 924560 w 1031240"/>
                <a:gd name="connsiteY5" fmla="*/ 81280 h 1691640"/>
                <a:gd name="connsiteX6" fmla="*/ 792480 w 1031240"/>
                <a:gd name="connsiteY6" fmla="*/ 345440 h 1691640"/>
                <a:gd name="connsiteX7" fmla="*/ 787400 w 1031240"/>
                <a:gd name="connsiteY7" fmla="*/ 462280 h 1691640"/>
                <a:gd name="connsiteX8" fmla="*/ 599440 w 1031240"/>
                <a:gd name="connsiteY8" fmla="*/ 1305560 h 1691640"/>
                <a:gd name="connsiteX9" fmla="*/ 355600 w 1031240"/>
                <a:gd name="connsiteY9" fmla="*/ 462280 h 1691640"/>
                <a:gd name="connsiteX10" fmla="*/ 370840 w 1031240"/>
                <a:gd name="connsiteY10" fmla="*/ 431800 h 1691640"/>
                <a:gd name="connsiteX11" fmla="*/ 370840 w 1031240"/>
                <a:gd name="connsiteY11" fmla="*/ 335280 h 1691640"/>
                <a:gd name="connsiteX12" fmla="*/ 132080 w 1031240"/>
                <a:gd name="connsiteY12" fmla="*/ 0 h 1691640"/>
                <a:gd name="connsiteX13" fmla="*/ 0 w 1031240"/>
                <a:gd name="connsiteY13" fmla="*/ 101600 h 1691640"/>
                <a:gd name="connsiteX14" fmla="*/ 233680 w 1031240"/>
                <a:gd name="connsiteY14" fmla="*/ 452120 h 1691640"/>
                <a:gd name="connsiteX15" fmla="*/ 340360 w 1031240"/>
                <a:gd name="connsiteY15" fmla="*/ 497840 h 1691640"/>
                <a:gd name="connsiteX16" fmla="*/ 589280 w 103124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24560 w 1016000"/>
                <a:gd name="connsiteY5" fmla="*/ 8128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0420 w 1016000"/>
                <a:gd name="connsiteY2" fmla="*/ 48260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599440 w 1016000"/>
                <a:gd name="connsiteY8" fmla="*/ 130556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55600 w 1016000"/>
                <a:gd name="connsiteY9" fmla="*/ 46228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9280 w 1016000"/>
                <a:gd name="connsiteY0" fmla="*/ 166624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9280 w 1016000"/>
                <a:gd name="connsiteY16" fmla="*/ 166624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431800 h 1691640"/>
                <a:gd name="connsiteX11" fmla="*/ 370840 w 1016000"/>
                <a:gd name="connsiteY11" fmla="*/ 335280 h 1691640"/>
                <a:gd name="connsiteX12" fmla="*/ 132080 w 1016000"/>
                <a:gd name="connsiteY12" fmla="*/ 0 h 1691640"/>
                <a:gd name="connsiteX13" fmla="*/ 0 w 1016000"/>
                <a:gd name="connsiteY13" fmla="*/ 101600 h 1691640"/>
                <a:gd name="connsiteX14" fmla="*/ 233680 w 1016000"/>
                <a:gd name="connsiteY14" fmla="*/ 452120 h 1691640"/>
                <a:gd name="connsiteX15" fmla="*/ 340360 w 1016000"/>
                <a:gd name="connsiteY15" fmla="*/ 497840 h 1691640"/>
                <a:gd name="connsiteX16" fmla="*/ 584200 w 1016000"/>
                <a:gd name="connsiteY16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70840 w 1016000"/>
                <a:gd name="connsiteY10" fmla="*/ 3352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33680 w 1016000"/>
                <a:gd name="connsiteY13" fmla="*/ 45212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76400 h 1691640"/>
                <a:gd name="connsiteX1" fmla="*/ 665480 w 1016000"/>
                <a:gd name="connsiteY1" fmla="*/ 1691640 h 1691640"/>
                <a:gd name="connsiteX2" fmla="*/ 822960 w 1016000"/>
                <a:gd name="connsiteY2" fmla="*/ 480060 h 1691640"/>
                <a:gd name="connsiteX3" fmla="*/ 899160 w 1016000"/>
                <a:gd name="connsiteY3" fmla="*/ 431800 h 1691640"/>
                <a:gd name="connsiteX4" fmla="*/ 1016000 w 1016000"/>
                <a:gd name="connsiteY4" fmla="*/ 147320 h 1691640"/>
                <a:gd name="connsiteX5" fmla="*/ 911860 w 1016000"/>
                <a:gd name="connsiteY5" fmla="*/ 104140 h 1691640"/>
                <a:gd name="connsiteX6" fmla="*/ 792480 w 1016000"/>
                <a:gd name="connsiteY6" fmla="*/ 345440 h 1691640"/>
                <a:gd name="connsiteX7" fmla="*/ 787400 w 1016000"/>
                <a:gd name="connsiteY7" fmla="*/ 462280 h 1691640"/>
                <a:gd name="connsiteX8" fmla="*/ 607060 w 1016000"/>
                <a:gd name="connsiteY8" fmla="*/ 1430020 h 1691640"/>
                <a:gd name="connsiteX9" fmla="*/ 368300 w 1016000"/>
                <a:gd name="connsiteY9" fmla="*/ 477520 h 1691640"/>
                <a:gd name="connsiteX10" fmla="*/ 363220 w 1016000"/>
                <a:gd name="connsiteY10" fmla="*/ 347980 h 1691640"/>
                <a:gd name="connsiteX11" fmla="*/ 132080 w 1016000"/>
                <a:gd name="connsiteY11" fmla="*/ 0 h 1691640"/>
                <a:gd name="connsiteX12" fmla="*/ 0 w 1016000"/>
                <a:gd name="connsiteY12" fmla="*/ 101600 h 1691640"/>
                <a:gd name="connsiteX13" fmla="*/ 241300 w 1016000"/>
                <a:gd name="connsiteY13" fmla="*/ 441960 h 1691640"/>
                <a:gd name="connsiteX14" fmla="*/ 340360 w 1016000"/>
                <a:gd name="connsiteY14" fmla="*/ 497840 h 1691640"/>
                <a:gd name="connsiteX15" fmla="*/ 584200 w 1016000"/>
                <a:gd name="connsiteY15" fmla="*/ 1676400 h 1691640"/>
                <a:gd name="connsiteX0" fmla="*/ 584200 w 1016000"/>
                <a:gd name="connsiteY0" fmla="*/ 1692249 h 1707489"/>
                <a:gd name="connsiteX1" fmla="*/ 665480 w 1016000"/>
                <a:gd name="connsiteY1" fmla="*/ 1707489 h 1707489"/>
                <a:gd name="connsiteX2" fmla="*/ 822960 w 1016000"/>
                <a:gd name="connsiteY2" fmla="*/ 495909 h 1707489"/>
                <a:gd name="connsiteX3" fmla="*/ 899160 w 1016000"/>
                <a:gd name="connsiteY3" fmla="*/ 447649 h 1707489"/>
                <a:gd name="connsiteX4" fmla="*/ 1016000 w 1016000"/>
                <a:gd name="connsiteY4" fmla="*/ 163169 h 1707489"/>
                <a:gd name="connsiteX5" fmla="*/ 911860 w 1016000"/>
                <a:gd name="connsiteY5" fmla="*/ 119989 h 1707489"/>
                <a:gd name="connsiteX6" fmla="*/ 792480 w 1016000"/>
                <a:gd name="connsiteY6" fmla="*/ 361289 h 1707489"/>
                <a:gd name="connsiteX7" fmla="*/ 787400 w 1016000"/>
                <a:gd name="connsiteY7" fmla="*/ 478129 h 1707489"/>
                <a:gd name="connsiteX8" fmla="*/ 607060 w 1016000"/>
                <a:gd name="connsiteY8" fmla="*/ 1445869 h 1707489"/>
                <a:gd name="connsiteX9" fmla="*/ 368300 w 1016000"/>
                <a:gd name="connsiteY9" fmla="*/ 493369 h 1707489"/>
                <a:gd name="connsiteX10" fmla="*/ 363220 w 1016000"/>
                <a:gd name="connsiteY10" fmla="*/ 363829 h 1707489"/>
                <a:gd name="connsiteX11" fmla="*/ 132080 w 1016000"/>
                <a:gd name="connsiteY11" fmla="*/ 15849 h 1707489"/>
                <a:gd name="connsiteX12" fmla="*/ 0 w 1016000"/>
                <a:gd name="connsiteY12" fmla="*/ 117449 h 1707489"/>
                <a:gd name="connsiteX13" fmla="*/ 241300 w 1016000"/>
                <a:gd name="connsiteY13" fmla="*/ 457809 h 1707489"/>
                <a:gd name="connsiteX14" fmla="*/ 340360 w 1016000"/>
                <a:gd name="connsiteY14" fmla="*/ 513689 h 1707489"/>
                <a:gd name="connsiteX15" fmla="*/ 584200 w 1016000"/>
                <a:gd name="connsiteY15" fmla="*/ 1692249 h 1707489"/>
                <a:gd name="connsiteX0" fmla="*/ 594945 w 1026745"/>
                <a:gd name="connsiteY0" fmla="*/ 1694675 h 1709915"/>
                <a:gd name="connsiteX1" fmla="*/ 676225 w 1026745"/>
                <a:gd name="connsiteY1" fmla="*/ 1709915 h 1709915"/>
                <a:gd name="connsiteX2" fmla="*/ 833705 w 1026745"/>
                <a:gd name="connsiteY2" fmla="*/ 498335 h 1709915"/>
                <a:gd name="connsiteX3" fmla="*/ 909905 w 1026745"/>
                <a:gd name="connsiteY3" fmla="*/ 450075 h 1709915"/>
                <a:gd name="connsiteX4" fmla="*/ 1026745 w 1026745"/>
                <a:gd name="connsiteY4" fmla="*/ 165595 h 1709915"/>
                <a:gd name="connsiteX5" fmla="*/ 922605 w 1026745"/>
                <a:gd name="connsiteY5" fmla="*/ 122415 h 1709915"/>
                <a:gd name="connsiteX6" fmla="*/ 803225 w 1026745"/>
                <a:gd name="connsiteY6" fmla="*/ 363715 h 1709915"/>
                <a:gd name="connsiteX7" fmla="*/ 798145 w 1026745"/>
                <a:gd name="connsiteY7" fmla="*/ 480555 h 1709915"/>
                <a:gd name="connsiteX8" fmla="*/ 617805 w 1026745"/>
                <a:gd name="connsiteY8" fmla="*/ 1448295 h 1709915"/>
                <a:gd name="connsiteX9" fmla="*/ 379045 w 1026745"/>
                <a:gd name="connsiteY9" fmla="*/ 495795 h 1709915"/>
                <a:gd name="connsiteX10" fmla="*/ 373965 w 1026745"/>
                <a:gd name="connsiteY10" fmla="*/ 366255 h 1709915"/>
                <a:gd name="connsiteX11" fmla="*/ 142825 w 1026745"/>
                <a:gd name="connsiteY11" fmla="*/ 18275 h 1709915"/>
                <a:gd name="connsiteX12" fmla="*/ 10745 w 1026745"/>
                <a:gd name="connsiteY12" fmla="*/ 119875 h 1709915"/>
                <a:gd name="connsiteX13" fmla="*/ 252045 w 1026745"/>
                <a:gd name="connsiteY13" fmla="*/ 460235 h 1709915"/>
                <a:gd name="connsiteX14" fmla="*/ 351105 w 1026745"/>
                <a:gd name="connsiteY14" fmla="*/ 516115 h 1709915"/>
                <a:gd name="connsiteX15" fmla="*/ 594945 w 1026745"/>
                <a:gd name="connsiteY15" fmla="*/ 1694675 h 1709915"/>
                <a:gd name="connsiteX0" fmla="*/ 590197 w 1021997"/>
                <a:gd name="connsiteY0" fmla="*/ 1698750 h 1713990"/>
                <a:gd name="connsiteX1" fmla="*/ 671477 w 1021997"/>
                <a:gd name="connsiteY1" fmla="*/ 1713990 h 1713990"/>
                <a:gd name="connsiteX2" fmla="*/ 828957 w 1021997"/>
                <a:gd name="connsiteY2" fmla="*/ 502410 h 1713990"/>
                <a:gd name="connsiteX3" fmla="*/ 905157 w 1021997"/>
                <a:gd name="connsiteY3" fmla="*/ 454150 h 1713990"/>
                <a:gd name="connsiteX4" fmla="*/ 1021997 w 1021997"/>
                <a:gd name="connsiteY4" fmla="*/ 169670 h 1713990"/>
                <a:gd name="connsiteX5" fmla="*/ 917857 w 1021997"/>
                <a:gd name="connsiteY5" fmla="*/ 126490 h 1713990"/>
                <a:gd name="connsiteX6" fmla="*/ 798477 w 1021997"/>
                <a:gd name="connsiteY6" fmla="*/ 367790 h 1713990"/>
                <a:gd name="connsiteX7" fmla="*/ 793397 w 1021997"/>
                <a:gd name="connsiteY7" fmla="*/ 484630 h 1713990"/>
                <a:gd name="connsiteX8" fmla="*/ 613057 w 1021997"/>
                <a:gd name="connsiteY8" fmla="*/ 1452370 h 1713990"/>
                <a:gd name="connsiteX9" fmla="*/ 374297 w 1021997"/>
                <a:gd name="connsiteY9" fmla="*/ 499870 h 1713990"/>
                <a:gd name="connsiteX10" fmla="*/ 369217 w 1021997"/>
                <a:gd name="connsiteY10" fmla="*/ 370330 h 1713990"/>
                <a:gd name="connsiteX11" fmla="*/ 138077 w 1021997"/>
                <a:gd name="connsiteY11" fmla="*/ 22350 h 1713990"/>
                <a:gd name="connsiteX12" fmla="*/ 5997 w 1021997"/>
                <a:gd name="connsiteY12" fmla="*/ 123950 h 1713990"/>
                <a:gd name="connsiteX13" fmla="*/ 247297 w 1021997"/>
                <a:gd name="connsiteY13" fmla="*/ 464310 h 1713990"/>
                <a:gd name="connsiteX14" fmla="*/ 346357 w 1021997"/>
                <a:gd name="connsiteY14" fmla="*/ 520190 h 1713990"/>
                <a:gd name="connsiteX15" fmla="*/ 590197 w 1021997"/>
                <a:gd name="connsiteY15" fmla="*/ 1698750 h 1713990"/>
                <a:gd name="connsiteX0" fmla="*/ 590422 w 1022222"/>
                <a:gd name="connsiteY0" fmla="*/ 1698750 h 1713990"/>
                <a:gd name="connsiteX1" fmla="*/ 671702 w 1022222"/>
                <a:gd name="connsiteY1" fmla="*/ 1713990 h 1713990"/>
                <a:gd name="connsiteX2" fmla="*/ 829182 w 1022222"/>
                <a:gd name="connsiteY2" fmla="*/ 502410 h 1713990"/>
                <a:gd name="connsiteX3" fmla="*/ 905382 w 1022222"/>
                <a:gd name="connsiteY3" fmla="*/ 454150 h 1713990"/>
                <a:gd name="connsiteX4" fmla="*/ 1022222 w 1022222"/>
                <a:gd name="connsiteY4" fmla="*/ 169670 h 1713990"/>
                <a:gd name="connsiteX5" fmla="*/ 918082 w 1022222"/>
                <a:gd name="connsiteY5" fmla="*/ 126490 h 1713990"/>
                <a:gd name="connsiteX6" fmla="*/ 798702 w 1022222"/>
                <a:gd name="connsiteY6" fmla="*/ 367790 h 1713990"/>
                <a:gd name="connsiteX7" fmla="*/ 793622 w 1022222"/>
                <a:gd name="connsiteY7" fmla="*/ 484630 h 1713990"/>
                <a:gd name="connsiteX8" fmla="*/ 613282 w 1022222"/>
                <a:gd name="connsiteY8" fmla="*/ 1452370 h 1713990"/>
                <a:gd name="connsiteX9" fmla="*/ 374522 w 1022222"/>
                <a:gd name="connsiteY9" fmla="*/ 499870 h 1713990"/>
                <a:gd name="connsiteX10" fmla="*/ 369442 w 1022222"/>
                <a:gd name="connsiteY10" fmla="*/ 370330 h 1713990"/>
                <a:gd name="connsiteX11" fmla="*/ 138302 w 1022222"/>
                <a:gd name="connsiteY11" fmla="*/ 22350 h 1713990"/>
                <a:gd name="connsiteX12" fmla="*/ 6222 w 1022222"/>
                <a:gd name="connsiteY12" fmla="*/ 123950 h 1713990"/>
                <a:gd name="connsiteX13" fmla="*/ 247522 w 1022222"/>
                <a:gd name="connsiteY13" fmla="*/ 464310 h 1713990"/>
                <a:gd name="connsiteX14" fmla="*/ 346582 w 1022222"/>
                <a:gd name="connsiteY14" fmla="*/ 520190 h 1713990"/>
                <a:gd name="connsiteX15" fmla="*/ 590422 w 1022222"/>
                <a:gd name="connsiteY15" fmla="*/ 1698750 h 1713990"/>
                <a:gd name="connsiteX0" fmla="*/ 601734 w 1033534"/>
                <a:gd name="connsiteY0" fmla="*/ 1703652 h 1718892"/>
                <a:gd name="connsiteX1" fmla="*/ 683014 w 1033534"/>
                <a:gd name="connsiteY1" fmla="*/ 1718892 h 1718892"/>
                <a:gd name="connsiteX2" fmla="*/ 840494 w 1033534"/>
                <a:gd name="connsiteY2" fmla="*/ 507312 h 1718892"/>
                <a:gd name="connsiteX3" fmla="*/ 916694 w 1033534"/>
                <a:gd name="connsiteY3" fmla="*/ 459052 h 1718892"/>
                <a:gd name="connsiteX4" fmla="*/ 1033534 w 1033534"/>
                <a:gd name="connsiteY4" fmla="*/ 174572 h 1718892"/>
                <a:gd name="connsiteX5" fmla="*/ 929394 w 1033534"/>
                <a:gd name="connsiteY5" fmla="*/ 131392 h 1718892"/>
                <a:gd name="connsiteX6" fmla="*/ 810014 w 1033534"/>
                <a:gd name="connsiteY6" fmla="*/ 372692 h 1718892"/>
                <a:gd name="connsiteX7" fmla="*/ 804934 w 1033534"/>
                <a:gd name="connsiteY7" fmla="*/ 489532 h 1718892"/>
                <a:gd name="connsiteX8" fmla="*/ 624594 w 1033534"/>
                <a:gd name="connsiteY8" fmla="*/ 1457272 h 1718892"/>
                <a:gd name="connsiteX9" fmla="*/ 385834 w 1033534"/>
                <a:gd name="connsiteY9" fmla="*/ 504772 h 1718892"/>
                <a:gd name="connsiteX10" fmla="*/ 380754 w 1033534"/>
                <a:gd name="connsiteY10" fmla="*/ 375232 h 1718892"/>
                <a:gd name="connsiteX11" fmla="*/ 149614 w 1033534"/>
                <a:gd name="connsiteY11" fmla="*/ 27252 h 1718892"/>
                <a:gd name="connsiteX12" fmla="*/ 17534 w 1033534"/>
                <a:gd name="connsiteY12" fmla="*/ 128852 h 1718892"/>
                <a:gd name="connsiteX13" fmla="*/ 258834 w 1033534"/>
                <a:gd name="connsiteY13" fmla="*/ 469212 h 1718892"/>
                <a:gd name="connsiteX14" fmla="*/ 357894 w 1033534"/>
                <a:gd name="connsiteY14" fmla="*/ 525092 h 1718892"/>
                <a:gd name="connsiteX15" fmla="*/ 601734 w 1033534"/>
                <a:gd name="connsiteY15" fmla="*/ 1703652 h 1718892"/>
                <a:gd name="connsiteX0" fmla="*/ 584201 w 1016001"/>
                <a:gd name="connsiteY0" fmla="*/ 1590586 h 1605826"/>
                <a:gd name="connsiteX1" fmla="*/ 665481 w 1016001"/>
                <a:gd name="connsiteY1" fmla="*/ 1605826 h 1605826"/>
                <a:gd name="connsiteX2" fmla="*/ 822961 w 1016001"/>
                <a:gd name="connsiteY2" fmla="*/ 394246 h 1605826"/>
                <a:gd name="connsiteX3" fmla="*/ 899161 w 1016001"/>
                <a:gd name="connsiteY3" fmla="*/ 345986 h 1605826"/>
                <a:gd name="connsiteX4" fmla="*/ 1016001 w 1016001"/>
                <a:gd name="connsiteY4" fmla="*/ 61506 h 1605826"/>
                <a:gd name="connsiteX5" fmla="*/ 911861 w 1016001"/>
                <a:gd name="connsiteY5" fmla="*/ 18326 h 1605826"/>
                <a:gd name="connsiteX6" fmla="*/ 792481 w 1016001"/>
                <a:gd name="connsiteY6" fmla="*/ 259626 h 1605826"/>
                <a:gd name="connsiteX7" fmla="*/ 787401 w 1016001"/>
                <a:gd name="connsiteY7" fmla="*/ 376466 h 1605826"/>
                <a:gd name="connsiteX8" fmla="*/ 607061 w 1016001"/>
                <a:gd name="connsiteY8" fmla="*/ 1344206 h 1605826"/>
                <a:gd name="connsiteX9" fmla="*/ 368301 w 1016001"/>
                <a:gd name="connsiteY9" fmla="*/ 391706 h 1605826"/>
                <a:gd name="connsiteX10" fmla="*/ 363221 w 1016001"/>
                <a:gd name="connsiteY10" fmla="*/ 262166 h 1605826"/>
                <a:gd name="connsiteX11" fmla="*/ 1 w 1016001"/>
                <a:gd name="connsiteY11" fmla="*/ 15786 h 1605826"/>
                <a:gd name="connsiteX12" fmla="*/ 241301 w 1016001"/>
                <a:gd name="connsiteY12" fmla="*/ 356146 h 1605826"/>
                <a:gd name="connsiteX13" fmla="*/ 340361 w 1016001"/>
                <a:gd name="connsiteY13" fmla="*/ 412026 h 1605826"/>
                <a:gd name="connsiteX14" fmla="*/ 584201 w 1016001"/>
                <a:gd name="connsiteY14" fmla="*/ 1590586 h 1605826"/>
                <a:gd name="connsiteX0" fmla="*/ 342901 w 774701"/>
                <a:gd name="connsiteY0" fmla="*/ 1590586 h 1605826"/>
                <a:gd name="connsiteX1" fmla="*/ 424181 w 774701"/>
                <a:gd name="connsiteY1" fmla="*/ 1605826 h 1605826"/>
                <a:gd name="connsiteX2" fmla="*/ 581661 w 774701"/>
                <a:gd name="connsiteY2" fmla="*/ 394246 h 1605826"/>
                <a:gd name="connsiteX3" fmla="*/ 657861 w 774701"/>
                <a:gd name="connsiteY3" fmla="*/ 345986 h 1605826"/>
                <a:gd name="connsiteX4" fmla="*/ 774701 w 774701"/>
                <a:gd name="connsiteY4" fmla="*/ 61506 h 1605826"/>
                <a:gd name="connsiteX5" fmla="*/ 670561 w 774701"/>
                <a:gd name="connsiteY5" fmla="*/ 18326 h 1605826"/>
                <a:gd name="connsiteX6" fmla="*/ 551181 w 774701"/>
                <a:gd name="connsiteY6" fmla="*/ 259626 h 1605826"/>
                <a:gd name="connsiteX7" fmla="*/ 546101 w 774701"/>
                <a:gd name="connsiteY7" fmla="*/ 376466 h 1605826"/>
                <a:gd name="connsiteX8" fmla="*/ 365761 w 774701"/>
                <a:gd name="connsiteY8" fmla="*/ 1344206 h 1605826"/>
                <a:gd name="connsiteX9" fmla="*/ 127001 w 774701"/>
                <a:gd name="connsiteY9" fmla="*/ 391706 h 1605826"/>
                <a:gd name="connsiteX10" fmla="*/ 121921 w 774701"/>
                <a:gd name="connsiteY10" fmla="*/ 262166 h 1605826"/>
                <a:gd name="connsiteX11" fmla="*/ 1 w 774701"/>
                <a:gd name="connsiteY11" fmla="*/ 356146 h 1605826"/>
                <a:gd name="connsiteX12" fmla="*/ 99061 w 774701"/>
                <a:gd name="connsiteY12" fmla="*/ 412026 h 1605826"/>
                <a:gd name="connsiteX13" fmla="*/ 342901 w 774701"/>
                <a:gd name="connsiteY13" fmla="*/ 1590586 h 1605826"/>
                <a:gd name="connsiteX0" fmla="*/ 342901 w 774701"/>
                <a:gd name="connsiteY0" fmla="*/ 1590586 h 1605826"/>
                <a:gd name="connsiteX1" fmla="*/ 424181 w 774701"/>
                <a:gd name="connsiteY1" fmla="*/ 1605826 h 1605826"/>
                <a:gd name="connsiteX2" fmla="*/ 581661 w 774701"/>
                <a:gd name="connsiteY2" fmla="*/ 394246 h 1605826"/>
                <a:gd name="connsiteX3" fmla="*/ 657861 w 774701"/>
                <a:gd name="connsiteY3" fmla="*/ 345986 h 1605826"/>
                <a:gd name="connsiteX4" fmla="*/ 774701 w 774701"/>
                <a:gd name="connsiteY4" fmla="*/ 61506 h 1605826"/>
                <a:gd name="connsiteX5" fmla="*/ 670561 w 774701"/>
                <a:gd name="connsiteY5" fmla="*/ 18326 h 1605826"/>
                <a:gd name="connsiteX6" fmla="*/ 551181 w 774701"/>
                <a:gd name="connsiteY6" fmla="*/ 259626 h 1605826"/>
                <a:gd name="connsiteX7" fmla="*/ 546101 w 774701"/>
                <a:gd name="connsiteY7" fmla="*/ 376466 h 1605826"/>
                <a:gd name="connsiteX8" fmla="*/ 365761 w 774701"/>
                <a:gd name="connsiteY8" fmla="*/ 1344206 h 1605826"/>
                <a:gd name="connsiteX9" fmla="*/ 127001 w 774701"/>
                <a:gd name="connsiteY9" fmla="*/ 391706 h 1605826"/>
                <a:gd name="connsiteX10" fmla="*/ 1 w 774701"/>
                <a:gd name="connsiteY10" fmla="*/ 356146 h 1605826"/>
                <a:gd name="connsiteX11" fmla="*/ 99061 w 774701"/>
                <a:gd name="connsiteY11" fmla="*/ 412026 h 1605826"/>
                <a:gd name="connsiteX12" fmla="*/ 342901 w 774701"/>
                <a:gd name="connsiteY12" fmla="*/ 1590586 h 1605826"/>
                <a:gd name="connsiteX0" fmla="*/ 262563 w 694363"/>
                <a:gd name="connsiteY0" fmla="*/ 1590586 h 1605826"/>
                <a:gd name="connsiteX1" fmla="*/ 343843 w 694363"/>
                <a:gd name="connsiteY1" fmla="*/ 1605826 h 1605826"/>
                <a:gd name="connsiteX2" fmla="*/ 501323 w 694363"/>
                <a:gd name="connsiteY2" fmla="*/ 394246 h 1605826"/>
                <a:gd name="connsiteX3" fmla="*/ 577523 w 694363"/>
                <a:gd name="connsiteY3" fmla="*/ 345986 h 1605826"/>
                <a:gd name="connsiteX4" fmla="*/ 694363 w 694363"/>
                <a:gd name="connsiteY4" fmla="*/ 61506 h 1605826"/>
                <a:gd name="connsiteX5" fmla="*/ 590223 w 694363"/>
                <a:gd name="connsiteY5" fmla="*/ 18326 h 1605826"/>
                <a:gd name="connsiteX6" fmla="*/ 470843 w 694363"/>
                <a:gd name="connsiteY6" fmla="*/ 259626 h 1605826"/>
                <a:gd name="connsiteX7" fmla="*/ 465763 w 694363"/>
                <a:gd name="connsiteY7" fmla="*/ 376466 h 1605826"/>
                <a:gd name="connsiteX8" fmla="*/ 285423 w 694363"/>
                <a:gd name="connsiteY8" fmla="*/ 1344206 h 1605826"/>
                <a:gd name="connsiteX9" fmla="*/ 46663 w 694363"/>
                <a:gd name="connsiteY9" fmla="*/ 391706 h 1605826"/>
                <a:gd name="connsiteX10" fmla="*/ 18723 w 694363"/>
                <a:gd name="connsiteY10" fmla="*/ 412026 h 1605826"/>
                <a:gd name="connsiteX11" fmla="*/ 262563 w 694363"/>
                <a:gd name="connsiteY11" fmla="*/ 1590586 h 1605826"/>
                <a:gd name="connsiteX0" fmla="*/ 215963 w 647763"/>
                <a:gd name="connsiteY0" fmla="*/ 1590586 h 1605826"/>
                <a:gd name="connsiteX1" fmla="*/ 297243 w 647763"/>
                <a:gd name="connsiteY1" fmla="*/ 1605826 h 1605826"/>
                <a:gd name="connsiteX2" fmla="*/ 454723 w 647763"/>
                <a:gd name="connsiteY2" fmla="*/ 394246 h 1605826"/>
                <a:gd name="connsiteX3" fmla="*/ 530923 w 647763"/>
                <a:gd name="connsiteY3" fmla="*/ 345986 h 1605826"/>
                <a:gd name="connsiteX4" fmla="*/ 647763 w 647763"/>
                <a:gd name="connsiteY4" fmla="*/ 61506 h 1605826"/>
                <a:gd name="connsiteX5" fmla="*/ 543623 w 647763"/>
                <a:gd name="connsiteY5" fmla="*/ 18326 h 1605826"/>
                <a:gd name="connsiteX6" fmla="*/ 424243 w 647763"/>
                <a:gd name="connsiteY6" fmla="*/ 259626 h 1605826"/>
                <a:gd name="connsiteX7" fmla="*/ 419163 w 647763"/>
                <a:gd name="connsiteY7" fmla="*/ 376466 h 1605826"/>
                <a:gd name="connsiteX8" fmla="*/ 238823 w 647763"/>
                <a:gd name="connsiteY8" fmla="*/ 1344206 h 1605826"/>
                <a:gd name="connsiteX9" fmla="*/ 63 w 647763"/>
                <a:gd name="connsiteY9" fmla="*/ 391706 h 1605826"/>
                <a:gd name="connsiteX10" fmla="*/ 215963 w 647763"/>
                <a:gd name="connsiteY10" fmla="*/ 1590586 h 1605826"/>
                <a:gd name="connsiteX0" fmla="*/ 5982 w 437782"/>
                <a:gd name="connsiteY0" fmla="*/ 1590586 h 1605826"/>
                <a:gd name="connsiteX1" fmla="*/ 87262 w 437782"/>
                <a:gd name="connsiteY1" fmla="*/ 1605826 h 1605826"/>
                <a:gd name="connsiteX2" fmla="*/ 244742 w 437782"/>
                <a:gd name="connsiteY2" fmla="*/ 394246 h 1605826"/>
                <a:gd name="connsiteX3" fmla="*/ 320942 w 437782"/>
                <a:gd name="connsiteY3" fmla="*/ 345986 h 1605826"/>
                <a:gd name="connsiteX4" fmla="*/ 437782 w 437782"/>
                <a:gd name="connsiteY4" fmla="*/ 61506 h 1605826"/>
                <a:gd name="connsiteX5" fmla="*/ 333642 w 437782"/>
                <a:gd name="connsiteY5" fmla="*/ 18326 h 1605826"/>
                <a:gd name="connsiteX6" fmla="*/ 214262 w 437782"/>
                <a:gd name="connsiteY6" fmla="*/ 259626 h 1605826"/>
                <a:gd name="connsiteX7" fmla="*/ 209182 w 437782"/>
                <a:gd name="connsiteY7" fmla="*/ 376466 h 1605826"/>
                <a:gd name="connsiteX8" fmla="*/ 28842 w 437782"/>
                <a:gd name="connsiteY8" fmla="*/ 1344206 h 1605826"/>
                <a:gd name="connsiteX9" fmla="*/ 5982 w 437782"/>
                <a:gd name="connsiteY9" fmla="*/ 1590586 h 1605826"/>
                <a:gd name="connsiteX0" fmla="*/ 5249 w 414189"/>
                <a:gd name="connsiteY0" fmla="*/ 1344206 h 1660606"/>
                <a:gd name="connsiteX1" fmla="*/ 63669 w 414189"/>
                <a:gd name="connsiteY1" fmla="*/ 1605826 h 1660606"/>
                <a:gd name="connsiteX2" fmla="*/ 221149 w 414189"/>
                <a:gd name="connsiteY2" fmla="*/ 394246 h 1660606"/>
                <a:gd name="connsiteX3" fmla="*/ 297349 w 414189"/>
                <a:gd name="connsiteY3" fmla="*/ 345986 h 1660606"/>
                <a:gd name="connsiteX4" fmla="*/ 414189 w 414189"/>
                <a:gd name="connsiteY4" fmla="*/ 61506 h 1660606"/>
                <a:gd name="connsiteX5" fmla="*/ 310049 w 414189"/>
                <a:gd name="connsiteY5" fmla="*/ 18326 h 1660606"/>
                <a:gd name="connsiteX6" fmla="*/ 190669 w 414189"/>
                <a:gd name="connsiteY6" fmla="*/ 259626 h 1660606"/>
                <a:gd name="connsiteX7" fmla="*/ 185589 w 414189"/>
                <a:gd name="connsiteY7" fmla="*/ 376466 h 1660606"/>
                <a:gd name="connsiteX8" fmla="*/ 5249 w 414189"/>
                <a:gd name="connsiteY8" fmla="*/ 1344206 h 1660606"/>
                <a:gd name="connsiteX0" fmla="*/ 0 w 408940"/>
                <a:gd name="connsiteY0" fmla="*/ 1344206 h 1344213"/>
                <a:gd name="connsiteX1" fmla="*/ 215900 w 408940"/>
                <a:gd name="connsiteY1" fmla="*/ 394246 h 1344213"/>
                <a:gd name="connsiteX2" fmla="*/ 292100 w 408940"/>
                <a:gd name="connsiteY2" fmla="*/ 345986 h 1344213"/>
                <a:gd name="connsiteX3" fmla="*/ 408940 w 408940"/>
                <a:gd name="connsiteY3" fmla="*/ 61506 h 1344213"/>
                <a:gd name="connsiteX4" fmla="*/ 304800 w 408940"/>
                <a:gd name="connsiteY4" fmla="*/ 18326 h 1344213"/>
                <a:gd name="connsiteX5" fmla="*/ 185420 w 408940"/>
                <a:gd name="connsiteY5" fmla="*/ 259626 h 1344213"/>
                <a:gd name="connsiteX6" fmla="*/ 180340 w 408940"/>
                <a:gd name="connsiteY6" fmla="*/ 376466 h 1344213"/>
                <a:gd name="connsiteX7" fmla="*/ 0 w 408940"/>
                <a:gd name="connsiteY7" fmla="*/ 1344206 h 1344213"/>
                <a:gd name="connsiteX0" fmla="*/ 19236 w 247836"/>
                <a:gd name="connsiteY0" fmla="*/ 376466 h 396892"/>
                <a:gd name="connsiteX1" fmla="*/ 54796 w 247836"/>
                <a:gd name="connsiteY1" fmla="*/ 394246 h 396892"/>
                <a:gd name="connsiteX2" fmla="*/ 130996 w 247836"/>
                <a:gd name="connsiteY2" fmla="*/ 345986 h 396892"/>
                <a:gd name="connsiteX3" fmla="*/ 247836 w 247836"/>
                <a:gd name="connsiteY3" fmla="*/ 61506 h 396892"/>
                <a:gd name="connsiteX4" fmla="*/ 143696 w 247836"/>
                <a:gd name="connsiteY4" fmla="*/ 18326 h 396892"/>
                <a:gd name="connsiteX5" fmla="*/ 24316 w 247836"/>
                <a:gd name="connsiteY5" fmla="*/ 259626 h 396892"/>
                <a:gd name="connsiteX6" fmla="*/ 19236 w 247836"/>
                <a:gd name="connsiteY6" fmla="*/ 376466 h 396892"/>
                <a:gd name="connsiteX0" fmla="*/ 19235 w 247835"/>
                <a:gd name="connsiteY0" fmla="*/ 376466 h 395016"/>
                <a:gd name="connsiteX1" fmla="*/ 54795 w 247835"/>
                <a:gd name="connsiteY1" fmla="*/ 394246 h 395016"/>
                <a:gd name="connsiteX2" fmla="*/ 130995 w 247835"/>
                <a:gd name="connsiteY2" fmla="*/ 345986 h 395016"/>
                <a:gd name="connsiteX3" fmla="*/ 247835 w 247835"/>
                <a:gd name="connsiteY3" fmla="*/ 61506 h 395016"/>
                <a:gd name="connsiteX4" fmla="*/ 143695 w 247835"/>
                <a:gd name="connsiteY4" fmla="*/ 18326 h 395016"/>
                <a:gd name="connsiteX5" fmla="*/ 24315 w 247835"/>
                <a:gd name="connsiteY5" fmla="*/ 259626 h 395016"/>
                <a:gd name="connsiteX6" fmla="*/ 19235 w 247835"/>
                <a:gd name="connsiteY6" fmla="*/ 376466 h 395016"/>
                <a:gd name="connsiteX0" fmla="*/ 19235 w 247835"/>
                <a:gd name="connsiteY0" fmla="*/ 376466 h 395016"/>
                <a:gd name="connsiteX1" fmla="*/ 54795 w 247835"/>
                <a:gd name="connsiteY1" fmla="*/ 394246 h 395016"/>
                <a:gd name="connsiteX2" fmla="*/ 130995 w 247835"/>
                <a:gd name="connsiteY2" fmla="*/ 345986 h 395016"/>
                <a:gd name="connsiteX3" fmla="*/ 247835 w 247835"/>
                <a:gd name="connsiteY3" fmla="*/ 61506 h 395016"/>
                <a:gd name="connsiteX4" fmla="*/ 143695 w 247835"/>
                <a:gd name="connsiteY4" fmla="*/ 18326 h 395016"/>
                <a:gd name="connsiteX5" fmla="*/ 24315 w 247835"/>
                <a:gd name="connsiteY5" fmla="*/ 259626 h 395016"/>
                <a:gd name="connsiteX6" fmla="*/ 19235 w 247835"/>
                <a:gd name="connsiteY6" fmla="*/ 376466 h 395016"/>
                <a:gd name="connsiteX0" fmla="*/ 20523 w 249123"/>
                <a:gd name="connsiteY0" fmla="*/ 376466 h 395016"/>
                <a:gd name="connsiteX1" fmla="*/ 56083 w 249123"/>
                <a:gd name="connsiteY1" fmla="*/ 394246 h 395016"/>
                <a:gd name="connsiteX2" fmla="*/ 132283 w 249123"/>
                <a:gd name="connsiteY2" fmla="*/ 345986 h 395016"/>
                <a:gd name="connsiteX3" fmla="*/ 249123 w 249123"/>
                <a:gd name="connsiteY3" fmla="*/ 61506 h 395016"/>
                <a:gd name="connsiteX4" fmla="*/ 144983 w 249123"/>
                <a:gd name="connsiteY4" fmla="*/ 18326 h 395016"/>
                <a:gd name="connsiteX5" fmla="*/ 25603 w 249123"/>
                <a:gd name="connsiteY5" fmla="*/ 259626 h 395016"/>
                <a:gd name="connsiteX6" fmla="*/ 20523 w 249123"/>
                <a:gd name="connsiteY6" fmla="*/ 376466 h 395016"/>
                <a:gd name="connsiteX0" fmla="*/ 20523 w 249123"/>
                <a:gd name="connsiteY0" fmla="*/ 376466 h 402776"/>
                <a:gd name="connsiteX1" fmla="*/ 56083 w 249123"/>
                <a:gd name="connsiteY1" fmla="*/ 394246 h 402776"/>
                <a:gd name="connsiteX2" fmla="*/ 132283 w 249123"/>
                <a:gd name="connsiteY2" fmla="*/ 345986 h 402776"/>
                <a:gd name="connsiteX3" fmla="*/ 249123 w 249123"/>
                <a:gd name="connsiteY3" fmla="*/ 61506 h 402776"/>
                <a:gd name="connsiteX4" fmla="*/ 144983 w 249123"/>
                <a:gd name="connsiteY4" fmla="*/ 18326 h 402776"/>
                <a:gd name="connsiteX5" fmla="*/ 25603 w 249123"/>
                <a:gd name="connsiteY5" fmla="*/ 259626 h 402776"/>
                <a:gd name="connsiteX6" fmla="*/ 20523 w 249123"/>
                <a:gd name="connsiteY6" fmla="*/ 376466 h 402776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523 w 249123"/>
                <a:gd name="connsiteY0" fmla="*/ 376466 h 400588"/>
                <a:gd name="connsiteX1" fmla="*/ 56083 w 249123"/>
                <a:gd name="connsiteY1" fmla="*/ 394246 h 400588"/>
                <a:gd name="connsiteX2" fmla="*/ 132283 w 249123"/>
                <a:gd name="connsiteY2" fmla="*/ 345986 h 400588"/>
                <a:gd name="connsiteX3" fmla="*/ 249123 w 249123"/>
                <a:gd name="connsiteY3" fmla="*/ 61506 h 400588"/>
                <a:gd name="connsiteX4" fmla="*/ 144983 w 249123"/>
                <a:gd name="connsiteY4" fmla="*/ 18326 h 400588"/>
                <a:gd name="connsiteX5" fmla="*/ 25603 w 249123"/>
                <a:gd name="connsiteY5" fmla="*/ 259626 h 400588"/>
                <a:gd name="connsiteX6" fmla="*/ 20523 w 249123"/>
                <a:gd name="connsiteY6" fmla="*/ 376466 h 400588"/>
                <a:gd name="connsiteX0" fmla="*/ 20747 w 249347"/>
                <a:gd name="connsiteY0" fmla="*/ 376466 h 400588"/>
                <a:gd name="connsiteX1" fmla="*/ 56307 w 249347"/>
                <a:gd name="connsiteY1" fmla="*/ 394246 h 400588"/>
                <a:gd name="connsiteX2" fmla="*/ 132507 w 249347"/>
                <a:gd name="connsiteY2" fmla="*/ 345986 h 400588"/>
                <a:gd name="connsiteX3" fmla="*/ 249347 w 249347"/>
                <a:gd name="connsiteY3" fmla="*/ 61506 h 400588"/>
                <a:gd name="connsiteX4" fmla="*/ 145207 w 249347"/>
                <a:gd name="connsiteY4" fmla="*/ 18326 h 400588"/>
                <a:gd name="connsiteX5" fmla="*/ 25827 w 249347"/>
                <a:gd name="connsiteY5" fmla="*/ 259626 h 400588"/>
                <a:gd name="connsiteX6" fmla="*/ 20747 w 249347"/>
                <a:gd name="connsiteY6" fmla="*/ 376466 h 400588"/>
                <a:gd name="connsiteX0" fmla="*/ 20747 w 249347"/>
                <a:gd name="connsiteY0" fmla="*/ 376466 h 400588"/>
                <a:gd name="connsiteX1" fmla="*/ 56307 w 249347"/>
                <a:gd name="connsiteY1" fmla="*/ 394246 h 400588"/>
                <a:gd name="connsiteX2" fmla="*/ 132507 w 249347"/>
                <a:gd name="connsiteY2" fmla="*/ 345986 h 400588"/>
                <a:gd name="connsiteX3" fmla="*/ 249347 w 249347"/>
                <a:gd name="connsiteY3" fmla="*/ 61506 h 400588"/>
                <a:gd name="connsiteX4" fmla="*/ 145207 w 249347"/>
                <a:gd name="connsiteY4" fmla="*/ 18326 h 400588"/>
                <a:gd name="connsiteX5" fmla="*/ 25827 w 249347"/>
                <a:gd name="connsiteY5" fmla="*/ 259626 h 400588"/>
                <a:gd name="connsiteX6" fmla="*/ 20747 w 249347"/>
                <a:gd name="connsiteY6" fmla="*/ 376466 h 400588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4052"/>
                <a:gd name="connsiteX1" fmla="*/ 56307 w 249347"/>
                <a:gd name="connsiteY1" fmla="*/ 394246 h 404052"/>
                <a:gd name="connsiteX2" fmla="*/ 132507 w 249347"/>
                <a:gd name="connsiteY2" fmla="*/ 345986 h 404052"/>
                <a:gd name="connsiteX3" fmla="*/ 249347 w 249347"/>
                <a:gd name="connsiteY3" fmla="*/ 61506 h 404052"/>
                <a:gd name="connsiteX4" fmla="*/ 145207 w 249347"/>
                <a:gd name="connsiteY4" fmla="*/ 18326 h 404052"/>
                <a:gd name="connsiteX5" fmla="*/ 25827 w 249347"/>
                <a:gd name="connsiteY5" fmla="*/ 259626 h 404052"/>
                <a:gd name="connsiteX6" fmla="*/ 20747 w 249347"/>
                <a:gd name="connsiteY6" fmla="*/ 376466 h 404052"/>
                <a:gd name="connsiteX0" fmla="*/ 20747 w 249347"/>
                <a:gd name="connsiteY0" fmla="*/ 376466 h 405997"/>
                <a:gd name="connsiteX1" fmla="*/ 56307 w 249347"/>
                <a:gd name="connsiteY1" fmla="*/ 394246 h 405997"/>
                <a:gd name="connsiteX2" fmla="*/ 132507 w 249347"/>
                <a:gd name="connsiteY2" fmla="*/ 345986 h 405997"/>
                <a:gd name="connsiteX3" fmla="*/ 249347 w 249347"/>
                <a:gd name="connsiteY3" fmla="*/ 61506 h 405997"/>
                <a:gd name="connsiteX4" fmla="*/ 145207 w 249347"/>
                <a:gd name="connsiteY4" fmla="*/ 18326 h 405997"/>
                <a:gd name="connsiteX5" fmla="*/ 25827 w 249347"/>
                <a:gd name="connsiteY5" fmla="*/ 259626 h 405997"/>
                <a:gd name="connsiteX6" fmla="*/ 20747 w 249347"/>
                <a:gd name="connsiteY6" fmla="*/ 376466 h 405997"/>
                <a:gd name="connsiteX0" fmla="*/ 20747 w 249347"/>
                <a:gd name="connsiteY0" fmla="*/ 378410 h 407941"/>
                <a:gd name="connsiteX1" fmla="*/ 56307 w 249347"/>
                <a:gd name="connsiteY1" fmla="*/ 396190 h 407941"/>
                <a:gd name="connsiteX2" fmla="*/ 132507 w 249347"/>
                <a:gd name="connsiteY2" fmla="*/ 347930 h 407941"/>
                <a:gd name="connsiteX3" fmla="*/ 249347 w 249347"/>
                <a:gd name="connsiteY3" fmla="*/ 63450 h 407941"/>
                <a:gd name="connsiteX4" fmla="*/ 145207 w 249347"/>
                <a:gd name="connsiteY4" fmla="*/ 20270 h 407941"/>
                <a:gd name="connsiteX5" fmla="*/ 25827 w 249347"/>
                <a:gd name="connsiteY5" fmla="*/ 261570 h 407941"/>
                <a:gd name="connsiteX6" fmla="*/ 20747 w 249347"/>
                <a:gd name="connsiteY6" fmla="*/ 378410 h 407941"/>
                <a:gd name="connsiteX0" fmla="*/ 20747 w 251332"/>
                <a:gd name="connsiteY0" fmla="*/ 378488 h 408019"/>
                <a:gd name="connsiteX1" fmla="*/ 56307 w 251332"/>
                <a:gd name="connsiteY1" fmla="*/ 396268 h 408019"/>
                <a:gd name="connsiteX2" fmla="*/ 132507 w 251332"/>
                <a:gd name="connsiteY2" fmla="*/ 348008 h 408019"/>
                <a:gd name="connsiteX3" fmla="*/ 249347 w 251332"/>
                <a:gd name="connsiteY3" fmla="*/ 63528 h 408019"/>
                <a:gd name="connsiteX4" fmla="*/ 145207 w 251332"/>
                <a:gd name="connsiteY4" fmla="*/ 20348 h 408019"/>
                <a:gd name="connsiteX5" fmla="*/ 25827 w 251332"/>
                <a:gd name="connsiteY5" fmla="*/ 261648 h 408019"/>
                <a:gd name="connsiteX6" fmla="*/ 20747 w 251332"/>
                <a:gd name="connsiteY6" fmla="*/ 378488 h 408019"/>
                <a:gd name="connsiteX0" fmla="*/ 20747 w 252106"/>
                <a:gd name="connsiteY0" fmla="*/ 379205 h 408736"/>
                <a:gd name="connsiteX1" fmla="*/ 56307 w 252106"/>
                <a:gd name="connsiteY1" fmla="*/ 396985 h 408736"/>
                <a:gd name="connsiteX2" fmla="*/ 132507 w 252106"/>
                <a:gd name="connsiteY2" fmla="*/ 348725 h 408736"/>
                <a:gd name="connsiteX3" fmla="*/ 249347 w 252106"/>
                <a:gd name="connsiteY3" fmla="*/ 64245 h 408736"/>
                <a:gd name="connsiteX4" fmla="*/ 145207 w 252106"/>
                <a:gd name="connsiteY4" fmla="*/ 21065 h 408736"/>
                <a:gd name="connsiteX5" fmla="*/ 25827 w 252106"/>
                <a:gd name="connsiteY5" fmla="*/ 262365 h 408736"/>
                <a:gd name="connsiteX6" fmla="*/ 20747 w 252106"/>
                <a:gd name="connsiteY6" fmla="*/ 379205 h 408736"/>
                <a:gd name="connsiteX0" fmla="*/ 20747 w 251778"/>
                <a:gd name="connsiteY0" fmla="*/ 378814 h 408345"/>
                <a:gd name="connsiteX1" fmla="*/ 56307 w 251778"/>
                <a:gd name="connsiteY1" fmla="*/ 396594 h 408345"/>
                <a:gd name="connsiteX2" fmla="*/ 132507 w 251778"/>
                <a:gd name="connsiteY2" fmla="*/ 348334 h 408345"/>
                <a:gd name="connsiteX3" fmla="*/ 249347 w 251778"/>
                <a:gd name="connsiteY3" fmla="*/ 63854 h 408345"/>
                <a:gd name="connsiteX4" fmla="*/ 145207 w 251778"/>
                <a:gd name="connsiteY4" fmla="*/ 20674 h 408345"/>
                <a:gd name="connsiteX5" fmla="*/ 25827 w 251778"/>
                <a:gd name="connsiteY5" fmla="*/ 261974 h 408345"/>
                <a:gd name="connsiteX6" fmla="*/ 20747 w 251778"/>
                <a:gd name="connsiteY6" fmla="*/ 378814 h 408345"/>
                <a:gd name="connsiteX0" fmla="*/ 20747 w 254028"/>
                <a:gd name="connsiteY0" fmla="*/ 381476 h 411007"/>
                <a:gd name="connsiteX1" fmla="*/ 56307 w 254028"/>
                <a:gd name="connsiteY1" fmla="*/ 399256 h 411007"/>
                <a:gd name="connsiteX2" fmla="*/ 132507 w 254028"/>
                <a:gd name="connsiteY2" fmla="*/ 350996 h 411007"/>
                <a:gd name="connsiteX3" fmla="*/ 249347 w 254028"/>
                <a:gd name="connsiteY3" fmla="*/ 66516 h 411007"/>
                <a:gd name="connsiteX4" fmla="*/ 145207 w 254028"/>
                <a:gd name="connsiteY4" fmla="*/ 23336 h 411007"/>
                <a:gd name="connsiteX5" fmla="*/ 25827 w 254028"/>
                <a:gd name="connsiteY5" fmla="*/ 264636 h 411007"/>
                <a:gd name="connsiteX6" fmla="*/ 20747 w 254028"/>
                <a:gd name="connsiteY6" fmla="*/ 381476 h 4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28" h="411007">
                  <a:moveTo>
                    <a:pt x="20747" y="381476"/>
                  </a:moveTo>
                  <a:cubicBezTo>
                    <a:pt x="48330" y="391161"/>
                    <a:pt x="39459" y="389827"/>
                    <a:pt x="56307" y="399256"/>
                  </a:cubicBezTo>
                  <a:cubicBezTo>
                    <a:pt x="71263" y="407626"/>
                    <a:pt x="89327" y="437356"/>
                    <a:pt x="132507" y="350996"/>
                  </a:cubicBezTo>
                  <a:lnTo>
                    <a:pt x="249347" y="66516"/>
                  </a:lnTo>
                  <a:cubicBezTo>
                    <a:pt x="277683" y="11429"/>
                    <a:pt x="169107" y="-26797"/>
                    <a:pt x="145207" y="23336"/>
                  </a:cubicBezTo>
                  <a:lnTo>
                    <a:pt x="25827" y="264636"/>
                  </a:lnTo>
                  <a:cubicBezTo>
                    <a:pt x="-26666" y="392483"/>
                    <a:pt x="16382" y="376002"/>
                    <a:pt x="20747" y="381476"/>
                  </a:cubicBezTo>
                  <a:close/>
                </a:path>
              </a:pathLst>
            </a:custGeom>
            <a:solidFill>
              <a:srgbClr val="8E736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ihandform 171">
              <a:extLst>
                <a:ext uri="{FF2B5EF4-FFF2-40B4-BE49-F238E27FC236}">
                  <a16:creationId xmlns:a16="http://schemas.microsoft.com/office/drawing/2014/main" id="{52F564DF-1123-4AF2-96FF-14245E3F0BBE}"/>
                </a:ext>
              </a:extLst>
            </p:cNvPr>
            <p:cNvSpPr/>
            <p:nvPr/>
          </p:nvSpPr>
          <p:spPr>
            <a:xfrm>
              <a:off x="-870245" y="9317434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ihandform 172">
              <a:extLst>
                <a:ext uri="{FF2B5EF4-FFF2-40B4-BE49-F238E27FC236}">
                  <a16:creationId xmlns:a16="http://schemas.microsoft.com/office/drawing/2014/main" id="{20F45EBC-22C1-48AF-AB5B-0AADB661FB4D}"/>
                </a:ext>
              </a:extLst>
            </p:cNvPr>
            <p:cNvSpPr/>
            <p:nvPr/>
          </p:nvSpPr>
          <p:spPr>
            <a:xfrm flipH="1">
              <a:off x="-377191" y="9481682"/>
              <a:ext cx="276148" cy="5714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ihandform 173">
              <a:extLst>
                <a:ext uri="{FF2B5EF4-FFF2-40B4-BE49-F238E27FC236}">
                  <a16:creationId xmlns:a16="http://schemas.microsoft.com/office/drawing/2014/main" id="{15DEB581-46BE-4C57-9CB0-882F334F39D2}"/>
                </a:ext>
              </a:extLst>
            </p:cNvPr>
            <p:cNvSpPr/>
            <p:nvPr/>
          </p:nvSpPr>
          <p:spPr>
            <a:xfrm flipH="1">
              <a:off x="-506530" y="9275730"/>
              <a:ext cx="383725" cy="720478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62691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ihandform 174">
              <a:extLst>
                <a:ext uri="{FF2B5EF4-FFF2-40B4-BE49-F238E27FC236}">
                  <a16:creationId xmlns:a16="http://schemas.microsoft.com/office/drawing/2014/main" id="{9FD01620-8A4E-447A-A76E-5C364D88AD5A}"/>
                </a:ext>
              </a:extLst>
            </p:cNvPr>
            <p:cNvSpPr/>
            <p:nvPr/>
          </p:nvSpPr>
          <p:spPr>
            <a:xfrm>
              <a:off x="-234055" y="9340118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D2DA7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ihandform 175">
              <a:extLst>
                <a:ext uri="{FF2B5EF4-FFF2-40B4-BE49-F238E27FC236}">
                  <a16:creationId xmlns:a16="http://schemas.microsoft.com/office/drawing/2014/main" id="{10F03CE0-F7F4-420C-9E52-B3395E036538}"/>
                </a:ext>
              </a:extLst>
            </p:cNvPr>
            <p:cNvSpPr/>
            <p:nvPr/>
          </p:nvSpPr>
          <p:spPr>
            <a:xfrm flipH="1">
              <a:off x="479959" y="9448637"/>
              <a:ext cx="276148" cy="5714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ihandform 176">
              <a:extLst>
                <a:ext uri="{FF2B5EF4-FFF2-40B4-BE49-F238E27FC236}">
                  <a16:creationId xmlns:a16="http://schemas.microsoft.com/office/drawing/2014/main" id="{0540A219-B303-4C94-B003-E5B1CEE93046}"/>
                </a:ext>
              </a:extLst>
            </p:cNvPr>
            <p:cNvSpPr/>
            <p:nvPr/>
          </p:nvSpPr>
          <p:spPr>
            <a:xfrm flipH="1">
              <a:off x="108086" y="9323186"/>
              <a:ext cx="383725" cy="720478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D2DA7A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ihandform 177">
              <a:extLst>
                <a:ext uri="{FF2B5EF4-FFF2-40B4-BE49-F238E27FC236}">
                  <a16:creationId xmlns:a16="http://schemas.microsoft.com/office/drawing/2014/main" id="{F910AD74-2EE9-477A-8B42-3AB725EBAB3B}"/>
                </a:ext>
              </a:extLst>
            </p:cNvPr>
            <p:cNvSpPr/>
            <p:nvPr/>
          </p:nvSpPr>
          <p:spPr>
            <a:xfrm flipH="1">
              <a:off x="448295" y="9732014"/>
              <a:ext cx="296974" cy="314357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311" h="909320">
                  <a:moveTo>
                    <a:pt x="289802" y="909320"/>
                  </a:moveTo>
                  <a:lnTo>
                    <a:pt x="442202" y="873760"/>
                  </a:lnTo>
                  <a:cubicBezTo>
                    <a:pt x="547189" y="-18627"/>
                    <a:pt x="-13305" y="38947"/>
                    <a:pt x="242" y="0"/>
                  </a:cubicBezTo>
                  <a:cubicBezTo>
                    <a:pt x="430349" y="309880"/>
                    <a:pt x="342295" y="609600"/>
                    <a:pt x="289802" y="909320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ihandform 178">
              <a:extLst>
                <a:ext uri="{FF2B5EF4-FFF2-40B4-BE49-F238E27FC236}">
                  <a16:creationId xmlns:a16="http://schemas.microsoft.com/office/drawing/2014/main" id="{F87AFB8E-8313-4263-A227-AC7F69A656A5}"/>
                </a:ext>
              </a:extLst>
            </p:cNvPr>
            <p:cNvSpPr/>
            <p:nvPr/>
          </p:nvSpPr>
          <p:spPr>
            <a:xfrm>
              <a:off x="144076" y="9317683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62691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ihandform 179">
              <a:extLst>
                <a:ext uri="{FF2B5EF4-FFF2-40B4-BE49-F238E27FC236}">
                  <a16:creationId xmlns:a16="http://schemas.microsoft.com/office/drawing/2014/main" id="{635742B0-AE3B-4DA6-8F13-7A5CB6D87F65}"/>
                </a:ext>
              </a:extLst>
            </p:cNvPr>
            <p:cNvSpPr/>
            <p:nvPr/>
          </p:nvSpPr>
          <p:spPr>
            <a:xfrm>
              <a:off x="207208" y="9696999"/>
              <a:ext cx="92432" cy="36515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581102 h 581102"/>
                <a:gd name="connsiteX1" fmla="*/ 152400 w 152401"/>
                <a:gd name="connsiteY1" fmla="*/ 545542 h 581102"/>
                <a:gd name="connsiteX2" fmla="*/ 63388 w 152401"/>
                <a:gd name="connsiteY2" fmla="*/ 0 h 581102"/>
                <a:gd name="connsiteX3" fmla="*/ 0 w 152401"/>
                <a:gd name="connsiteY3" fmla="*/ 581102 h 581102"/>
                <a:gd name="connsiteX0" fmla="*/ 0 w 152401"/>
                <a:gd name="connsiteY0" fmla="*/ 581102 h 581102"/>
                <a:gd name="connsiteX1" fmla="*/ 152400 w 152401"/>
                <a:gd name="connsiteY1" fmla="*/ 545542 h 581102"/>
                <a:gd name="connsiteX2" fmla="*/ 63388 w 152401"/>
                <a:gd name="connsiteY2" fmla="*/ 0 h 581102"/>
                <a:gd name="connsiteX3" fmla="*/ 0 w 152401"/>
                <a:gd name="connsiteY3" fmla="*/ 581102 h 581102"/>
                <a:gd name="connsiteX0" fmla="*/ 0 w 152401"/>
                <a:gd name="connsiteY0" fmla="*/ 581102 h 581102"/>
                <a:gd name="connsiteX1" fmla="*/ 152400 w 152401"/>
                <a:gd name="connsiteY1" fmla="*/ 545542 h 581102"/>
                <a:gd name="connsiteX2" fmla="*/ 63388 w 152401"/>
                <a:gd name="connsiteY2" fmla="*/ 0 h 581102"/>
                <a:gd name="connsiteX3" fmla="*/ 0 w 152401"/>
                <a:gd name="connsiteY3" fmla="*/ 581102 h 58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581102">
                  <a:moveTo>
                    <a:pt x="0" y="581102"/>
                  </a:moveTo>
                  <a:lnTo>
                    <a:pt x="152400" y="545542"/>
                  </a:lnTo>
                  <a:cubicBezTo>
                    <a:pt x="80912" y="105700"/>
                    <a:pt x="100926" y="252789"/>
                    <a:pt x="63388" y="0"/>
                  </a:cubicBezTo>
                  <a:cubicBezTo>
                    <a:pt x="56955" y="285015"/>
                    <a:pt x="52493" y="281382"/>
                    <a:pt x="0" y="581102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ihandform 180">
              <a:extLst>
                <a:ext uri="{FF2B5EF4-FFF2-40B4-BE49-F238E27FC236}">
                  <a16:creationId xmlns:a16="http://schemas.microsoft.com/office/drawing/2014/main" id="{DF63AEB4-50A4-42F7-BBF4-B32718B4CFF1}"/>
                </a:ext>
              </a:extLst>
            </p:cNvPr>
            <p:cNvSpPr/>
            <p:nvPr/>
          </p:nvSpPr>
          <p:spPr>
            <a:xfrm flipH="1">
              <a:off x="315568" y="9635770"/>
              <a:ext cx="92432" cy="3839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610940">
                  <a:moveTo>
                    <a:pt x="0" y="610940"/>
                  </a:moveTo>
                  <a:lnTo>
                    <a:pt x="152400" y="575380"/>
                  </a:lnTo>
                  <a:cubicBezTo>
                    <a:pt x="80912" y="135538"/>
                    <a:pt x="86994" y="227924"/>
                    <a:pt x="26236" y="1"/>
                  </a:cubicBezTo>
                  <a:cubicBezTo>
                    <a:pt x="38379" y="280043"/>
                    <a:pt x="52493" y="311220"/>
                    <a:pt x="0" y="61094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ihandform 181">
              <a:extLst>
                <a:ext uri="{FF2B5EF4-FFF2-40B4-BE49-F238E27FC236}">
                  <a16:creationId xmlns:a16="http://schemas.microsoft.com/office/drawing/2014/main" id="{D7FFCA8C-8F42-4404-93BF-6FB010DD9566}"/>
                </a:ext>
              </a:extLst>
            </p:cNvPr>
            <p:cNvSpPr/>
            <p:nvPr/>
          </p:nvSpPr>
          <p:spPr>
            <a:xfrm flipH="1">
              <a:off x="-249204" y="9664970"/>
              <a:ext cx="92432" cy="3839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610940">
                  <a:moveTo>
                    <a:pt x="0" y="610940"/>
                  </a:moveTo>
                  <a:lnTo>
                    <a:pt x="152400" y="575380"/>
                  </a:lnTo>
                  <a:cubicBezTo>
                    <a:pt x="80912" y="135538"/>
                    <a:pt x="86994" y="227924"/>
                    <a:pt x="26236" y="1"/>
                  </a:cubicBezTo>
                  <a:cubicBezTo>
                    <a:pt x="38379" y="280043"/>
                    <a:pt x="52493" y="311220"/>
                    <a:pt x="0" y="610940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ihandform 184">
              <a:extLst>
                <a:ext uri="{FF2B5EF4-FFF2-40B4-BE49-F238E27FC236}">
                  <a16:creationId xmlns:a16="http://schemas.microsoft.com/office/drawing/2014/main" id="{CA563AAE-4304-4415-B8DF-B5F04C1DBFEF}"/>
                </a:ext>
              </a:extLst>
            </p:cNvPr>
            <p:cNvSpPr/>
            <p:nvPr/>
          </p:nvSpPr>
          <p:spPr>
            <a:xfrm rot="776575">
              <a:off x="-742336" y="9295085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ihandform 221">
              <a:extLst>
                <a:ext uri="{FF2B5EF4-FFF2-40B4-BE49-F238E27FC236}">
                  <a16:creationId xmlns:a16="http://schemas.microsoft.com/office/drawing/2014/main" id="{69B79E89-082B-4AF5-9100-6F775DBE7D17}"/>
                </a:ext>
              </a:extLst>
            </p:cNvPr>
            <p:cNvSpPr/>
            <p:nvPr/>
          </p:nvSpPr>
          <p:spPr>
            <a:xfrm rot="20933188" flipH="1">
              <a:off x="518019" y="9743774"/>
              <a:ext cx="92432" cy="285736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  <a:gd name="connsiteX0" fmla="*/ 0 w 152401"/>
                <a:gd name="connsiteY0" fmla="*/ 454711 h 454711"/>
                <a:gd name="connsiteX1" fmla="*/ 152400 w 152401"/>
                <a:gd name="connsiteY1" fmla="*/ 419151 h 454711"/>
                <a:gd name="connsiteX2" fmla="*/ 29361 w 152401"/>
                <a:gd name="connsiteY2" fmla="*/ -1 h 454711"/>
                <a:gd name="connsiteX3" fmla="*/ 0 w 152401"/>
                <a:gd name="connsiteY3" fmla="*/ 454711 h 45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454711">
                  <a:moveTo>
                    <a:pt x="0" y="454711"/>
                  </a:moveTo>
                  <a:lnTo>
                    <a:pt x="152400" y="419151"/>
                  </a:lnTo>
                  <a:cubicBezTo>
                    <a:pt x="112442" y="327301"/>
                    <a:pt x="54276" y="99142"/>
                    <a:pt x="29361" y="-1"/>
                  </a:cubicBezTo>
                  <a:cubicBezTo>
                    <a:pt x="22612" y="140816"/>
                    <a:pt x="30362" y="275680"/>
                    <a:pt x="0" y="454711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ihandform 193">
              <a:extLst>
                <a:ext uri="{FF2B5EF4-FFF2-40B4-BE49-F238E27FC236}">
                  <a16:creationId xmlns:a16="http://schemas.microsoft.com/office/drawing/2014/main" id="{C8DF6731-4183-492F-8A42-C17E60975882}"/>
                </a:ext>
              </a:extLst>
            </p:cNvPr>
            <p:cNvSpPr/>
            <p:nvPr/>
          </p:nvSpPr>
          <p:spPr>
            <a:xfrm rot="375430">
              <a:off x="-725140" y="9663900"/>
              <a:ext cx="92432" cy="3839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610940">
                  <a:moveTo>
                    <a:pt x="0" y="610940"/>
                  </a:moveTo>
                  <a:lnTo>
                    <a:pt x="152400" y="575380"/>
                  </a:lnTo>
                  <a:cubicBezTo>
                    <a:pt x="80912" y="135538"/>
                    <a:pt x="86994" y="227924"/>
                    <a:pt x="26236" y="1"/>
                  </a:cubicBezTo>
                  <a:cubicBezTo>
                    <a:pt x="38379" y="280043"/>
                    <a:pt x="52493" y="311220"/>
                    <a:pt x="0" y="610940"/>
                  </a:cubicBezTo>
                  <a:close/>
                </a:path>
              </a:pathLst>
            </a:custGeom>
            <a:solidFill>
              <a:srgbClr val="62691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ihandform 184">
              <a:extLst>
                <a:ext uri="{FF2B5EF4-FFF2-40B4-BE49-F238E27FC236}">
                  <a16:creationId xmlns:a16="http://schemas.microsoft.com/office/drawing/2014/main" id="{35F6FF3F-03FA-40A9-83E6-059355AB2DD9}"/>
                </a:ext>
              </a:extLst>
            </p:cNvPr>
            <p:cNvSpPr/>
            <p:nvPr/>
          </p:nvSpPr>
          <p:spPr>
            <a:xfrm rot="776575">
              <a:off x="724153" y="9267046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ihandform 180">
              <a:extLst>
                <a:ext uri="{FF2B5EF4-FFF2-40B4-BE49-F238E27FC236}">
                  <a16:creationId xmlns:a16="http://schemas.microsoft.com/office/drawing/2014/main" id="{DBDEA604-1909-4119-A998-172BE794ACA8}"/>
                </a:ext>
              </a:extLst>
            </p:cNvPr>
            <p:cNvSpPr/>
            <p:nvPr/>
          </p:nvSpPr>
          <p:spPr>
            <a:xfrm>
              <a:off x="975341" y="9665257"/>
              <a:ext cx="98361" cy="383909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269892 w 417212"/>
                <a:gd name="connsiteY0" fmla="*/ 859262 h 884662"/>
                <a:gd name="connsiteX1" fmla="*/ 417212 w 417212"/>
                <a:gd name="connsiteY1" fmla="*/ 884662 h 884662"/>
                <a:gd name="connsiteX2" fmla="*/ 652 w 417212"/>
                <a:gd name="connsiteY2" fmla="*/ 5822 h 884662"/>
                <a:gd name="connsiteX3" fmla="*/ 269892 w 417212"/>
                <a:gd name="connsiteY3" fmla="*/ 859262 h 884662"/>
                <a:gd name="connsiteX0" fmla="*/ 26989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69892 w 417212"/>
                <a:gd name="connsiteY3" fmla="*/ 915142 h 915142"/>
                <a:gd name="connsiteX0" fmla="*/ 290212 w 417212"/>
                <a:gd name="connsiteY0" fmla="*/ 915142 h 915142"/>
                <a:gd name="connsiteX1" fmla="*/ 417212 w 417212"/>
                <a:gd name="connsiteY1" fmla="*/ 884662 h 915142"/>
                <a:gd name="connsiteX2" fmla="*/ 652 w 417212"/>
                <a:gd name="connsiteY2" fmla="*/ 5822 h 915142"/>
                <a:gd name="connsiteX3" fmla="*/ 290212 w 417212"/>
                <a:gd name="connsiteY3" fmla="*/ 915142 h 915142"/>
                <a:gd name="connsiteX0" fmla="*/ 290142 w 442542"/>
                <a:gd name="connsiteY0" fmla="*/ 916252 h 916252"/>
                <a:gd name="connsiteX1" fmla="*/ 442542 w 442542"/>
                <a:gd name="connsiteY1" fmla="*/ 880692 h 916252"/>
                <a:gd name="connsiteX2" fmla="*/ 582 w 442542"/>
                <a:gd name="connsiteY2" fmla="*/ 6932 h 916252"/>
                <a:gd name="connsiteX3" fmla="*/ 290142 w 442542"/>
                <a:gd name="connsiteY3" fmla="*/ 916252 h 916252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289802 w 455311"/>
                <a:gd name="connsiteY0" fmla="*/ 909320 h 909320"/>
                <a:gd name="connsiteX1" fmla="*/ 442202 w 455311"/>
                <a:gd name="connsiteY1" fmla="*/ 873760 h 909320"/>
                <a:gd name="connsiteX2" fmla="*/ 242 w 455311"/>
                <a:gd name="connsiteY2" fmla="*/ 0 h 909320"/>
                <a:gd name="connsiteX3" fmla="*/ 289802 w 455311"/>
                <a:gd name="connsiteY3" fmla="*/ 909320 h 909320"/>
                <a:gd name="connsiteX0" fmla="*/ 0 w 222315"/>
                <a:gd name="connsiteY0" fmla="*/ 649126 h 649126"/>
                <a:gd name="connsiteX1" fmla="*/ 152400 w 222315"/>
                <a:gd name="connsiteY1" fmla="*/ 613566 h 649126"/>
                <a:gd name="connsiteX2" fmla="*/ 26236 w 222315"/>
                <a:gd name="connsiteY2" fmla="*/ 38187 h 649126"/>
                <a:gd name="connsiteX3" fmla="*/ 0 w 222315"/>
                <a:gd name="connsiteY3" fmla="*/ 649126 h 649126"/>
                <a:gd name="connsiteX0" fmla="*/ 0 w 178654"/>
                <a:gd name="connsiteY0" fmla="*/ 649126 h 649126"/>
                <a:gd name="connsiteX1" fmla="*/ 152400 w 178654"/>
                <a:gd name="connsiteY1" fmla="*/ 613566 h 649126"/>
                <a:gd name="connsiteX2" fmla="*/ 26236 w 178654"/>
                <a:gd name="connsiteY2" fmla="*/ 38187 h 649126"/>
                <a:gd name="connsiteX3" fmla="*/ 0 w 178654"/>
                <a:gd name="connsiteY3" fmla="*/ 649126 h 649126"/>
                <a:gd name="connsiteX0" fmla="*/ 0 w 190787"/>
                <a:gd name="connsiteY0" fmla="*/ 610940 h 610940"/>
                <a:gd name="connsiteX1" fmla="*/ 152400 w 190787"/>
                <a:gd name="connsiteY1" fmla="*/ 575380 h 610940"/>
                <a:gd name="connsiteX2" fmla="*/ 26236 w 190787"/>
                <a:gd name="connsiteY2" fmla="*/ 1 h 610940"/>
                <a:gd name="connsiteX3" fmla="*/ 0 w 190787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  <a:gd name="connsiteX0" fmla="*/ 0 w 152401"/>
                <a:gd name="connsiteY0" fmla="*/ 610940 h 610940"/>
                <a:gd name="connsiteX1" fmla="*/ 152400 w 152401"/>
                <a:gd name="connsiteY1" fmla="*/ 575380 h 610940"/>
                <a:gd name="connsiteX2" fmla="*/ 26236 w 152401"/>
                <a:gd name="connsiteY2" fmla="*/ 1 h 610940"/>
                <a:gd name="connsiteX3" fmla="*/ 0 w 152401"/>
                <a:gd name="connsiteY3" fmla="*/ 610940 h 6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1" h="610940">
                  <a:moveTo>
                    <a:pt x="0" y="610940"/>
                  </a:moveTo>
                  <a:lnTo>
                    <a:pt x="152400" y="575380"/>
                  </a:lnTo>
                  <a:cubicBezTo>
                    <a:pt x="80912" y="135538"/>
                    <a:pt x="86994" y="227924"/>
                    <a:pt x="26236" y="1"/>
                  </a:cubicBezTo>
                  <a:cubicBezTo>
                    <a:pt x="38379" y="280043"/>
                    <a:pt x="52493" y="311220"/>
                    <a:pt x="0" y="610940"/>
                  </a:cubicBezTo>
                  <a:close/>
                </a:path>
              </a:pathLst>
            </a:custGeom>
            <a:solidFill>
              <a:srgbClr val="D2DA7A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ihandform 171">
              <a:extLst>
                <a:ext uri="{FF2B5EF4-FFF2-40B4-BE49-F238E27FC236}">
                  <a16:creationId xmlns:a16="http://schemas.microsoft.com/office/drawing/2014/main" id="{3D5B0EA1-84A1-4EC6-AB5C-816502CBCF04}"/>
                </a:ext>
              </a:extLst>
            </p:cNvPr>
            <p:cNvSpPr/>
            <p:nvPr/>
          </p:nvSpPr>
          <p:spPr>
            <a:xfrm>
              <a:off x="614516" y="9320203"/>
              <a:ext cx="354542" cy="715062"/>
            </a:xfrm>
            <a:custGeom>
              <a:avLst/>
              <a:gdLst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6880 w 584200"/>
                <a:gd name="connsiteY0" fmla="*/ 1112520 h 1137920"/>
                <a:gd name="connsiteX1" fmla="*/ 584200 w 584200"/>
                <a:gd name="connsiteY1" fmla="*/ 1137920 h 1137920"/>
                <a:gd name="connsiteX2" fmla="*/ 0 w 584200"/>
                <a:gd name="connsiteY2" fmla="*/ 0 h 1137920"/>
                <a:gd name="connsiteX3" fmla="*/ 436880 w 584200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  <a:gd name="connsiteX0" fmla="*/ 437244 w 584564"/>
                <a:gd name="connsiteY0" fmla="*/ 1112520 h 1137920"/>
                <a:gd name="connsiteX1" fmla="*/ 584564 w 584564"/>
                <a:gd name="connsiteY1" fmla="*/ 1137920 h 1137920"/>
                <a:gd name="connsiteX2" fmla="*/ 364 w 584564"/>
                <a:gd name="connsiteY2" fmla="*/ 0 h 1137920"/>
                <a:gd name="connsiteX3" fmla="*/ 437244 w 584564"/>
                <a:gd name="connsiteY3" fmla="*/ 11125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64" h="1137920">
                  <a:moveTo>
                    <a:pt x="437244" y="1112520"/>
                  </a:moveTo>
                  <a:lnTo>
                    <a:pt x="584564" y="1137920"/>
                  </a:lnTo>
                  <a:cubicBezTo>
                    <a:pt x="354271" y="11853"/>
                    <a:pt x="-13183" y="38947"/>
                    <a:pt x="364" y="0"/>
                  </a:cubicBezTo>
                  <a:cubicBezTo>
                    <a:pt x="242511" y="386080"/>
                    <a:pt x="393217" y="701040"/>
                    <a:pt x="437244" y="1112520"/>
                  </a:cubicBezTo>
                  <a:close/>
                </a:path>
              </a:pathLst>
            </a:custGeom>
            <a:solidFill>
              <a:srgbClr val="494E1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ihandform 214">
              <a:extLst>
                <a:ext uri="{FF2B5EF4-FFF2-40B4-BE49-F238E27FC236}">
                  <a16:creationId xmlns:a16="http://schemas.microsoft.com/office/drawing/2014/main" id="{4496AABF-2AA4-48A2-9965-1228CEFA00C1}"/>
                </a:ext>
              </a:extLst>
            </p:cNvPr>
            <p:cNvSpPr/>
            <p:nvPr/>
          </p:nvSpPr>
          <p:spPr>
            <a:xfrm>
              <a:off x="-798726" y="10004225"/>
              <a:ext cx="1866145" cy="47433"/>
            </a:xfrm>
            <a:custGeom>
              <a:avLst/>
              <a:gdLst>
                <a:gd name="connsiteX0" fmla="*/ 0 w 117475"/>
                <a:gd name="connsiteY0" fmla="*/ 0 h 0"/>
                <a:gd name="connsiteX1" fmla="*/ 117475 w 117475"/>
                <a:gd name="connsiteY1" fmla="*/ 0 h 0"/>
                <a:gd name="connsiteX0" fmla="*/ 0 w 10000"/>
                <a:gd name="connsiteY0" fmla="*/ 264 h 264"/>
                <a:gd name="connsiteX1" fmla="*/ 4905 w 10000"/>
                <a:gd name="connsiteY1" fmla="*/ 0 h 264"/>
                <a:gd name="connsiteX2" fmla="*/ 10000 w 10000"/>
                <a:gd name="connsiteY2" fmla="*/ 264 h 264"/>
                <a:gd name="connsiteX0" fmla="*/ 0 w 10000"/>
                <a:gd name="connsiteY0" fmla="*/ 106257 h 106257"/>
                <a:gd name="connsiteX1" fmla="*/ 4513 w 10000"/>
                <a:gd name="connsiteY1" fmla="*/ 0 h 106257"/>
                <a:gd name="connsiteX2" fmla="*/ 10000 w 10000"/>
                <a:gd name="connsiteY2" fmla="*/ 106257 h 106257"/>
                <a:gd name="connsiteX0" fmla="*/ 0 w 11619"/>
                <a:gd name="connsiteY0" fmla="*/ 10008 h 106257"/>
                <a:gd name="connsiteX1" fmla="*/ 6132 w 11619"/>
                <a:gd name="connsiteY1" fmla="*/ 0 h 106257"/>
                <a:gd name="connsiteX2" fmla="*/ 11619 w 11619"/>
                <a:gd name="connsiteY2" fmla="*/ 106257 h 106257"/>
                <a:gd name="connsiteX0" fmla="*/ 0 w 11619"/>
                <a:gd name="connsiteY0" fmla="*/ 10008 h 106257"/>
                <a:gd name="connsiteX1" fmla="*/ 6132 w 11619"/>
                <a:gd name="connsiteY1" fmla="*/ 0 h 106257"/>
                <a:gd name="connsiteX2" fmla="*/ 8487 w 11619"/>
                <a:gd name="connsiteY2" fmla="*/ 77001 h 106257"/>
                <a:gd name="connsiteX3" fmla="*/ 11619 w 11619"/>
                <a:gd name="connsiteY3" fmla="*/ 106257 h 106257"/>
                <a:gd name="connsiteX0" fmla="*/ 0 w 11619"/>
                <a:gd name="connsiteY0" fmla="*/ 10008 h 120913"/>
                <a:gd name="connsiteX1" fmla="*/ 6132 w 11619"/>
                <a:gd name="connsiteY1" fmla="*/ 0 h 120913"/>
                <a:gd name="connsiteX2" fmla="*/ 7702 w 11619"/>
                <a:gd name="connsiteY2" fmla="*/ 115497 h 120913"/>
                <a:gd name="connsiteX3" fmla="*/ 11619 w 11619"/>
                <a:gd name="connsiteY3" fmla="*/ 106257 h 120913"/>
                <a:gd name="connsiteX0" fmla="*/ 0 w 11619"/>
                <a:gd name="connsiteY0" fmla="*/ 10008 h 117607"/>
                <a:gd name="connsiteX1" fmla="*/ 6132 w 11619"/>
                <a:gd name="connsiteY1" fmla="*/ 0 h 117607"/>
                <a:gd name="connsiteX2" fmla="*/ 7702 w 11619"/>
                <a:gd name="connsiteY2" fmla="*/ 115497 h 117607"/>
                <a:gd name="connsiteX3" fmla="*/ 9713 w 11619"/>
                <a:gd name="connsiteY3" fmla="*/ 77000 h 117607"/>
                <a:gd name="connsiteX4" fmla="*/ 11619 w 11619"/>
                <a:gd name="connsiteY4" fmla="*/ 106257 h 117607"/>
                <a:gd name="connsiteX0" fmla="*/ 0 w 11619"/>
                <a:gd name="connsiteY0" fmla="*/ 125602 h 233201"/>
                <a:gd name="connsiteX1" fmla="*/ 6132 w 11619"/>
                <a:gd name="connsiteY1" fmla="*/ 115594 h 233201"/>
                <a:gd name="connsiteX2" fmla="*/ 7702 w 11619"/>
                <a:gd name="connsiteY2" fmla="*/ 231091 h 233201"/>
                <a:gd name="connsiteX3" fmla="*/ 9713 w 11619"/>
                <a:gd name="connsiteY3" fmla="*/ 192594 h 233201"/>
                <a:gd name="connsiteX4" fmla="*/ 9762 w 11619"/>
                <a:gd name="connsiteY4" fmla="*/ 89 h 233201"/>
                <a:gd name="connsiteX5" fmla="*/ 11619 w 11619"/>
                <a:gd name="connsiteY5" fmla="*/ 221851 h 233201"/>
                <a:gd name="connsiteX0" fmla="*/ 0 w 11619"/>
                <a:gd name="connsiteY0" fmla="*/ 145974 h 251924"/>
                <a:gd name="connsiteX1" fmla="*/ 6132 w 11619"/>
                <a:gd name="connsiteY1" fmla="*/ 135966 h 251924"/>
                <a:gd name="connsiteX2" fmla="*/ 7702 w 11619"/>
                <a:gd name="connsiteY2" fmla="*/ 251463 h 251924"/>
                <a:gd name="connsiteX3" fmla="*/ 9124 w 11619"/>
                <a:gd name="connsiteY3" fmla="*/ 1221 h 251924"/>
                <a:gd name="connsiteX4" fmla="*/ 9762 w 11619"/>
                <a:gd name="connsiteY4" fmla="*/ 20461 h 251924"/>
                <a:gd name="connsiteX5" fmla="*/ 11619 w 11619"/>
                <a:gd name="connsiteY5" fmla="*/ 242223 h 251924"/>
                <a:gd name="connsiteX0" fmla="*/ 0 w 11619"/>
                <a:gd name="connsiteY0" fmla="*/ 144850 h 308319"/>
                <a:gd name="connsiteX1" fmla="*/ 6132 w 11619"/>
                <a:gd name="connsiteY1" fmla="*/ 134842 h 308319"/>
                <a:gd name="connsiteX2" fmla="*/ 7702 w 11619"/>
                <a:gd name="connsiteY2" fmla="*/ 250339 h 308319"/>
                <a:gd name="connsiteX3" fmla="*/ 9124 w 11619"/>
                <a:gd name="connsiteY3" fmla="*/ 97 h 308319"/>
                <a:gd name="connsiteX4" fmla="*/ 10351 w 11619"/>
                <a:gd name="connsiteY4" fmla="*/ 308092 h 308319"/>
                <a:gd name="connsiteX5" fmla="*/ 11619 w 11619"/>
                <a:gd name="connsiteY5" fmla="*/ 241099 h 308319"/>
                <a:gd name="connsiteX0" fmla="*/ 0 w 11619"/>
                <a:gd name="connsiteY0" fmla="*/ 67881 h 231350"/>
                <a:gd name="connsiteX1" fmla="*/ 6132 w 11619"/>
                <a:gd name="connsiteY1" fmla="*/ 57873 h 231350"/>
                <a:gd name="connsiteX2" fmla="*/ 7702 w 11619"/>
                <a:gd name="connsiteY2" fmla="*/ 173370 h 231350"/>
                <a:gd name="connsiteX3" fmla="*/ 9075 w 11619"/>
                <a:gd name="connsiteY3" fmla="*/ 129 h 231350"/>
                <a:gd name="connsiteX4" fmla="*/ 10351 w 11619"/>
                <a:gd name="connsiteY4" fmla="*/ 231123 h 231350"/>
                <a:gd name="connsiteX5" fmla="*/ 11619 w 11619"/>
                <a:gd name="connsiteY5" fmla="*/ 164130 h 231350"/>
                <a:gd name="connsiteX0" fmla="*/ 0 w 11717"/>
                <a:gd name="connsiteY0" fmla="*/ 77073 h 240388"/>
                <a:gd name="connsiteX1" fmla="*/ 6132 w 11717"/>
                <a:gd name="connsiteY1" fmla="*/ 67065 h 240388"/>
                <a:gd name="connsiteX2" fmla="*/ 7702 w 11717"/>
                <a:gd name="connsiteY2" fmla="*/ 182562 h 240388"/>
                <a:gd name="connsiteX3" fmla="*/ 9075 w 11717"/>
                <a:gd name="connsiteY3" fmla="*/ 9321 h 240388"/>
                <a:gd name="connsiteX4" fmla="*/ 10351 w 11717"/>
                <a:gd name="connsiteY4" fmla="*/ 240315 h 240388"/>
                <a:gd name="connsiteX5" fmla="*/ 11717 w 11717"/>
                <a:gd name="connsiteY5" fmla="*/ 73 h 240388"/>
                <a:gd name="connsiteX0" fmla="*/ 0 w 11717"/>
                <a:gd name="connsiteY0" fmla="*/ 77073 h 240383"/>
                <a:gd name="connsiteX1" fmla="*/ 6132 w 11717"/>
                <a:gd name="connsiteY1" fmla="*/ 67065 h 240383"/>
                <a:gd name="connsiteX2" fmla="*/ 7702 w 11717"/>
                <a:gd name="connsiteY2" fmla="*/ 182562 h 240383"/>
                <a:gd name="connsiteX3" fmla="*/ 9474 w 11717"/>
                <a:gd name="connsiteY3" fmla="*/ 59404 h 240383"/>
                <a:gd name="connsiteX4" fmla="*/ 10351 w 11717"/>
                <a:gd name="connsiteY4" fmla="*/ 240315 h 240383"/>
                <a:gd name="connsiteX5" fmla="*/ 11717 w 11717"/>
                <a:gd name="connsiteY5" fmla="*/ 73 h 240383"/>
                <a:gd name="connsiteX0" fmla="*/ 0 w 11717"/>
                <a:gd name="connsiteY0" fmla="*/ 77073 h 240383"/>
                <a:gd name="connsiteX1" fmla="*/ 6132 w 11717"/>
                <a:gd name="connsiteY1" fmla="*/ 67065 h 240383"/>
                <a:gd name="connsiteX2" fmla="*/ 7702 w 11717"/>
                <a:gd name="connsiteY2" fmla="*/ 182562 h 240383"/>
                <a:gd name="connsiteX3" fmla="*/ 9474 w 11717"/>
                <a:gd name="connsiteY3" fmla="*/ 59404 h 240383"/>
                <a:gd name="connsiteX4" fmla="*/ 11015 w 11717"/>
                <a:gd name="connsiteY4" fmla="*/ 240315 h 240383"/>
                <a:gd name="connsiteX5" fmla="*/ 11717 w 11717"/>
                <a:gd name="connsiteY5" fmla="*/ 73 h 240383"/>
                <a:gd name="connsiteX0" fmla="*/ 0 w 12448"/>
                <a:gd name="connsiteY0" fmla="*/ 77068 h 240378"/>
                <a:gd name="connsiteX1" fmla="*/ 6132 w 12448"/>
                <a:gd name="connsiteY1" fmla="*/ 67060 h 240378"/>
                <a:gd name="connsiteX2" fmla="*/ 7702 w 12448"/>
                <a:gd name="connsiteY2" fmla="*/ 182557 h 240378"/>
                <a:gd name="connsiteX3" fmla="*/ 9474 w 12448"/>
                <a:gd name="connsiteY3" fmla="*/ 59399 h 240378"/>
                <a:gd name="connsiteX4" fmla="*/ 11015 w 12448"/>
                <a:gd name="connsiteY4" fmla="*/ 240310 h 240378"/>
                <a:gd name="connsiteX5" fmla="*/ 12448 w 12448"/>
                <a:gd name="connsiteY5" fmla="*/ 69 h 240378"/>
                <a:gd name="connsiteX0" fmla="*/ 0 w 12448"/>
                <a:gd name="connsiteY0" fmla="*/ 77068 h 240378"/>
                <a:gd name="connsiteX1" fmla="*/ 6132 w 12448"/>
                <a:gd name="connsiteY1" fmla="*/ 67060 h 240378"/>
                <a:gd name="connsiteX2" fmla="*/ 7702 w 12448"/>
                <a:gd name="connsiteY2" fmla="*/ 182557 h 240378"/>
                <a:gd name="connsiteX3" fmla="*/ 9208 w 12448"/>
                <a:gd name="connsiteY3" fmla="*/ 46875 h 240378"/>
                <a:gd name="connsiteX4" fmla="*/ 11015 w 12448"/>
                <a:gd name="connsiteY4" fmla="*/ 240310 h 240378"/>
                <a:gd name="connsiteX5" fmla="*/ 12448 w 12448"/>
                <a:gd name="connsiteY5" fmla="*/ 69 h 240378"/>
                <a:gd name="connsiteX0" fmla="*/ 0 w 12448"/>
                <a:gd name="connsiteY0" fmla="*/ 77068 h 240378"/>
                <a:gd name="connsiteX1" fmla="*/ 6132 w 12448"/>
                <a:gd name="connsiteY1" fmla="*/ 67060 h 240378"/>
                <a:gd name="connsiteX2" fmla="*/ 7702 w 12448"/>
                <a:gd name="connsiteY2" fmla="*/ 182557 h 240378"/>
                <a:gd name="connsiteX3" fmla="*/ 9208 w 12448"/>
                <a:gd name="connsiteY3" fmla="*/ 46875 h 240378"/>
                <a:gd name="connsiteX4" fmla="*/ 10417 w 12448"/>
                <a:gd name="connsiteY4" fmla="*/ 240310 h 240378"/>
                <a:gd name="connsiteX5" fmla="*/ 12448 w 12448"/>
                <a:gd name="connsiteY5" fmla="*/ 69 h 240378"/>
                <a:gd name="connsiteX0" fmla="*/ 0 w 11784"/>
                <a:gd name="connsiteY0" fmla="*/ 52040 h 215361"/>
                <a:gd name="connsiteX1" fmla="*/ 6132 w 11784"/>
                <a:gd name="connsiteY1" fmla="*/ 42032 h 215361"/>
                <a:gd name="connsiteX2" fmla="*/ 7702 w 11784"/>
                <a:gd name="connsiteY2" fmla="*/ 157529 h 215361"/>
                <a:gd name="connsiteX3" fmla="*/ 9208 w 11784"/>
                <a:gd name="connsiteY3" fmla="*/ 21847 h 215361"/>
                <a:gd name="connsiteX4" fmla="*/ 10417 w 11784"/>
                <a:gd name="connsiteY4" fmla="*/ 215282 h 215361"/>
                <a:gd name="connsiteX5" fmla="*/ 11784 w 11784"/>
                <a:gd name="connsiteY5" fmla="*/ 79 h 215361"/>
                <a:gd name="connsiteX0" fmla="*/ 0 w 11784"/>
                <a:gd name="connsiteY0" fmla="*/ 52056 h 177830"/>
                <a:gd name="connsiteX1" fmla="*/ 6132 w 11784"/>
                <a:gd name="connsiteY1" fmla="*/ 42048 h 177830"/>
                <a:gd name="connsiteX2" fmla="*/ 7702 w 11784"/>
                <a:gd name="connsiteY2" fmla="*/ 157545 h 177830"/>
                <a:gd name="connsiteX3" fmla="*/ 9208 w 11784"/>
                <a:gd name="connsiteY3" fmla="*/ 21863 h 177830"/>
                <a:gd name="connsiteX4" fmla="*/ 10483 w 11784"/>
                <a:gd name="connsiteY4" fmla="*/ 177735 h 177830"/>
                <a:gd name="connsiteX5" fmla="*/ 11784 w 11784"/>
                <a:gd name="connsiteY5" fmla="*/ 95 h 177830"/>
                <a:gd name="connsiteX0" fmla="*/ 0 w 11784"/>
                <a:gd name="connsiteY0" fmla="*/ 52056 h 177830"/>
                <a:gd name="connsiteX1" fmla="*/ 4818 w 11784"/>
                <a:gd name="connsiteY1" fmla="*/ 44057 h 177830"/>
                <a:gd name="connsiteX2" fmla="*/ 6132 w 11784"/>
                <a:gd name="connsiteY2" fmla="*/ 42048 h 177830"/>
                <a:gd name="connsiteX3" fmla="*/ 7702 w 11784"/>
                <a:gd name="connsiteY3" fmla="*/ 157545 h 177830"/>
                <a:gd name="connsiteX4" fmla="*/ 9208 w 11784"/>
                <a:gd name="connsiteY4" fmla="*/ 21863 h 177830"/>
                <a:gd name="connsiteX5" fmla="*/ 10483 w 11784"/>
                <a:gd name="connsiteY5" fmla="*/ 177735 h 177830"/>
                <a:gd name="connsiteX6" fmla="*/ 11784 w 11784"/>
                <a:gd name="connsiteY6" fmla="*/ 95 h 177830"/>
                <a:gd name="connsiteX0" fmla="*/ 0 w 11784"/>
                <a:gd name="connsiteY0" fmla="*/ 52056 h 177830"/>
                <a:gd name="connsiteX1" fmla="*/ 4818 w 11784"/>
                <a:gd name="connsiteY1" fmla="*/ 144221 h 177830"/>
                <a:gd name="connsiteX2" fmla="*/ 6132 w 11784"/>
                <a:gd name="connsiteY2" fmla="*/ 42048 h 177830"/>
                <a:gd name="connsiteX3" fmla="*/ 7702 w 11784"/>
                <a:gd name="connsiteY3" fmla="*/ 157545 h 177830"/>
                <a:gd name="connsiteX4" fmla="*/ 9208 w 11784"/>
                <a:gd name="connsiteY4" fmla="*/ 21863 h 177830"/>
                <a:gd name="connsiteX5" fmla="*/ 10483 w 11784"/>
                <a:gd name="connsiteY5" fmla="*/ 177735 h 177830"/>
                <a:gd name="connsiteX6" fmla="*/ 11784 w 11784"/>
                <a:gd name="connsiteY6" fmla="*/ 95 h 177830"/>
                <a:gd name="connsiteX0" fmla="*/ 0 w 11784"/>
                <a:gd name="connsiteY0" fmla="*/ 52056 h 177830"/>
                <a:gd name="connsiteX1" fmla="*/ 2427 w 11784"/>
                <a:gd name="connsiteY1" fmla="*/ 119183 h 177830"/>
                <a:gd name="connsiteX2" fmla="*/ 4818 w 11784"/>
                <a:gd name="connsiteY2" fmla="*/ 144221 h 177830"/>
                <a:gd name="connsiteX3" fmla="*/ 6132 w 11784"/>
                <a:gd name="connsiteY3" fmla="*/ 42048 h 177830"/>
                <a:gd name="connsiteX4" fmla="*/ 7702 w 11784"/>
                <a:gd name="connsiteY4" fmla="*/ 157545 h 177830"/>
                <a:gd name="connsiteX5" fmla="*/ 9208 w 11784"/>
                <a:gd name="connsiteY5" fmla="*/ 21863 h 177830"/>
                <a:gd name="connsiteX6" fmla="*/ 10483 w 11784"/>
                <a:gd name="connsiteY6" fmla="*/ 177735 h 177830"/>
                <a:gd name="connsiteX7" fmla="*/ 11784 w 11784"/>
                <a:gd name="connsiteY7" fmla="*/ 95 h 177830"/>
                <a:gd name="connsiteX0" fmla="*/ 0 w 11784"/>
                <a:gd name="connsiteY0" fmla="*/ 52056 h 177830"/>
                <a:gd name="connsiteX1" fmla="*/ 3291 w 11784"/>
                <a:gd name="connsiteY1" fmla="*/ 6494 h 177830"/>
                <a:gd name="connsiteX2" fmla="*/ 4818 w 11784"/>
                <a:gd name="connsiteY2" fmla="*/ 144221 h 177830"/>
                <a:gd name="connsiteX3" fmla="*/ 6132 w 11784"/>
                <a:gd name="connsiteY3" fmla="*/ 42048 h 177830"/>
                <a:gd name="connsiteX4" fmla="*/ 7702 w 11784"/>
                <a:gd name="connsiteY4" fmla="*/ 157545 h 177830"/>
                <a:gd name="connsiteX5" fmla="*/ 9208 w 11784"/>
                <a:gd name="connsiteY5" fmla="*/ 21863 h 177830"/>
                <a:gd name="connsiteX6" fmla="*/ 10483 w 11784"/>
                <a:gd name="connsiteY6" fmla="*/ 177735 h 177830"/>
                <a:gd name="connsiteX7" fmla="*/ 11784 w 11784"/>
                <a:gd name="connsiteY7" fmla="*/ 95 h 177830"/>
                <a:gd name="connsiteX0" fmla="*/ 0 w 11784"/>
                <a:gd name="connsiteY0" fmla="*/ 52056 h 177830"/>
                <a:gd name="connsiteX1" fmla="*/ 1430 w 11784"/>
                <a:gd name="connsiteY1" fmla="*/ 19018 h 177830"/>
                <a:gd name="connsiteX2" fmla="*/ 3291 w 11784"/>
                <a:gd name="connsiteY2" fmla="*/ 6494 h 177830"/>
                <a:gd name="connsiteX3" fmla="*/ 4818 w 11784"/>
                <a:gd name="connsiteY3" fmla="*/ 144221 h 177830"/>
                <a:gd name="connsiteX4" fmla="*/ 6132 w 11784"/>
                <a:gd name="connsiteY4" fmla="*/ 42048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291 w 11784"/>
                <a:gd name="connsiteY2" fmla="*/ 6494 h 177830"/>
                <a:gd name="connsiteX3" fmla="*/ 4818 w 11784"/>
                <a:gd name="connsiteY3" fmla="*/ 144221 h 177830"/>
                <a:gd name="connsiteX4" fmla="*/ 6132 w 11784"/>
                <a:gd name="connsiteY4" fmla="*/ 42048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818 w 11784"/>
                <a:gd name="connsiteY3" fmla="*/ 144221 h 177830"/>
                <a:gd name="connsiteX4" fmla="*/ 6132 w 11784"/>
                <a:gd name="connsiteY4" fmla="*/ 42048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818 w 11784"/>
                <a:gd name="connsiteY3" fmla="*/ 144221 h 177830"/>
                <a:gd name="connsiteX4" fmla="*/ 6132 w 11784"/>
                <a:gd name="connsiteY4" fmla="*/ 42048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86 w 11784"/>
                <a:gd name="connsiteY3" fmla="*/ 144221 h 177830"/>
                <a:gd name="connsiteX4" fmla="*/ 6132 w 11784"/>
                <a:gd name="connsiteY4" fmla="*/ 42048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86 w 11784"/>
                <a:gd name="connsiteY3" fmla="*/ 144221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56 h 177830"/>
                <a:gd name="connsiteX1" fmla="*/ 1496 w 11784"/>
                <a:gd name="connsiteY1" fmla="*/ 119183 h 177830"/>
                <a:gd name="connsiteX2" fmla="*/ 3025 w 11784"/>
                <a:gd name="connsiteY2" fmla="*/ 19018 h 177830"/>
                <a:gd name="connsiteX3" fmla="*/ 4420 w 11784"/>
                <a:gd name="connsiteY3" fmla="*/ 156746 h 177830"/>
                <a:gd name="connsiteX4" fmla="*/ 6198 w 11784"/>
                <a:gd name="connsiteY4" fmla="*/ 4485 h 177830"/>
                <a:gd name="connsiteX5" fmla="*/ 7702 w 11784"/>
                <a:gd name="connsiteY5" fmla="*/ 157545 h 177830"/>
                <a:gd name="connsiteX6" fmla="*/ 9208 w 11784"/>
                <a:gd name="connsiteY6" fmla="*/ 21863 h 177830"/>
                <a:gd name="connsiteX7" fmla="*/ 10483 w 11784"/>
                <a:gd name="connsiteY7" fmla="*/ 177735 h 177830"/>
                <a:gd name="connsiteX8" fmla="*/ 11784 w 11784"/>
                <a:gd name="connsiteY8" fmla="*/ 95 h 177830"/>
                <a:gd name="connsiteX0" fmla="*/ 0 w 11784"/>
                <a:gd name="connsiteY0" fmla="*/ 52022 h 270789"/>
                <a:gd name="connsiteX1" fmla="*/ 1496 w 11784"/>
                <a:gd name="connsiteY1" fmla="*/ 119149 h 270789"/>
                <a:gd name="connsiteX2" fmla="*/ 3025 w 11784"/>
                <a:gd name="connsiteY2" fmla="*/ 18984 h 270789"/>
                <a:gd name="connsiteX3" fmla="*/ 4420 w 11784"/>
                <a:gd name="connsiteY3" fmla="*/ 156712 h 270789"/>
                <a:gd name="connsiteX4" fmla="*/ 6198 w 11784"/>
                <a:gd name="connsiteY4" fmla="*/ 4451 h 270789"/>
                <a:gd name="connsiteX5" fmla="*/ 7702 w 11784"/>
                <a:gd name="connsiteY5" fmla="*/ 157511 h 270789"/>
                <a:gd name="connsiteX6" fmla="*/ 9208 w 11784"/>
                <a:gd name="connsiteY6" fmla="*/ 21829 h 270789"/>
                <a:gd name="connsiteX7" fmla="*/ 10483 w 11784"/>
                <a:gd name="connsiteY7" fmla="*/ 270728 h 270789"/>
                <a:gd name="connsiteX8" fmla="*/ 11784 w 11784"/>
                <a:gd name="connsiteY8" fmla="*/ 61 h 270789"/>
                <a:gd name="connsiteX0" fmla="*/ 0 w 11784"/>
                <a:gd name="connsiteY0" fmla="*/ 51996 h 542656"/>
                <a:gd name="connsiteX1" fmla="*/ 1496 w 11784"/>
                <a:gd name="connsiteY1" fmla="*/ 119123 h 542656"/>
                <a:gd name="connsiteX2" fmla="*/ 3025 w 11784"/>
                <a:gd name="connsiteY2" fmla="*/ 18958 h 542656"/>
                <a:gd name="connsiteX3" fmla="*/ 4420 w 11784"/>
                <a:gd name="connsiteY3" fmla="*/ 156686 h 542656"/>
                <a:gd name="connsiteX4" fmla="*/ 6198 w 11784"/>
                <a:gd name="connsiteY4" fmla="*/ 4425 h 542656"/>
                <a:gd name="connsiteX5" fmla="*/ 7702 w 11784"/>
                <a:gd name="connsiteY5" fmla="*/ 157485 h 542656"/>
                <a:gd name="connsiteX6" fmla="*/ 9208 w 11784"/>
                <a:gd name="connsiteY6" fmla="*/ 21803 h 542656"/>
                <a:gd name="connsiteX7" fmla="*/ 10363 w 11784"/>
                <a:gd name="connsiteY7" fmla="*/ 542626 h 542656"/>
                <a:gd name="connsiteX8" fmla="*/ 11784 w 11784"/>
                <a:gd name="connsiteY8" fmla="*/ 35 h 542656"/>
                <a:gd name="connsiteX0" fmla="*/ 0 w 11784"/>
                <a:gd name="connsiteY0" fmla="*/ 618561 h 724844"/>
                <a:gd name="connsiteX1" fmla="*/ 1496 w 11784"/>
                <a:gd name="connsiteY1" fmla="*/ 685688 h 724844"/>
                <a:gd name="connsiteX2" fmla="*/ 3025 w 11784"/>
                <a:gd name="connsiteY2" fmla="*/ 585523 h 724844"/>
                <a:gd name="connsiteX3" fmla="*/ 4420 w 11784"/>
                <a:gd name="connsiteY3" fmla="*/ 723251 h 724844"/>
                <a:gd name="connsiteX4" fmla="*/ 6198 w 11784"/>
                <a:gd name="connsiteY4" fmla="*/ 570990 h 724844"/>
                <a:gd name="connsiteX5" fmla="*/ 7702 w 11784"/>
                <a:gd name="connsiteY5" fmla="*/ 724050 h 724844"/>
                <a:gd name="connsiteX6" fmla="*/ 9208 w 11784"/>
                <a:gd name="connsiteY6" fmla="*/ 588368 h 724844"/>
                <a:gd name="connsiteX7" fmla="*/ 10483 w 11784"/>
                <a:gd name="connsiteY7" fmla="*/ 30 h 724844"/>
                <a:gd name="connsiteX8" fmla="*/ 11784 w 11784"/>
                <a:gd name="connsiteY8" fmla="*/ 566600 h 724844"/>
                <a:gd name="connsiteX0" fmla="*/ 0 w 11784"/>
                <a:gd name="connsiteY0" fmla="*/ 52040 h 213580"/>
                <a:gd name="connsiteX1" fmla="*/ 1496 w 11784"/>
                <a:gd name="connsiteY1" fmla="*/ 119167 h 213580"/>
                <a:gd name="connsiteX2" fmla="*/ 3025 w 11784"/>
                <a:gd name="connsiteY2" fmla="*/ 19002 h 213580"/>
                <a:gd name="connsiteX3" fmla="*/ 4420 w 11784"/>
                <a:gd name="connsiteY3" fmla="*/ 156730 h 213580"/>
                <a:gd name="connsiteX4" fmla="*/ 6198 w 11784"/>
                <a:gd name="connsiteY4" fmla="*/ 4469 h 213580"/>
                <a:gd name="connsiteX5" fmla="*/ 7702 w 11784"/>
                <a:gd name="connsiteY5" fmla="*/ 157529 h 213580"/>
                <a:gd name="connsiteX6" fmla="*/ 9208 w 11784"/>
                <a:gd name="connsiteY6" fmla="*/ 21847 h 213580"/>
                <a:gd name="connsiteX7" fmla="*/ 10378 w 11784"/>
                <a:gd name="connsiteY7" fmla="*/ 213500 h 213580"/>
                <a:gd name="connsiteX8" fmla="*/ 11784 w 11784"/>
                <a:gd name="connsiteY8" fmla="*/ 79 h 213580"/>
                <a:gd name="connsiteX0" fmla="*/ 0 w 11784"/>
                <a:gd name="connsiteY0" fmla="*/ 52070 h 158354"/>
                <a:gd name="connsiteX1" fmla="*/ 1496 w 11784"/>
                <a:gd name="connsiteY1" fmla="*/ 119197 h 158354"/>
                <a:gd name="connsiteX2" fmla="*/ 3025 w 11784"/>
                <a:gd name="connsiteY2" fmla="*/ 19032 h 158354"/>
                <a:gd name="connsiteX3" fmla="*/ 4420 w 11784"/>
                <a:gd name="connsiteY3" fmla="*/ 156760 h 158354"/>
                <a:gd name="connsiteX4" fmla="*/ 6198 w 11784"/>
                <a:gd name="connsiteY4" fmla="*/ 4499 h 158354"/>
                <a:gd name="connsiteX5" fmla="*/ 7702 w 11784"/>
                <a:gd name="connsiteY5" fmla="*/ 157559 h 158354"/>
                <a:gd name="connsiteX6" fmla="*/ 9208 w 11784"/>
                <a:gd name="connsiteY6" fmla="*/ 21877 h 158354"/>
                <a:gd name="connsiteX7" fmla="*/ 10363 w 11784"/>
                <a:gd name="connsiteY7" fmla="*/ 149128 h 158354"/>
                <a:gd name="connsiteX8" fmla="*/ 11784 w 11784"/>
                <a:gd name="connsiteY8" fmla="*/ 109 h 158354"/>
                <a:gd name="connsiteX0" fmla="*/ 0 w 11784"/>
                <a:gd name="connsiteY0" fmla="*/ 52070 h 225285"/>
                <a:gd name="connsiteX1" fmla="*/ 1505 w 11784"/>
                <a:gd name="connsiteY1" fmla="*/ 224769 h 225285"/>
                <a:gd name="connsiteX2" fmla="*/ 3025 w 11784"/>
                <a:gd name="connsiteY2" fmla="*/ 19032 h 225285"/>
                <a:gd name="connsiteX3" fmla="*/ 4420 w 11784"/>
                <a:gd name="connsiteY3" fmla="*/ 156760 h 225285"/>
                <a:gd name="connsiteX4" fmla="*/ 6198 w 11784"/>
                <a:gd name="connsiteY4" fmla="*/ 4499 h 225285"/>
                <a:gd name="connsiteX5" fmla="*/ 7702 w 11784"/>
                <a:gd name="connsiteY5" fmla="*/ 157559 h 225285"/>
                <a:gd name="connsiteX6" fmla="*/ 9208 w 11784"/>
                <a:gd name="connsiteY6" fmla="*/ 21877 h 225285"/>
                <a:gd name="connsiteX7" fmla="*/ 10363 w 11784"/>
                <a:gd name="connsiteY7" fmla="*/ 149128 h 225285"/>
                <a:gd name="connsiteX8" fmla="*/ 11784 w 11784"/>
                <a:gd name="connsiteY8" fmla="*/ 109 h 225285"/>
                <a:gd name="connsiteX0" fmla="*/ 0 w 11784"/>
                <a:gd name="connsiteY0" fmla="*/ 52070 h 867131"/>
                <a:gd name="connsiteX1" fmla="*/ 1417 w 11784"/>
                <a:gd name="connsiteY1" fmla="*/ 866996 h 867131"/>
                <a:gd name="connsiteX2" fmla="*/ 3025 w 11784"/>
                <a:gd name="connsiteY2" fmla="*/ 19032 h 867131"/>
                <a:gd name="connsiteX3" fmla="*/ 4420 w 11784"/>
                <a:gd name="connsiteY3" fmla="*/ 156760 h 867131"/>
                <a:gd name="connsiteX4" fmla="*/ 6198 w 11784"/>
                <a:gd name="connsiteY4" fmla="*/ 4499 h 867131"/>
                <a:gd name="connsiteX5" fmla="*/ 7702 w 11784"/>
                <a:gd name="connsiteY5" fmla="*/ 157559 h 867131"/>
                <a:gd name="connsiteX6" fmla="*/ 9208 w 11784"/>
                <a:gd name="connsiteY6" fmla="*/ 21877 h 867131"/>
                <a:gd name="connsiteX7" fmla="*/ 10363 w 11784"/>
                <a:gd name="connsiteY7" fmla="*/ 149128 h 867131"/>
                <a:gd name="connsiteX8" fmla="*/ 11784 w 11784"/>
                <a:gd name="connsiteY8" fmla="*/ 109 h 867131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3025 w 11784"/>
                <a:gd name="connsiteY2" fmla="*/ 19032 h 269190"/>
                <a:gd name="connsiteX3" fmla="*/ 4420 w 11784"/>
                <a:gd name="connsiteY3" fmla="*/ 156760 h 269190"/>
                <a:gd name="connsiteX4" fmla="*/ 6198 w 11784"/>
                <a:gd name="connsiteY4" fmla="*/ 4499 h 269190"/>
                <a:gd name="connsiteX5" fmla="*/ 7702 w 11784"/>
                <a:gd name="connsiteY5" fmla="*/ 157559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4420 w 11784"/>
                <a:gd name="connsiteY3" fmla="*/ 156760 h 269190"/>
                <a:gd name="connsiteX4" fmla="*/ 6198 w 11784"/>
                <a:gd name="connsiteY4" fmla="*/ 4499 h 269190"/>
                <a:gd name="connsiteX5" fmla="*/ 7702 w 11784"/>
                <a:gd name="connsiteY5" fmla="*/ 157559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118 w 11784"/>
                <a:gd name="connsiteY3" fmla="*/ 191951 h 269190"/>
                <a:gd name="connsiteX4" fmla="*/ 6198 w 11784"/>
                <a:gd name="connsiteY4" fmla="*/ 4499 h 269190"/>
                <a:gd name="connsiteX5" fmla="*/ 7702 w 11784"/>
                <a:gd name="connsiteY5" fmla="*/ 157559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329 w 11784"/>
                <a:gd name="connsiteY3" fmla="*/ 244737 h 269190"/>
                <a:gd name="connsiteX4" fmla="*/ 6198 w 11784"/>
                <a:gd name="connsiteY4" fmla="*/ 4499 h 269190"/>
                <a:gd name="connsiteX5" fmla="*/ 7702 w 11784"/>
                <a:gd name="connsiteY5" fmla="*/ 157559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329 w 11784"/>
                <a:gd name="connsiteY3" fmla="*/ 244737 h 269190"/>
                <a:gd name="connsiteX4" fmla="*/ 4773 w 11784"/>
                <a:gd name="connsiteY4" fmla="*/ 22095 h 269190"/>
                <a:gd name="connsiteX5" fmla="*/ 7702 w 11784"/>
                <a:gd name="connsiteY5" fmla="*/ 157559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329 w 11784"/>
                <a:gd name="connsiteY3" fmla="*/ 244737 h 269190"/>
                <a:gd name="connsiteX4" fmla="*/ 4773 w 11784"/>
                <a:gd name="connsiteY4" fmla="*/ 22095 h 269190"/>
                <a:gd name="connsiteX5" fmla="*/ 5943 w 11784"/>
                <a:gd name="connsiteY5" fmla="*/ 192751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329 w 11784"/>
                <a:gd name="connsiteY3" fmla="*/ 244737 h 269190"/>
                <a:gd name="connsiteX4" fmla="*/ 4773 w 11784"/>
                <a:gd name="connsiteY4" fmla="*/ 22095 h 269190"/>
                <a:gd name="connsiteX5" fmla="*/ 6242 w 11784"/>
                <a:gd name="connsiteY5" fmla="*/ 245537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52070 h 269190"/>
                <a:gd name="connsiteX1" fmla="*/ 960 w 11784"/>
                <a:gd name="connsiteY1" fmla="*/ 268757 h 269190"/>
                <a:gd name="connsiteX2" fmla="*/ 2075 w 11784"/>
                <a:gd name="connsiteY2" fmla="*/ 19033 h 269190"/>
                <a:gd name="connsiteX3" fmla="*/ 3329 w 11784"/>
                <a:gd name="connsiteY3" fmla="*/ 244737 h 269190"/>
                <a:gd name="connsiteX4" fmla="*/ 4773 w 11784"/>
                <a:gd name="connsiteY4" fmla="*/ 22095 h 269190"/>
                <a:gd name="connsiteX5" fmla="*/ 6312 w 11784"/>
                <a:gd name="connsiteY5" fmla="*/ 227942 h 269190"/>
                <a:gd name="connsiteX6" fmla="*/ 9208 w 11784"/>
                <a:gd name="connsiteY6" fmla="*/ 21877 h 269190"/>
                <a:gd name="connsiteX7" fmla="*/ 10363 w 11784"/>
                <a:gd name="connsiteY7" fmla="*/ 149128 h 269190"/>
                <a:gd name="connsiteX8" fmla="*/ 11784 w 11784"/>
                <a:gd name="connsiteY8" fmla="*/ 109 h 269190"/>
                <a:gd name="connsiteX0" fmla="*/ 0 w 11784"/>
                <a:gd name="connsiteY0" fmla="*/ 65568 h 282688"/>
                <a:gd name="connsiteX1" fmla="*/ 960 w 11784"/>
                <a:gd name="connsiteY1" fmla="*/ 282255 h 282688"/>
                <a:gd name="connsiteX2" fmla="*/ 2075 w 11784"/>
                <a:gd name="connsiteY2" fmla="*/ 32531 h 282688"/>
                <a:gd name="connsiteX3" fmla="*/ 3329 w 11784"/>
                <a:gd name="connsiteY3" fmla="*/ 258235 h 282688"/>
                <a:gd name="connsiteX4" fmla="*/ 4773 w 11784"/>
                <a:gd name="connsiteY4" fmla="*/ 35593 h 282688"/>
                <a:gd name="connsiteX5" fmla="*/ 6312 w 11784"/>
                <a:gd name="connsiteY5" fmla="*/ 241440 h 282688"/>
                <a:gd name="connsiteX6" fmla="*/ 7994 w 11784"/>
                <a:gd name="connsiteY6" fmla="*/ 184 h 282688"/>
                <a:gd name="connsiteX7" fmla="*/ 10363 w 11784"/>
                <a:gd name="connsiteY7" fmla="*/ 162626 h 282688"/>
                <a:gd name="connsiteX8" fmla="*/ 11784 w 11784"/>
                <a:gd name="connsiteY8" fmla="*/ 13607 h 282688"/>
                <a:gd name="connsiteX0" fmla="*/ 0 w 11784"/>
                <a:gd name="connsiteY0" fmla="*/ 65513 h 282633"/>
                <a:gd name="connsiteX1" fmla="*/ 960 w 11784"/>
                <a:gd name="connsiteY1" fmla="*/ 282200 h 282633"/>
                <a:gd name="connsiteX2" fmla="*/ 2075 w 11784"/>
                <a:gd name="connsiteY2" fmla="*/ 32476 h 282633"/>
                <a:gd name="connsiteX3" fmla="*/ 3329 w 11784"/>
                <a:gd name="connsiteY3" fmla="*/ 258180 h 282633"/>
                <a:gd name="connsiteX4" fmla="*/ 4773 w 11784"/>
                <a:gd name="connsiteY4" fmla="*/ 35538 h 282633"/>
                <a:gd name="connsiteX5" fmla="*/ 6312 w 11784"/>
                <a:gd name="connsiteY5" fmla="*/ 241385 h 282633"/>
                <a:gd name="connsiteX6" fmla="*/ 7994 w 11784"/>
                <a:gd name="connsiteY6" fmla="*/ 129 h 282633"/>
                <a:gd name="connsiteX7" fmla="*/ 9343 w 11784"/>
                <a:gd name="connsiteY7" fmla="*/ 232951 h 282633"/>
                <a:gd name="connsiteX8" fmla="*/ 11784 w 11784"/>
                <a:gd name="connsiteY8" fmla="*/ 13552 h 28263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773 w 11784"/>
                <a:gd name="connsiteY4" fmla="*/ 35548 h 282643"/>
                <a:gd name="connsiteX5" fmla="*/ 6312 w 11784"/>
                <a:gd name="connsiteY5" fmla="*/ 241395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6312 w 11784"/>
                <a:gd name="connsiteY5" fmla="*/ 241395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6312 w 11784"/>
                <a:gd name="connsiteY5" fmla="*/ 241395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6312 w 11784"/>
                <a:gd name="connsiteY5" fmla="*/ 241395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5802 w 11784"/>
                <a:gd name="connsiteY5" fmla="*/ 223799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5802 w 11784"/>
                <a:gd name="connsiteY5" fmla="*/ 223799 h 282643"/>
                <a:gd name="connsiteX6" fmla="*/ 7994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8287 h 285407"/>
                <a:gd name="connsiteX1" fmla="*/ 960 w 11784"/>
                <a:gd name="connsiteY1" fmla="*/ 284974 h 285407"/>
                <a:gd name="connsiteX2" fmla="*/ 2075 w 11784"/>
                <a:gd name="connsiteY2" fmla="*/ 35250 h 285407"/>
                <a:gd name="connsiteX3" fmla="*/ 3329 w 11784"/>
                <a:gd name="connsiteY3" fmla="*/ 260954 h 285407"/>
                <a:gd name="connsiteX4" fmla="*/ 4597 w 11784"/>
                <a:gd name="connsiteY4" fmla="*/ 38311 h 285407"/>
                <a:gd name="connsiteX5" fmla="*/ 5802 w 11784"/>
                <a:gd name="connsiteY5" fmla="*/ 226563 h 285407"/>
                <a:gd name="connsiteX6" fmla="*/ 7994 w 11784"/>
                <a:gd name="connsiteY6" fmla="*/ 2903 h 285407"/>
                <a:gd name="connsiteX7" fmla="*/ 9237 w 11784"/>
                <a:gd name="connsiteY7" fmla="*/ 218129 h 285407"/>
                <a:gd name="connsiteX8" fmla="*/ 11784 w 11784"/>
                <a:gd name="connsiteY8" fmla="*/ 16326 h 285407"/>
                <a:gd name="connsiteX0" fmla="*/ 0 w 11784"/>
                <a:gd name="connsiteY0" fmla="*/ 68287 h 285407"/>
                <a:gd name="connsiteX1" fmla="*/ 960 w 11784"/>
                <a:gd name="connsiteY1" fmla="*/ 284974 h 285407"/>
                <a:gd name="connsiteX2" fmla="*/ 2075 w 11784"/>
                <a:gd name="connsiteY2" fmla="*/ 35250 h 285407"/>
                <a:gd name="connsiteX3" fmla="*/ 3329 w 11784"/>
                <a:gd name="connsiteY3" fmla="*/ 260954 h 285407"/>
                <a:gd name="connsiteX4" fmla="*/ 4597 w 11784"/>
                <a:gd name="connsiteY4" fmla="*/ 38311 h 285407"/>
                <a:gd name="connsiteX5" fmla="*/ 5802 w 11784"/>
                <a:gd name="connsiteY5" fmla="*/ 226563 h 285407"/>
                <a:gd name="connsiteX6" fmla="*/ 7009 w 11784"/>
                <a:gd name="connsiteY6" fmla="*/ 2903 h 285407"/>
                <a:gd name="connsiteX7" fmla="*/ 9237 w 11784"/>
                <a:gd name="connsiteY7" fmla="*/ 218129 h 285407"/>
                <a:gd name="connsiteX8" fmla="*/ 11784 w 11784"/>
                <a:gd name="connsiteY8" fmla="*/ 16326 h 285407"/>
                <a:gd name="connsiteX0" fmla="*/ 0 w 11784"/>
                <a:gd name="connsiteY0" fmla="*/ 65523 h 282643"/>
                <a:gd name="connsiteX1" fmla="*/ 960 w 11784"/>
                <a:gd name="connsiteY1" fmla="*/ 282210 h 282643"/>
                <a:gd name="connsiteX2" fmla="*/ 2075 w 11784"/>
                <a:gd name="connsiteY2" fmla="*/ 32486 h 282643"/>
                <a:gd name="connsiteX3" fmla="*/ 3329 w 11784"/>
                <a:gd name="connsiteY3" fmla="*/ 258190 h 282643"/>
                <a:gd name="connsiteX4" fmla="*/ 4597 w 11784"/>
                <a:gd name="connsiteY4" fmla="*/ 35547 h 282643"/>
                <a:gd name="connsiteX5" fmla="*/ 5802 w 11784"/>
                <a:gd name="connsiteY5" fmla="*/ 223799 h 282643"/>
                <a:gd name="connsiteX6" fmla="*/ 7009 w 11784"/>
                <a:gd name="connsiteY6" fmla="*/ 139 h 282643"/>
                <a:gd name="connsiteX7" fmla="*/ 9237 w 11784"/>
                <a:gd name="connsiteY7" fmla="*/ 215365 h 282643"/>
                <a:gd name="connsiteX8" fmla="*/ 11784 w 11784"/>
                <a:gd name="connsiteY8" fmla="*/ 13562 h 282643"/>
                <a:gd name="connsiteX0" fmla="*/ 0 w 11784"/>
                <a:gd name="connsiteY0" fmla="*/ 68287 h 285407"/>
                <a:gd name="connsiteX1" fmla="*/ 960 w 11784"/>
                <a:gd name="connsiteY1" fmla="*/ 284974 h 285407"/>
                <a:gd name="connsiteX2" fmla="*/ 2075 w 11784"/>
                <a:gd name="connsiteY2" fmla="*/ 35250 h 285407"/>
                <a:gd name="connsiteX3" fmla="*/ 3329 w 11784"/>
                <a:gd name="connsiteY3" fmla="*/ 260954 h 285407"/>
                <a:gd name="connsiteX4" fmla="*/ 4597 w 11784"/>
                <a:gd name="connsiteY4" fmla="*/ 38311 h 285407"/>
                <a:gd name="connsiteX5" fmla="*/ 5802 w 11784"/>
                <a:gd name="connsiteY5" fmla="*/ 226563 h 285407"/>
                <a:gd name="connsiteX6" fmla="*/ 7009 w 11784"/>
                <a:gd name="connsiteY6" fmla="*/ 2903 h 285407"/>
                <a:gd name="connsiteX7" fmla="*/ 9237 w 11784"/>
                <a:gd name="connsiteY7" fmla="*/ 218129 h 285407"/>
                <a:gd name="connsiteX8" fmla="*/ 11784 w 11784"/>
                <a:gd name="connsiteY8" fmla="*/ 16326 h 285407"/>
                <a:gd name="connsiteX0" fmla="*/ 0 w 11784"/>
                <a:gd name="connsiteY0" fmla="*/ 66119 h 283239"/>
                <a:gd name="connsiteX1" fmla="*/ 960 w 11784"/>
                <a:gd name="connsiteY1" fmla="*/ 282806 h 283239"/>
                <a:gd name="connsiteX2" fmla="*/ 2075 w 11784"/>
                <a:gd name="connsiteY2" fmla="*/ 33082 h 283239"/>
                <a:gd name="connsiteX3" fmla="*/ 3329 w 11784"/>
                <a:gd name="connsiteY3" fmla="*/ 258786 h 283239"/>
                <a:gd name="connsiteX4" fmla="*/ 4597 w 11784"/>
                <a:gd name="connsiteY4" fmla="*/ 36143 h 283239"/>
                <a:gd name="connsiteX5" fmla="*/ 5802 w 11784"/>
                <a:gd name="connsiteY5" fmla="*/ 224395 h 283239"/>
                <a:gd name="connsiteX6" fmla="*/ 7009 w 11784"/>
                <a:gd name="connsiteY6" fmla="*/ 735 h 283239"/>
                <a:gd name="connsiteX7" fmla="*/ 9237 w 11784"/>
                <a:gd name="connsiteY7" fmla="*/ 215961 h 283239"/>
                <a:gd name="connsiteX8" fmla="*/ 11784 w 11784"/>
                <a:gd name="connsiteY8" fmla="*/ 14158 h 283239"/>
                <a:gd name="connsiteX0" fmla="*/ 0 w 11784"/>
                <a:gd name="connsiteY0" fmla="*/ 66119 h 283239"/>
                <a:gd name="connsiteX1" fmla="*/ 960 w 11784"/>
                <a:gd name="connsiteY1" fmla="*/ 282806 h 283239"/>
                <a:gd name="connsiteX2" fmla="*/ 2075 w 11784"/>
                <a:gd name="connsiteY2" fmla="*/ 33082 h 283239"/>
                <a:gd name="connsiteX3" fmla="*/ 3329 w 11784"/>
                <a:gd name="connsiteY3" fmla="*/ 258786 h 283239"/>
                <a:gd name="connsiteX4" fmla="*/ 4597 w 11784"/>
                <a:gd name="connsiteY4" fmla="*/ 36143 h 283239"/>
                <a:gd name="connsiteX5" fmla="*/ 5802 w 11784"/>
                <a:gd name="connsiteY5" fmla="*/ 224395 h 283239"/>
                <a:gd name="connsiteX6" fmla="*/ 7009 w 11784"/>
                <a:gd name="connsiteY6" fmla="*/ 735 h 283239"/>
                <a:gd name="connsiteX7" fmla="*/ 7865 w 11784"/>
                <a:gd name="connsiteY7" fmla="*/ 180771 h 283239"/>
                <a:gd name="connsiteX8" fmla="*/ 11784 w 11784"/>
                <a:gd name="connsiteY8" fmla="*/ 14158 h 283239"/>
                <a:gd name="connsiteX0" fmla="*/ 0 w 11784"/>
                <a:gd name="connsiteY0" fmla="*/ 66119 h 283239"/>
                <a:gd name="connsiteX1" fmla="*/ 960 w 11784"/>
                <a:gd name="connsiteY1" fmla="*/ 282806 h 283239"/>
                <a:gd name="connsiteX2" fmla="*/ 2075 w 11784"/>
                <a:gd name="connsiteY2" fmla="*/ 33082 h 283239"/>
                <a:gd name="connsiteX3" fmla="*/ 3329 w 11784"/>
                <a:gd name="connsiteY3" fmla="*/ 258786 h 283239"/>
                <a:gd name="connsiteX4" fmla="*/ 4597 w 11784"/>
                <a:gd name="connsiteY4" fmla="*/ 36143 h 283239"/>
                <a:gd name="connsiteX5" fmla="*/ 5802 w 11784"/>
                <a:gd name="connsiteY5" fmla="*/ 224395 h 283239"/>
                <a:gd name="connsiteX6" fmla="*/ 7009 w 11784"/>
                <a:gd name="connsiteY6" fmla="*/ 735 h 283239"/>
                <a:gd name="connsiteX7" fmla="*/ 8023 w 11784"/>
                <a:gd name="connsiteY7" fmla="*/ 233557 h 283239"/>
                <a:gd name="connsiteX8" fmla="*/ 11784 w 11784"/>
                <a:gd name="connsiteY8" fmla="*/ 14158 h 283239"/>
                <a:gd name="connsiteX0" fmla="*/ 0 w 11784"/>
                <a:gd name="connsiteY0" fmla="*/ 66119 h 283239"/>
                <a:gd name="connsiteX1" fmla="*/ 960 w 11784"/>
                <a:gd name="connsiteY1" fmla="*/ 282806 h 283239"/>
                <a:gd name="connsiteX2" fmla="*/ 2075 w 11784"/>
                <a:gd name="connsiteY2" fmla="*/ 33082 h 283239"/>
                <a:gd name="connsiteX3" fmla="*/ 3329 w 11784"/>
                <a:gd name="connsiteY3" fmla="*/ 258786 h 283239"/>
                <a:gd name="connsiteX4" fmla="*/ 4597 w 11784"/>
                <a:gd name="connsiteY4" fmla="*/ 36143 h 283239"/>
                <a:gd name="connsiteX5" fmla="*/ 5802 w 11784"/>
                <a:gd name="connsiteY5" fmla="*/ 224395 h 283239"/>
                <a:gd name="connsiteX6" fmla="*/ 7009 w 11784"/>
                <a:gd name="connsiteY6" fmla="*/ 735 h 283239"/>
                <a:gd name="connsiteX7" fmla="*/ 8023 w 11784"/>
                <a:gd name="connsiteY7" fmla="*/ 233557 h 283239"/>
                <a:gd name="connsiteX8" fmla="*/ 9127 w 11784"/>
                <a:gd name="connsiteY8" fmla="*/ 199745 h 283239"/>
                <a:gd name="connsiteX9" fmla="*/ 11784 w 11784"/>
                <a:gd name="connsiteY9" fmla="*/ 14158 h 283239"/>
                <a:gd name="connsiteX0" fmla="*/ 0 w 11784"/>
                <a:gd name="connsiteY0" fmla="*/ 136230 h 353350"/>
                <a:gd name="connsiteX1" fmla="*/ 960 w 11784"/>
                <a:gd name="connsiteY1" fmla="*/ 352917 h 353350"/>
                <a:gd name="connsiteX2" fmla="*/ 2075 w 11784"/>
                <a:gd name="connsiteY2" fmla="*/ 103193 h 353350"/>
                <a:gd name="connsiteX3" fmla="*/ 3329 w 11784"/>
                <a:gd name="connsiteY3" fmla="*/ 328897 h 353350"/>
                <a:gd name="connsiteX4" fmla="*/ 4597 w 11784"/>
                <a:gd name="connsiteY4" fmla="*/ 106254 h 353350"/>
                <a:gd name="connsiteX5" fmla="*/ 5802 w 11784"/>
                <a:gd name="connsiteY5" fmla="*/ 294506 h 353350"/>
                <a:gd name="connsiteX6" fmla="*/ 7009 w 11784"/>
                <a:gd name="connsiteY6" fmla="*/ 70846 h 353350"/>
                <a:gd name="connsiteX7" fmla="*/ 8023 w 11784"/>
                <a:gd name="connsiteY7" fmla="*/ 303668 h 353350"/>
                <a:gd name="connsiteX8" fmla="*/ 9092 w 11784"/>
                <a:gd name="connsiteY8" fmla="*/ 5926 h 353350"/>
                <a:gd name="connsiteX9" fmla="*/ 11784 w 11784"/>
                <a:gd name="connsiteY9" fmla="*/ 84269 h 353350"/>
                <a:gd name="connsiteX0" fmla="*/ 0 w 11784"/>
                <a:gd name="connsiteY0" fmla="*/ 132229 h 349349"/>
                <a:gd name="connsiteX1" fmla="*/ 960 w 11784"/>
                <a:gd name="connsiteY1" fmla="*/ 348916 h 349349"/>
                <a:gd name="connsiteX2" fmla="*/ 2075 w 11784"/>
                <a:gd name="connsiteY2" fmla="*/ 99192 h 349349"/>
                <a:gd name="connsiteX3" fmla="*/ 3329 w 11784"/>
                <a:gd name="connsiteY3" fmla="*/ 324896 h 349349"/>
                <a:gd name="connsiteX4" fmla="*/ 4597 w 11784"/>
                <a:gd name="connsiteY4" fmla="*/ 102253 h 349349"/>
                <a:gd name="connsiteX5" fmla="*/ 5802 w 11784"/>
                <a:gd name="connsiteY5" fmla="*/ 290505 h 349349"/>
                <a:gd name="connsiteX6" fmla="*/ 7009 w 11784"/>
                <a:gd name="connsiteY6" fmla="*/ 66845 h 349349"/>
                <a:gd name="connsiteX7" fmla="*/ 8023 w 11784"/>
                <a:gd name="connsiteY7" fmla="*/ 299667 h 349349"/>
                <a:gd name="connsiteX8" fmla="*/ 9092 w 11784"/>
                <a:gd name="connsiteY8" fmla="*/ 1925 h 349349"/>
                <a:gd name="connsiteX9" fmla="*/ 11784 w 11784"/>
                <a:gd name="connsiteY9" fmla="*/ 80268 h 349349"/>
                <a:gd name="connsiteX0" fmla="*/ 0 w 11784"/>
                <a:gd name="connsiteY0" fmla="*/ 132229 h 349349"/>
                <a:gd name="connsiteX1" fmla="*/ 960 w 11784"/>
                <a:gd name="connsiteY1" fmla="*/ 348916 h 349349"/>
                <a:gd name="connsiteX2" fmla="*/ 2075 w 11784"/>
                <a:gd name="connsiteY2" fmla="*/ 99192 h 349349"/>
                <a:gd name="connsiteX3" fmla="*/ 3329 w 11784"/>
                <a:gd name="connsiteY3" fmla="*/ 324896 h 349349"/>
                <a:gd name="connsiteX4" fmla="*/ 4597 w 11784"/>
                <a:gd name="connsiteY4" fmla="*/ 102253 h 349349"/>
                <a:gd name="connsiteX5" fmla="*/ 5802 w 11784"/>
                <a:gd name="connsiteY5" fmla="*/ 290505 h 349349"/>
                <a:gd name="connsiteX6" fmla="*/ 7009 w 11784"/>
                <a:gd name="connsiteY6" fmla="*/ 66845 h 349349"/>
                <a:gd name="connsiteX7" fmla="*/ 8023 w 11784"/>
                <a:gd name="connsiteY7" fmla="*/ 299667 h 349349"/>
                <a:gd name="connsiteX8" fmla="*/ 9092 w 11784"/>
                <a:gd name="connsiteY8" fmla="*/ 1925 h 349349"/>
                <a:gd name="connsiteX9" fmla="*/ 11784 w 11784"/>
                <a:gd name="connsiteY9" fmla="*/ 80268 h 349349"/>
                <a:gd name="connsiteX0" fmla="*/ 0 w 11784"/>
                <a:gd name="connsiteY0" fmla="*/ 130303 h 347423"/>
                <a:gd name="connsiteX1" fmla="*/ 960 w 11784"/>
                <a:gd name="connsiteY1" fmla="*/ 346990 h 347423"/>
                <a:gd name="connsiteX2" fmla="*/ 2075 w 11784"/>
                <a:gd name="connsiteY2" fmla="*/ 97266 h 347423"/>
                <a:gd name="connsiteX3" fmla="*/ 3329 w 11784"/>
                <a:gd name="connsiteY3" fmla="*/ 322970 h 347423"/>
                <a:gd name="connsiteX4" fmla="*/ 4597 w 11784"/>
                <a:gd name="connsiteY4" fmla="*/ 100327 h 347423"/>
                <a:gd name="connsiteX5" fmla="*/ 5802 w 11784"/>
                <a:gd name="connsiteY5" fmla="*/ 288579 h 347423"/>
                <a:gd name="connsiteX6" fmla="*/ 7009 w 11784"/>
                <a:gd name="connsiteY6" fmla="*/ 64919 h 347423"/>
                <a:gd name="connsiteX7" fmla="*/ 8023 w 11784"/>
                <a:gd name="connsiteY7" fmla="*/ 297741 h 347423"/>
                <a:gd name="connsiteX8" fmla="*/ 9092 w 11784"/>
                <a:gd name="connsiteY8" fmla="*/ -1 h 347423"/>
                <a:gd name="connsiteX9" fmla="*/ 11784 w 11784"/>
                <a:gd name="connsiteY9" fmla="*/ 78342 h 347423"/>
                <a:gd name="connsiteX0" fmla="*/ 0 w 11784"/>
                <a:gd name="connsiteY0" fmla="*/ 137140 h 354260"/>
                <a:gd name="connsiteX1" fmla="*/ 960 w 11784"/>
                <a:gd name="connsiteY1" fmla="*/ 353827 h 354260"/>
                <a:gd name="connsiteX2" fmla="*/ 2075 w 11784"/>
                <a:gd name="connsiteY2" fmla="*/ 104103 h 354260"/>
                <a:gd name="connsiteX3" fmla="*/ 3329 w 11784"/>
                <a:gd name="connsiteY3" fmla="*/ 329807 h 354260"/>
                <a:gd name="connsiteX4" fmla="*/ 4597 w 11784"/>
                <a:gd name="connsiteY4" fmla="*/ 107164 h 354260"/>
                <a:gd name="connsiteX5" fmla="*/ 5802 w 11784"/>
                <a:gd name="connsiteY5" fmla="*/ 295416 h 354260"/>
                <a:gd name="connsiteX6" fmla="*/ 7009 w 11784"/>
                <a:gd name="connsiteY6" fmla="*/ 71756 h 354260"/>
                <a:gd name="connsiteX7" fmla="*/ 8023 w 11784"/>
                <a:gd name="connsiteY7" fmla="*/ 304578 h 354260"/>
                <a:gd name="connsiteX8" fmla="*/ 9092 w 11784"/>
                <a:gd name="connsiteY8" fmla="*/ 6836 h 354260"/>
                <a:gd name="connsiteX9" fmla="*/ 10288 w 11784"/>
                <a:gd name="connsiteY9" fmla="*/ 94810 h 354260"/>
                <a:gd name="connsiteX10" fmla="*/ 11784 w 11784"/>
                <a:gd name="connsiteY10" fmla="*/ 85179 h 354260"/>
                <a:gd name="connsiteX0" fmla="*/ 0 w 11784"/>
                <a:gd name="connsiteY0" fmla="*/ 133108 h 350228"/>
                <a:gd name="connsiteX1" fmla="*/ 960 w 11784"/>
                <a:gd name="connsiteY1" fmla="*/ 349795 h 350228"/>
                <a:gd name="connsiteX2" fmla="*/ 2075 w 11784"/>
                <a:gd name="connsiteY2" fmla="*/ 100071 h 350228"/>
                <a:gd name="connsiteX3" fmla="*/ 3329 w 11784"/>
                <a:gd name="connsiteY3" fmla="*/ 325775 h 350228"/>
                <a:gd name="connsiteX4" fmla="*/ 4597 w 11784"/>
                <a:gd name="connsiteY4" fmla="*/ 103132 h 350228"/>
                <a:gd name="connsiteX5" fmla="*/ 5802 w 11784"/>
                <a:gd name="connsiteY5" fmla="*/ 291384 h 350228"/>
                <a:gd name="connsiteX6" fmla="*/ 7009 w 11784"/>
                <a:gd name="connsiteY6" fmla="*/ 67724 h 350228"/>
                <a:gd name="connsiteX7" fmla="*/ 8023 w 11784"/>
                <a:gd name="connsiteY7" fmla="*/ 300546 h 350228"/>
                <a:gd name="connsiteX8" fmla="*/ 9092 w 11784"/>
                <a:gd name="connsiteY8" fmla="*/ 2804 h 350228"/>
                <a:gd name="connsiteX9" fmla="*/ 10077 w 11784"/>
                <a:gd name="connsiteY9" fmla="*/ 284326 h 350228"/>
                <a:gd name="connsiteX10" fmla="*/ 11784 w 11784"/>
                <a:gd name="connsiteY10" fmla="*/ 81147 h 350228"/>
                <a:gd name="connsiteX0" fmla="*/ 0 w 11784"/>
                <a:gd name="connsiteY0" fmla="*/ 133108 h 350228"/>
                <a:gd name="connsiteX1" fmla="*/ 960 w 11784"/>
                <a:gd name="connsiteY1" fmla="*/ 349795 h 350228"/>
                <a:gd name="connsiteX2" fmla="*/ 2075 w 11784"/>
                <a:gd name="connsiteY2" fmla="*/ 100071 h 350228"/>
                <a:gd name="connsiteX3" fmla="*/ 3329 w 11784"/>
                <a:gd name="connsiteY3" fmla="*/ 325775 h 350228"/>
                <a:gd name="connsiteX4" fmla="*/ 4597 w 11784"/>
                <a:gd name="connsiteY4" fmla="*/ 103132 h 350228"/>
                <a:gd name="connsiteX5" fmla="*/ 5802 w 11784"/>
                <a:gd name="connsiteY5" fmla="*/ 291384 h 350228"/>
                <a:gd name="connsiteX6" fmla="*/ 7009 w 11784"/>
                <a:gd name="connsiteY6" fmla="*/ 67724 h 350228"/>
                <a:gd name="connsiteX7" fmla="*/ 8023 w 11784"/>
                <a:gd name="connsiteY7" fmla="*/ 300546 h 350228"/>
                <a:gd name="connsiteX8" fmla="*/ 9092 w 11784"/>
                <a:gd name="connsiteY8" fmla="*/ 2804 h 350228"/>
                <a:gd name="connsiteX9" fmla="*/ 10077 w 11784"/>
                <a:gd name="connsiteY9" fmla="*/ 284326 h 350228"/>
                <a:gd name="connsiteX10" fmla="*/ 11062 w 11784"/>
                <a:gd name="connsiteY10" fmla="*/ 143564 h 350228"/>
                <a:gd name="connsiteX11" fmla="*/ 11784 w 11784"/>
                <a:gd name="connsiteY11" fmla="*/ 81147 h 350228"/>
                <a:gd name="connsiteX0" fmla="*/ 0 w 11784"/>
                <a:gd name="connsiteY0" fmla="*/ 133108 h 350228"/>
                <a:gd name="connsiteX1" fmla="*/ 960 w 11784"/>
                <a:gd name="connsiteY1" fmla="*/ 349795 h 350228"/>
                <a:gd name="connsiteX2" fmla="*/ 2075 w 11784"/>
                <a:gd name="connsiteY2" fmla="*/ 100071 h 350228"/>
                <a:gd name="connsiteX3" fmla="*/ 3329 w 11784"/>
                <a:gd name="connsiteY3" fmla="*/ 325775 h 350228"/>
                <a:gd name="connsiteX4" fmla="*/ 4597 w 11784"/>
                <a:gd name="connsiteY4" fmla="*/ 103132 h 350228"/>
                <a:gd name="connsiteX5" fmla="*/ 5802 w 11784"/>
                <a:gd name="connsiteY5" fmla="*/ 291384 h 350228"/>
                <a:gd name="connsiteX6" fmla="*/ 7009 w 11784"/>
                <a:gd name="connsiteY6" fmla="*/ 67724 h 350228"/>
                <a:gd name="connsiteX7" fmla="*/ 8023 w 11784"/>
                <a:gd name="connsiteY7" fmla="*/ 300546 h 350228"/>
                <a:gd name="connsiteX8" fmla="*/ 9092 w 11784"/>
                <a:gd name="connsiteY8" fmla="*/ 2804 h 350228"/>
                <a:gd name="connsiteX9" fmla="*/ 10077 w 11784"/>
                <a:gd name="connsiteY9" fmla="*/ 284326 h 350228"/>
                <a:gd name="connsiteX10" fmla="*/ 11080 w 11784"/>
                <a:gd name="connsiteY10" fmla="*/ 20397 h 350228"/>
                <a:gd name="connsiteX11" fmla="*/ 11784 w 11784"/>
                <a:gd name="connsiteY11" fmla="*/ 81147 h 350228"/>
                <a:gd name="connsiteX0" fmla="*/ 0 w 11784"/>
                <a:gd name="connsiteY0" fmla="*/ 133108 h 350228"/>
                <a:gd name="connsiteX1" fmla="*/ 960 w 11784"/>
                <a:gd name="connsiteY1" fmla="*/ 349795 h 350228"/>
                <a:gd name="connsiteX2" fmla="*/ 2075 w 11784"/>
                <a:gd name="connsiteY2" fmla="*/ 100071 h 350228"/>
                <a:gd name="connsiteX3" fmla="*/ 3329 w 11784"/>
                <a:gd name="connsiteY3" fmla="*/ 325775 h 350228"/>
                <a:gd name="connsiteX4" fmla="*/ 4597 w 11784"/>
                <a:gd name="connsiteY4" fmla="*/ 103132 h 350228"/>
                <a:gd name="connsiteX5" fmla="*/ 5802 w 11784"/>
                <a:gd name="connsiteY5" fmla="*/ 291384 h 350228"/>
                <a:gd name="connsiteX6" fmla="*/ 7009 w 11784"/>
                <a:gd name="connsiteY6" fmla="*/ 67724 h 350228"/>
                <a:gd name="connsiteX7" fmla="*/ 8023 w 11784"/>
                <a:gd name="connsiteY7" fmla="*/ 300546 h 350228"/>
                <a:gd name="connsiteX8" fmla="*/ 9092 w 11784"/>
                <a:gd name="connsiteY8" fmla="*/ 2804 h 350228"/>
                <a:gd name="connsiteX9" fmla="*/ 10077 w 11784"/>
                <a:gd name="connsiteY9" fmla="*/ 284326 h 350228"/>
                <a:gd name="connsiteX10" fmla="*/ 11080 w 11784"/>
                <a:gd name="connsiteY10" fmla="*/ 20397 h 350228"/>
                <a:gd name="connsiteX11" fmla="*/ 11784 w 11784"/>
                <a:gd name="connsiteY11" fmla="*/ 169122 h 350228"/>
                <a:gd name="connsiteX0" fmla="*/ 0 w 11784"/>
                <a:gd name="connsiteY0" fmla="*/ 133108 h 350228"/>
                <a:gd name="connsiteX1" fmla="*/ 960 w 11784"/>
                <a:gd name="connsiteY1" fmla="*/ 349795 h 350228"/>
                <a:gd name="connsiteX2" fmla="*/ 2075 w 11784"/>
                <a:gd name="connsiteY2" fmla="*/ 100071 h 350228"/>
                <a:gd name="connsiteX3" fmla="*/ 3329 w 11784"/>
                <a:gd name="connsiteY3" fmla="*/ 325775 h 350228"/>
                <a:gd name="connsiteX4" fmla="*/ 4597 w 11784"/>
                <a:gd name="connsiteY4" fmla="*/ 103132 h 350228"/>
                <a:gd name="connsiteX5" fmla="*/ 5802 w 11784"/>
                <a:gd name="connsiteY5" fmla="*/ 291384 h 350228"/>
                <a:gd name="connsiteX6" fmla="*/ 6939 w 11784"/>
                <a:gd name="connsiteY6" fmla="*/ 155700 h 350228"/>
                <a:gd name="connsiteX7" fmla="*/ 8023 w 11784"/>
                <a:gd name="connsiteY7" fmla="*/ 300546 h 350228"/>
                <a:gd name="connsiteX8" fmla="*/ 9092 w 11784"/>
                <a:gd name="connsiteY8" fmla="*/ 2804 h 350228"/>
                <a:gd name="connsiteX9" fmla="*/ 10077 w 11784"/>
                <a:gd name="connsiteY9" fmla="*/ 284326 h 350228"/>
                <a:gd name="connsiteX10" fmla="*/ 11080 w 11784"/>
                <a:gd name="connsiteY10" fmla="*/ 20397 h 350228"/>
                <a:gd name="connsiteX11" fmla="*/ 11784 w 11784"/>
                <a:gd name="connsiteY11" fmla="*/ 169122 h 350228"/>
                <a:gd name="connsiteX0" fmla="*/ 0 w 11784"/>
                <a:gd name="connsiteY0" fmla="*/ 133108 h 390649"/>
                <a:gd name="connsiteX1" fmla="*/ 960 w 11784"/>
                <a:gd name="connsiteY1" fmla="*/ 349795 h 390649"/>
                <a:gd name="connsiteX2" fmla="*/ 2075 w 11784"/>
                <a:gd name="connsiteY2" fmla="*/ 100071 h 390649"/>
                <a:gd name="connsiteX3" fmla="*/ 3329 w 11784"/>
                <a:gd name="connsiteY3" fmla="*/ 325775 h 390649"/>
                <a:gd name="connsiteX4" fmla="*/ 4597 w 11784"/>
                <a:gd name="connsiteY4" fmla="*/ 103132 h 390649"/>
                <a:gd name="connsiteX5" fmla="*/ 5802 w 11784"/>
                <a:gd name="connsiteY5" fmla="*/ 291384 h 390649"/>
                <a:gd name="connsiteX6" fmla="*/ 6939 w 11784"/>
                <a:gd name="connsiteY6" fmla="*/ 155700 h 390649"/>
                <a:gd name="connsiteX7" fmla="*/ 7988 w 11784"/>
                <a:gd name="connsiteY7" fmla="*/ 388522 h 390649"/>
                <a:gd name="connsiteX8" fmla="*/ 9092 w 11784"/>
                <a:gd name="connsiteY8" fmla="*/ 2804 h 390649"/>
                <a:gd name="connsiteX9" fmla="*/ 10077 w 11784"/>
                <a:gd name="connsiteY9" fmla="*/ 284326 h 390649"/>
                <a:gd name="connsiteX10" fmla="*/ 11080 w 11784"/>
                <a:gd name="connsiteY10" fmla="*/ 20397 h 390649"/>
                <a:gd name="connsiteX11" fmla="*/ 11784 w 11784"/>
                <a:gd name="connsiteY11" fmla="*/ 169122 h 390649"/>
                <a:gd name="connsiteX0" fmla="*/ 0 w 11784"/>
                <a:gd name="connsiteY0" fmla="*/ 116704 h 375707"/>
                <a:gd name="connsiteX1" fmla="*/ 960 w 11784"/>
                <a:gd name="connsiteY1" fmla="*/ 333391 h 375707"/>
                <a:gd name="connsiteX2" fmla="*/ 2075 w 11784"/>
                <a:gd name="connsiteY2" fmla="*/ 83667 h 375707"/>
                <a:gd name="connsiteX3" fmla="*/ 3329 w 11784"/>
                <a:gd name="connsiteY3" fmla="*/ 309371 h 375707"/>
                <a:gd name="connsiteX4" fmla="*/ 4597 w 11784"/>
                <a:gd name="connsiteY4" fmla="*/ 86728 h 375707"/>
                <a:gd name="connsiteX5" fmla="*/ 5802 w 11784"/>
                <a:gd name="connsiteY5" fmla="*/ 274980 h 375707"/>
                <a:gd name="connsiteX6" fmla="*/ 6939 w 11784"/>
                <a:gd name="connsiteY6" fmla="*/ 139296 h 375707"/>
                <a:gd name="connsiteX7" fmla="*/ 7988 w 11784"/>
                <a:gd name="connsiteY7" fmla="*/ 372118 h 375707"/>
                <a:gd name="connsiteX8" fmla="*/ 9127 w 11784"/>
                <a:gd name="connsiteY8" fmla="*/ 144759 h 375707"/>
                <a:gd name="connsiteX9" fmla="*/ 10077 w 11784"/>
                <a:gd name="connsiteY9" fmla="*/ 267922 h 375707"/>
                <a:gd name="connsiteX10" fmla="*/ 11080 w 11784"/>
                <a:gd name="connsiteY10" fmla="*/ 3993 h 375707"/>
                <a:gd name="connsiteX11" fmla="*/ 11784 w 11784"/>
                <a:gd name="connsiteY11" fmla="*/ 152718 h 375707"/>
                <a:gd name="connsiteX0" fmla="*/ 0 w 11784"/>
                <a:gd name="connsiteY0" fmla="*/ 116704 h 375704"/>
                <a:gd name="connsiteX1" fmla="*/ 960 w 11784"/>
                <a:gd name="connsiteY1" fmla="*/ 333391 h 375704"/>
                <a:gd name="connsiteX2" fmla="*/ 2075 w 11784"/>
                <a:gd name="connsiteY2" fmla="*/ 83667 h 375704"/>
                <a:gd name="connsiteX3" fmla="*/ 3329 w 11784"/>
                <a:gd name="connsiteY3" fmla="*/ 309371 h 375704"/>
                <a:gd name="connsiteX4" fmla="*/ 4597 w 11784"/>
                <a:gd name="connsiteY4" fmla="*/ 86728 h 375704"/>
                <a:gd name="connsiteX5" fmla="*/ 5802 w 11784"/>
                <a:gd name="connsiteY5" fmla="*/ 274980 h 375704"/>
                <a:gd name="connsiteX6" fmla="*/ 6939 w 11784"/>
                <a:gd name="connsiteY6" fmla="*/ 139296 h 375704"/>
                <a:gd name="connsiteX7" fmla="*/ 7988 w 11784"/>
                <a:gd name="connsiteY7" fmla="*/ 372118 h 375704"/>
                <a:gd name="connsiteX8" fmla="*/ 9127 w 11784"/>
                <a:gd name="connsiteY8" fmla="*/ 144759 h 375704"/>
                <a:gd name="connsiteX9" fmla="*/ 10059 w 11784"/>
                <a:gd name="connsiteY9" fmla="*/ 355898 h 375704"/>
                <a:gd name="connsiteX10" fmla="*/ 11080 w 11784"/>
                <a:gd name="connsiteY10" fmla="*/ 3993 h 375704"/>
                <a:gd name="connsiteX11" fmla="*/ 11784 w 11784"/>
                <a:gd name="connsiteY11" fmla="*/ 152718 h 375704"/>
                <a:gd name="connsiteX0" fmla="*/ 0 w 11784"/>
                <a:gd name="connsiteY0" fmla="*/ 34446 h 293446"/>
                <a:gd name="connsiteX1" fmla="*/ 960 w 11784"/>
                <a:gd name="connsiteY1" fmla="*/ 251133 h 293446"/>
                <a:gd name="connsiteX2" fmla="*/ 2075 w 11784"/>
                <a:gd name="connsiteY2" fmla="*/ 1409 h 293446"/>
                <a:gd name="connsiteX3" fmla="*/ 3329 w 11784"/>
                <a:gd name="connsiteY3" fmla="*/ 227113 h 293446"/>
                <a:gd name="connsiteX4" fmla="*/ 4597 w 11784"/>
                <a:gd name="connsiteY4" fmla="*/ 4470 h 293446"/>
                <a:gd name="connsiteX5" fmla="*/ 5802 w 11784"/>
                <a:gd name="connsiteY5" fmla="*/ 192722 h 293446"/>
                <a:gd name="connsiteX6" fmla="*/ 6939 w 11784"/>
                <a:gd name="connsiteY6" fmla="*/ 57038 h 293446"/>
                <a:gd name="connsiteX7" fmla="*/ 7988 w 11784"/>
                <a:gd name="connsiteY7" fmla="*/ 289860 h 293446"/>
                <a:gd name="connsiteX8" fmla="*/ 9127 w 11784"/>
                <a:gd name="connsiteY8" fmla="*/ 62501 h 293446"/>
                <a:gd name="connsiteX9" fmla="*/ 10059 w 11784"/>
                <a:gd name="connsiteY9" fmla="*/ 273640 h 293446"/>
                <a:gd name="connsiteX10" fmla="*/ 11098 w 11784"/>
                <a:gd name="connsiteY10" fmla="*/ 44902 h 293446"/>
                <a:gd name="connsiteX11" fmla="*/ 11784 w 11784"/>
                <a:gd name="connsiteY11" fmla="*/ 70460 h 293446"/>
                <a:gd name="connsiteX0" fmla="*/ 0 w 11819"/>
                <a:gd name="connsiteY0" fmla="*/ 34446 h 317044"/>
                <a:gd name="connsiteX1" fmla="*/ 960 w 11819"/>
                <a:gd name="connsiteY1" fmla="*/ 251133 h 317044"/>
                <a:gd name="connsiteX2" fmla="*/ 2075 w 11819"/>
                <a:gd name="connsiteY2" fmla="*/ 1409 h 317044"/>
                <a:gd name="connsiteX3" fmla="*/ 3329 w 11819"/>
                <a:gd name="connsiteY3" fmla="*/ 227113 h 317044"/>
                <a:gd name="connsiteX4" fmla="*/ 4597 w 11819"/>
                <a:gd name="connsiteY4" fmla="*/ 4470 h 317044"/>
                <a:gd name="connsiteX5" fmla="*/ 5802 w 11819"/>
                <a:gd name="connsiteY5" fmla="*/ 192722 h 317044"/>
                <a:gd name="connsiteX6" fmla="*/ 6939 w 11819"/>
                <a:gd name="connsiteY6" fmla="*/ 57038 h 317044"/>
                <a:gd name="connsiteX7" fmla="*/ 7988 w 11819"/>
                <a:gd name="connsiteY7" fmla="*/ 289860 h 317044"/>
                <a:gd name="connsiteX8" fmla="*/ 9127 w 11819"/>
                <a:gd name="connsiteY8" fmla="*/ 62501 h 317044"/>
                <a:gd name="connsiteX9" fmla="*/ 10059 w 11819"/>
                <a:gd name="connsiteY9" fmla="*/ 273640 h 317044"/>
                <a:gd name="connsiteX10" fmla="*/ 11098 w 11819"/>
                <a:gd name="connsiteY10" fmla="*/ 44902 h 317044"/>
                <a:gd name="connsiteX11" fmla="*/ 11819 w 11819"/>
                <a:gd name="connsiteY11" fmla="*/ 316794 h 317044"/>
                <a:gd name="connsiteX0" fmla="*/ 0 w 11819"/>
                <a:gd name="connsiteY0" fmla="*/ 34446 h 317044"/>
                <a:gd name="connsiteX1" fmla="*/ 960 w 11819"/>
                <a:gd name="connsiteY1" fmla="*/ 251133 h 317044"/>
                <a:gd name="connsiteX2" fmla="*/ 2075 w 11819"/>
                <a:gd name="connsiteY2" fmla="*/ 1409 h 317044"/>
                <a:gd name="connsiteX3" fmla="*/ 3329 w 11819"/>
                <a:gd name="connsiteY3" fmla="*/ 227113 h 317044"/>
                <a:gd name="connsiteX4" fmla="*/ 4597 w 11819"/>
                <a:gd name="connsiteY4" fmla="*/ 4470 h 317044"/>
                <a:gd name="connsiteX5" fmla="*/ 5802 w 11819"/>
                <a:gd name="connsiteY5" fmla="*/ 192722 h 317044"/>
                <a:gd name="connsiteX6" fmla="*/ 6939 w 11819"/>
                <a:gd name="connsiteY6" fmla="*/ 57038 h 317044"/>
                <a:gd name="connsiteX7" fmla="*/ 8034 w 11819"/>
                <a:gd name="connsiteY7" fmla="*/ 228278 h 317044"/>
                <a:gd name="connsiteX8" fmla="*/ 9127 w 11819"/>
                <a:gd name="connsiteY8" fmla="*/ 62501 h 317044"/>
                <a:gd name="connsiteX9" fmla="*/ 10059 w 11819"/>
                <a:gd name="connsiteY9" fmla="*/ 273640 h 317044"/>
                <a:gd name="connsiteX10" fmla="*/ 11098 w 11819"/>
                <a:gd name="connsiteY10" fmla="*/ 44902 h 317044"/>
                <a:gd name="connsiteX11" fmla="*/ 11819 w 11819"/>
                <a:gd name="connsiteY11" fmla="*/ 316794 h 317044"/>
                <a:gd name="connsiteX0" fmla="*/ 0 w 11819"/>
                <a:gd name="connsiteY0" fmla="*/ 34446 h 317044"/>
                <a:gd name="connsiteX1" fmla="*/ 960 w 11819"/>
                <a:gd name="connsiteY1" fmla="*/ 251133 h 317044"/>
                <a:gd name="connsiteX2" fmla="*/ 2075 w 11819"/>
                <a:gd name="connsiteY2" fmla="*/ 1409 h 317044"/>
                <a:gd name="connsiteX3" fmla="*/ 3329 w 11819"/>
                <a:gd name="connsiteY3" fmla="*/ 227113 h 317044"/>
                <a:gd name="connsiteX4" fmla="*/ 4597 w 11819"/>
                <a:gd name="connsiteY4" fmla="*/ 4470 h 317044"/>
                <a:gd name="connsiteX5" fmla="*/ 5802 w 11819"/>
                <a:gd name="connsiteY5" fmla="*/ 192722 h 317044"/>
                <a:gd name="connsiteX6" fmla="*/ 6939 w 11819"/>
                <a:gd name="connsiteY6" fmla="*/ 57038 h 317044"/>
                <a:gd name="connsiteX7" fmla="*/ 7973 w 11819"/>
                <a:gd name="connsiteY7" fmla="*/ 228278 h 317044"/>
                <a:gd name="connsiteX8" fmla="*/ 9127 w 11819"/>
                <a:gd name="connsiteY8" fmla="*/ 62501 h 317044"/>
                <a:gd name="connsiteX9" fmla="*/ 10059 w 11819"/>
                <a:gd name="connsiteY9" fmla="*/ 273640 h 317044"/>
                <a:gd name="connsiteX10" fmla="*/ 11098 w 11819"/>
                <a:gd name="connsiteY10" fmla="*/ 44902 h 317044"/>
                <a:gd name="connsiteX11" fmla="*/ 11819 w 11819"/>
                <a:gd name="connsiteY11" fmla="*/ 316794 h 317044"/>
                <a:gd name="connsiteX0" fmla="*/ 0 w 11819"/>
                <a:gd name="connsiteY0" fmla="*/ 34446 h 317044"/>
                <a:gd name="connsiteX1" fmla="*/ 960 w 11819"/>
                <a:gd name="connsiteY1" fmla="*/ 251133 h 317044"/>
                <a:gd name="connsiteX2" fmla="*/ 2075 w 11819"/>
                <a:gd name="connsiteY2" fmla="*/ 1409 h 317044"/>
                <a:gd name="connsiteX3" fmla="*/ 3329 w 11819"/>
                <a:gd name="connsiteY3" fmla="*/ 227113 h 317044"/>
                <a:gd name="connsiteX4" fmla="*/ 4597 w 11819"/>
                <a:gd name="connsiteY4" fmla="*/ 4470 h 317044"/>
                <a:gd name="connsiteX5" fmla="*/ 5802 w 11819"/>
                <a:gd name="connsiteY5" fmla="*/ 192722 h 317044"/>
                <a:gd name="connsiteX6" fmla="*/ 6939 w 11819"/>
                <a:gd name="connsiteY6" fmla="*/ 57038 h 317044"/>
                <a:gd name="connsiteX7" fmla="*/ 7973 w 11819"/>
                <a:gd name="connsiteY7" fmla="*/ 228278 h 317044"/>
                <a:gd name="connsiteX8" fmla="*/ 9127 w 11819"/>
                <a:gd name="connsiteY8" fmla="*/ 62501 h 317044"/>
                <a:gd name="connsiteX9" fmla="*/ 10105 w 11819"/>
                <a:gd name="connsiteY9" fmla="*/ 220855 h 317044"/>
                <a:gd name="connsiteX10" fmla="*/ 11098 w 11819"/>
                <a:gd name="connsiteY10" fmla="*/ 44902 h 317044"/>
                <a:gd name="connsiteX11" fmla="*/ 11819 w 11819"/>
                <a:gd name="connsiteY11" fmla="*/ 316794 h 317044"/>
                <a:gd name="connsiteX0" fmla="*/ 0 w 11773"/>
                <a:gd name="connsiteY0" fmla="*/ 34446 h 277493"/>
                <a:gd name="connsiteX1" fmla="*/ 960 w 11773"/>
                <a:gd name="connsiteY1" fmla="*/ 251133 h 277493"/>
                <a:gd name="connsiteX2" fmla="*/ 2075 w 11773"/>
                <a:gd name="connsiteY2" fmla="*/ 1409 h 277493"/>
                <a:gd name="connsiteX3" fmla="*/ 3329 w 11773"/>
                <a:gd name="connsiteY3" fmla="*/ 227113 h 277493"/>
                <a:gd name="connsiteX4" fmla="*/ 4597 w 11773"/>
                <a:gd name="connsiteY4" fmla="*/ 4470 h 277493"/>
                <a:gd name="connsiteX5" fmla="*/ 5802 w 11773"/>
                <a:gd name="connsiteY5" fmla="*/ 192722 h 277493"/>
                <a:gd name="connsiteX6" fmla="*/ 6939 w 11773"/>
                <a:gd name="connsiteY6" fmla="*/ 57038 h 277493"/>
                <a:gd name="connsiteX7" fmla="*/ 7973 w 11773"/>
                <a:gd name="connsiteY7" fmla="*/ 228278 h 277493"/>
                <a:gd name="connsiteX8" fmla="*/ 9127 w 11773"/>
                <a:gd name="connsiteY8" fmla="*/ 62501 h 277493"/>
                <a:gd name="connsiteX9" fmla="*/ 10105 w 11773"/>
                <a:gd name="connsiteY9" fmla="*/ 220855 h 277493"/>
                <a:gd name="connsiteX10" fmla="*/ 11098 w 11773"/>
                <a:gd name="connsiteY10" fmla="*/ 44902 h 277493"/>
                <a:gd name="connsiteX11" fmla="*/ 11773 w 11773"/>
                <a:gd name="connsiteY11" fmla="*/ 277205 h 277493"/>
                <a:gd name="connsiteX0" fmla="*/ 0 w 11773"/>
                <a:gd name="connsiteY0" fmla="*/ 34446 h 277490"/>
                <a:gd name="connsiteX1" fmla="*/ 949 w 11773"/>
                <a:gd name="connsiteY1" fmla="*/ 211545 h 277490"/>
                <a:gd name="connsiteX2" fmla="*/ 2075 w 11773"/>
                <a:gd name="connsiteY2" fmla="*/ 1409 h 277490"/>
                <a:gd name="connsiteX3" fmla="*/ 3329 w 11773"/>
                <a:gd name="connsiteY3" fmla="*/ 227113 h 277490"/>
                <a:gd name="connsiteX4" fmla="*/ 4597 w 11773"/>
                <a:gd name="connsiteY4" fmla="*/ 4470 h 277490"/>
                <a:gd name="connsiteX5" fmla="*/ 5802 w 11773"/>
                <a:gd name="connsiteY5" fmla="*/ 192722 h 277490"/>
                <a:gd name="connsiteX6" fmla="*/ 6939 w 11773"/>
                <a:gd name="connsiteY6" fmla="*/ 57038 h 277490"/>
                <a:gd name="connsiteX7" fmla="*/ 7973 w 11773"/>
                <a:gd name="connsiteY7" fmla="*/ 228278 h 277490"/>
                <a:gd name="connsiteX8" fmla="*/ 9127 w 11773"/>
                <a:gd name="connsiteY8" fmla="*/ 62501 h 277490"/>
                <a:gd name="connsiteX9" fmla="*/ 10105 w 11773"/>
                <a:gd name="connsiteY9" fmla="*/ 220855 h 277490"/>
                <a:gd name="connsiteX10" fmla="*/ 11098 w 11773"/>
                <a:gd name="connsiteY10" fmla="*/ 44902 h 277490"/>
                <a:gd name="connsiteX11" fmla="*/ 11773 w 11773"/>
                <a:gd name="connsiteY11" fmla="*/ 277205 h 277490"/>
                <a:gd name="connsiteX0" fmla="*/ 0 w 11727"/>
                <a:gd name="connsiteY0" fmla="*/ 34446 h 270902"/>
                <a:gd name="connsiteX1" fmla="*/ 949 w 11727"/>
                <a:gd name="connsiteY1" fmla="*/ 211545 h 270902"/>
                <a:gd name="connsiteX2" fmla="*/ 2075 w 11727"/>
                <a:gd name="connsiteY2" fmla="*/ 1409 h 270902"/>
                <a:gd name="connsiteX3" fmla="*/ 3329 w 11727"/>
                <a:gd name="connsiteY3" fmla="*/ 227113 h 270902"/>
                <a:gd name="connsiteX4" fmla="*/ 4597 w 11727"/>
                <a:gd name="connsiteY4" fmla="*/ 4470 h 270902"/>
                <a:gd name="connsiteX5" fmla="*/ 5802 w 11727"/>
                <a:gd name="connsiteY5" fmla="*/ 192722 h 270902"/>
                <a:gd name="connsiteX6" fmla="*/ 6939 w 11727"/>
                <a:gd name="connsiteY6" fmla="*/ 57038 h 270902"/>
                <a:gd name="connsiteX7" fmla="*/ 7973 w 11727"/>
                <a:gd name="connsiteY7" fmla="*/ 228278 h 270902"/>
                <a:gd name="connsiteX8" fmla="*/ 9127 w 11727"/>
                <a:gd name="connsiteY8" fmla="*/ 62501 h 270902"/>
                <a:gd name="connsiteX9" fmla="*/ 10105 w 11727"/>
                <a:gd name="connsiteY9" fmla="*/ 220855 h 270902"/>
                <a:gd name="connsiteX10" fmla="*/ 11098 w 11727"/>
                <a:gd name="connsiteY10" fmla="*/ 44902 h 270902"/>
                <a:gd name="connsiteX11" fmla="*/ 11727 w 11727"/>
                <a:gd name="connsiteY11" fmla="*/ 270608 h 270902"/>
                <a:gd name="connsiteX0" fmla="*/ 0 w 11773"/>
                <a:gd name="connsiteY0" fmla="*/ 34446 h 233159"/>
                <a:gd name="connsiteX1" fmla="*/ 949 w 11773"/>
                <a:gd name="connsiteY1" fmla="*/ 211545 h 233159"/>
                <a:gd name="connsiteX2" fmla="*/ 2075 w 11773"/>
                <a:gd name="connsiteY2" fmla="*/ 1409 h 233159"/>
                <a:gd name="connsiteX3" fmla="*/ 3329 w 11773"/>
                <a:gd name="connsiteY3" fmla="*/ 227113 h 233159"/>
                <a:gd name="connsiteX4" fmla="*/ 4597 w 11773"/>
                <a:gd name="connsiteY4" fmla="*/ 4470 h 233159"/>
                <a:gd name="connsiteX5" fmla="*/ 5802 w 11773"/>
                <a:gd name="connsiteY5" fmla="*/ 192722 h 233159"/>
                <a:gd name="connsiteX6" fmla="*/ 6939 w 11773"/>
                <a:gd name="connsiteY6" fmla="*/ 57038 h 233159"/>
                <a:gd name="connsiteX7" fmla="*/ 7973 w 11773"/>
                <a:gd name="connsiteY7" fmla="*/ 228278 h 233159"/>
                <a:gd name="connsiteX8" fmla="*/ 9127 w 11773"/>
                <a:gd name="connsiteY8" fmla="*/ 62501 h 233159"/>
                <a:gd name="connsiteX9" fmla="*/ 10105 w 11773"/>
                <a:gd name="connsiteY9" fmla="*/ 220855 h 233159"/>
                <a:gd name="connsiteX10" fmla="*/ 11098 w 11773"/>
                <a:gd name="connsiteY10" fmla="*/ 44902 h 233159"/>
                <a:gd name="connsiteX11" fmla="*/ 11773 w 11773"/>
                <a:gd name="connsiteY11" fmla="*/ 198027 h 233159"/>
                <a:gd name="connsiteX0" fmla="*/ 0 w 11681"/>
                <a:gd name="connsiteY0" fmla="*/ 34446 h 233159"/>
                <a:gd name="connsiteX1" fmla="*/ 949 w 11681"/>
                <a:gd name="connsiteY1" fmla="*/ 211545 h 233159"/>
                <a:gd name="connsiteX2" fmla="*/ 2075 w 11681"/>
                <a:gd name="connsiteY2" fmla="*/ 1409 h 233159"/>
                <a:gd name="connsiteX3" fmla="*/ 3329 w 11681"/>
                <a:gd name="connsiteY3" fmla="*/ 227113 h 233159"/>
                <a:gd name="connsiteX4" fmla="*/ 4597 w 11681"/>
                <a:gd name="connsiteY4" fmla="*/ 4470 h 233159"/>
                <a:gd name="connsiteX5" fmla="*/ 5802 w 11681"/>
                <a:gd name="connsiteY5" fmla="*/ 192722 h 233159"/>
                <a:gd name="connsiteX6" fmla="*/ 6939 w 11681"/>
                <a:gd name="connsiteY6" fmla="*/ 57038 h 233159"/>
                <a:gd name="connsiteX7" fmla="*/ 7973 w 11681"/>
                <a:gd name="connsiteY7" fmla="*/ 228278 h 233159"/>
                <a:gd name="connsiteX8" fmla="*/ 9127 w 11681"/>
                <a:gd name="connsiteY8" fmla="*/ 62501 h 233159"/>
                <a:gd name="connsiteX9" fmla="*/ 10105 w 11681"/>
                <a:gd name="connsiteY9" fmla="*/ 220855 h 233159"/>
                <a:gd name="connsiteX10" fmla="*/ 11098 w 11681"/>
                <a:gd name="connsiteY10" fmla="*/ 44902 h 233159"/>
                <a:gd name="connsiteX11" fmla="*/ 11681 w 11681"/>
                <a:gd name="connsiteY11" fmla="*/ 158438 h 233159"/>
                <a:gd name="connsiteX0" fmla="*/ 0 w 11681"/>
                <a:gd name="connsiteY0" fmla="*/ 29974 h 228687"/>
                <a:gd name="connsiteX1" fmla="*/ 949 w 11681"/>
                <a:gd name="connsiteY1" fmla="*/ 207073 h 228687"/>
                <a:gd name="connsiteX2" fmla="*/ 2075 w 11681"/>
                <a:gd name="connsiteY2" fmla="*/ 69518 h 228687"/>
                <a:gd name="connsiteX3" fmla="*/ 3329 w 11681"/>
                <a:gd name="connsiteY3" fmla="*/ 222641 h 228687"/>
                <a:gd name="connsiteX4" fmla="*/ 4597 w 11681"/>
                <a:gd name="connsiteY4" fmla="*/ -2 h 228687"/>
                <a:gd name="connsiteX5" fmla="*/ 5802 w 11681"/>
                <a:gd name="connsiteY5" fmla="*/ 188250 h 228687"/>
                <a:gd name="connsiteX6" fmla="*/ 6939 w 11681"/>
                <a:gd name="connsiteY6" fmla="*/ 52566 h 228687"/>
                <a:gd name="connsiteX7" fmla="*/ 7973 w 11681"/>
                <a:gd name="connsiteY7" fmla="*/ 223806 h 228687"/>
                <a:gd name="connsiteX8" fmla="*/ 9127 w 11681"/>
                <a:gd name="connsiteY8" fmla="*/ 58029 h 228687"/>
                <a:gd name="connsiteX9" fmla="*/ 10105 w 11681"/>
                <a:gd name="connsiteY9" fmla="*/ 216383 h 228687"/>
                <a:gd name="connsiteX10" fmla="*/ 11098 w 11681"/>
                <a:gd name="connsiteY10" fmla="*/ 40430 h 228687"/>
                <a:gd name="connsiteX11" fmla="*/ 11681 w 11681"/>
                <a:gd name="connsiteY11" fmla="*/ 153966 h 228687"/>
                <a:gd name="connsiteX0" fmla="*/ 0 w 11681"/>
                <a:gd name="connsiteY0" fmla="*/ 440 h 199153"/>
                <a:gd name="connsiteX1" fmla="*/ 949 w 11681"/>
                <a:gd name="connsiteY1" fmla="*/ 177539 h 199153"/>
                <a:gd name="connsiteX2" fmla="*/ 2075 w 11681"/>
                <a:gd name="connsiteY2" fmla="*/ 39984 h 199153"/>
                <a:gd name="connsiteX3" fmla="*/ 3329 w 11681"/>
                <a:gd name="connsiteY3" fmla="*/ 193107 h 199153"/>
                <a:gd name="connsiteX4" fmla="*/ 4643 w 11681"/>
                <a:gd name="connsiteY4" fmla="*/ 36445 h 199153"/>
                <a:gd name="connsiteX5" fmla="*/ 5802 w 11681"/>
                <a:gd name="connsiteY5" fmla="*/ 158716 h 199153"/>
                <a:gd name="connsiteX6" fmla="*/ 6939 w 11681"/>
                <a:gd name="connsiteY6" fmla="*/ 23032 h 199153"/>
                <a:gd name="connsiteX7" fmla="*/ 7973 w 11681"/>
                <a:gd name="connsiteY7" fmla="*/ 194272 h 199153"/>
                <a:gd name="connsiteX8" fmla="*/ 9127 w 11681"/>
                <a:gd name="connsiteY8" fmla="*/ 28495 h 199153"/>
                <a:gd name="connsiteX9" fmla="*/ 10105 w 11681"/>
                <a:gd name="connsiteY9" fmla="*/ 186849 h 199153"/>
                <a:gd name="connsiteX10" fmla="*/ 11098 w 11681"/>
                <a:gd name="connsiteY10" fmla="*/ 10896 h 199153"/>
                <a:gd name="connsiteX11" fmla="*/ 11681 w 11681"/>
                <a:gd name="connsiteY11" fmla="*/ 124432 h 199153"/>
                <a:gd name="connsiteX0" fmla="*/ 0 w 11681"/>
                <a:gd name="connsiteY0" fmla="*/ 440 h 200310"/>
                <a:gd name="connsiteX1" fmla="*/ 949 w 11681"/>
                <a:gd name="connsiteY1" fmla="*/ 177539 h 200310"/>
                <a:gd name="connsiteX2" fmla="*/ 2075 w 11681"/>
                <a:gd name="connsiteY2" fmla="*/ 39984 h 200310"/>
                <a:gd name="connsiteX3" fmla="*/ 3329 w 11681"/>
                <a:gd name="connsiteY3" fmla="*/ 193107 h 200310"/>
                <a:gd name="connsiteX4" fmla="*/ 4643 w 11681"/>
                <a:gd name="connsiteY4" fmla="*/ 36445 h 200310"/>
                <a:gd name="connsiteX5" fmla="*/ 5802 w 11681"/>
                <a:gd name="connsiteY5" fmla="*/ 158716 h 200310"/>
                <a:gd name="connsiteX6" fmla="*/ 6939 w 11681"/>
                <a:gd name="connsiteY6" fmla="*/ 23032 h 200310"/>
                <a:gd name="connsiteX7" fmla="*/ 7973 w 11681"/>
                <a:gd name="connsiteY7" fmla="*/ 194272 h 200310"/>
                <a:gd name="connsiteX8" fmla="*/ 9196 w 11681"/>
                <a:gd name="connsiteY8" fmla="*/ 61487 h 200310"/>
                <a:gd name="connsiteX9" fmla="*/ 10105 w 11681"/>
                <a:gd name="connsiteY9" fmla="*/ 186849 h 200310"/>
                <a:gd name="connsiteX10" fmla="*/ 11098 w 11681"/>
                <a:gd name="connsiteY10" fmla="*/ 10896 h 200310"/>
                <a:gd name="connsiteX11" fmla="*/ 11681 w 11681"/>
                <a:gd name="connsiteY11" fmla="*/ 124432 h 200310"/>
                <a:gd name="connsiteX0" fmla="*/ 0 w 11902"/>
                <a:gd name="connsiteY0" fmla="*/ 440 h 200310"/>
                <a:gd name="connsiteX1" fmla="*/ 949 w 11902"/>
                <a:gd name="connsiteY1" fmla="*/ 177539 h 200310"/>
                <a:gd name="connsiteX2" fmla="*/ 2075 w 11902"/>
                <a:gd name="connsiteY2" fmla="*/ 39984 h 200310"/>
                <a:gd name="connsiteX3" fmla="*/ 3329 w 11902"/>
                <a:gd name="connsiteY3" fmla="*/ 193107 h 200310"/>
                <a:gd name="connsiteX4" fmla="*/ 4643 w 11902"/>
                <a:gd name="connsiteY4" fmla="*/ 36445 h 200310"/>
                <a:gd name="connsiteX5" fmla="*/ 5802 w 11902"/>
                <a:gd name="connsiteY5" fmla="*/ 158716 h 200310"/>
                <a:gd name="connsiteX6" fmla="*/ 6939 w 11902"/>
                <a:gd name="connsiteY6" fmla="*/ 23032 h 200310"/>
                <a:gd name="connsiteX7" fmla="*/ 7973 w 11902"/>
                <a:gd name="connsiteY7" fmla="*/ 194272 h 200310"/>
                <a:gd name="connsiteX8" fmla="*/ 9196 w 11902"/>
                <a:gd name="connsiteY8" fmla="*/ 61487 h 200310"/>
                <a:gd name="connsiteX9" fmla="*/ 10105 w 11902"/>
                <a:gd name="connsiteY9" fmla="*/ 186849 h 200310"/>
                <a:gd name="connsiteX10" fmla="*/ 11098 w 11902"/>
                <a:gd name="connsiteY10" fmla="*/ 10896 h 200310"/>
                <a:gd name="connsiteX11" fmla="*/ 11902 w 11902"/>
                <a:gd name="connsiteY11" fmla="*/ 178726 h 200310"/>
                <a:gd name="connsiteX0" fmla="*/ 0 w 11957"/>
                <a:gd name="connsiteY0" fmla="*/ 440 h 200310"/>
                <a:gd name="connsiteX1" fmla="*/ 949 w 11957"/>
                <a:gd name="connsiteY1" fmla="*/ 177539 h 200310"/>
                <a:gd name="connsiteX2" fmla="*/ 2075 w 11957"/>
                <a:gd name="connsiteY2" fmla="*/ 39984 h 200310"/>
                <a:gd name="connsiteX3" fmla="*/ 3329 w 11957"/>
                <a:gd name="connsiteY3" fmla="*/ 193107 h 200310"/>
                <a:gd name="connsiteX4" fmla="*/ 4643 w 11957"/>
                <a:gd name="connsiteY4" fmla="*/ 36445 h 200310"/>
                <a:gd name="connsiteX5" fmla="*/ 5802 w 11957"/>
                <a:gd name="connsiteY5" fmla="*/ 158716 h 200310"/>
                <a:gd name="connsiteX6" fmla="*/ 6939 w 11957"/>
                <a:gd name="connsiteY6" fmla="*/ 23032 h 200310"/>
                <a:gd name="connsiteX7" fmla="*/ 7973 w 11957"/>
                <a:gd name="connsiteY7" fmla="*/ 194272 h 200310"/>
                <a:gd name="connsiteX8" fmla="*/ 9196 w 11957"/>
                <a:gd name="connsiteY8" fmla="*/ 61487 h 200310"/>
                <a:gd name="connsiteX9" fmla="*/ 10105 w 11957"/>
                <a:gd name="connsiteY9" fmla="*/ 186849 h 200310"/>
                <a:gd name="connsiteX10" fmla="*/ 11098 w 11957"/>
                <a:gd name="connsiteY10" fmla="*/ 10896 h 200310"/>
                <a:gd name="connsiteX11" fmla="*/ 11957 w 11957"/>
                <a:gd name="connsiteY11" fmla="*/ 160630 h 200310"/>
                <a:gd name="connsiteX0" fmla="*/ 0 w 11957"/>
                <a:gd name="connsiteY0" fmla="*/ 440 h 200310"/>
                <a:gd name="connsiteX1" fmla="*/ 949 w 11957"/>
                <a:gd name="connsiteY1" fmla="*/ 177539 h 200310"/>
                <a:gd name="connsiteX2" fmla="*/ 2075 w 11957"/>
                <a:gd name="connsiteY2" fmla="*/ 39984 h 200310"/>
                <a:gd name="connsiteX3" fmla="*/ 3329 w 11957"/>
                <a:gd name="connsiteY3" fmla="*/ 193107 h 200310"/>
                <a:gd name="connsiteX4" fmla="*/ 4643 w 11957"/>
                <a:gd name="connsiteY4" fmla="*/ 36445 h 200310"/>
                <a:gd name="connsiteX5" fmla="*/ 5802 w 11957"/>
                <a:gd name="connsiteY5" fmla="*/ 158716 h 200310"/>
                <a:gd name="connsiteX6" fmla="*/ 6939 w 11957"/>
                <a:gd name="connsiteY6" fmla="*/ 67512 h 200310"/>
                <a:gd name="connsiteX7" fmla="*/ 7973 w 11957"/>
                <a:gd name="connsiteY7" fmla="*/ 194272 h 200310"/>
                <a:gd name="connsiteX8" fmla="*/ 9196 w 11957"/>
                <a:gd name="connsiteY8" fmla="*/ 61487 h 200310"/>
                <a:gd name="connsiteX9" fmla="*/ 10105 w 11957"/>
                <a:gd name="connsiteY9" fmla="*/ 186849 h 200310"/>
                <a:gd name="connsiteX10" fmla="*/ 11098 w 11957"/>
                <a:gd name="connsiteY10" fmla="*/ 10896 h 200310"/>
                <a:gd name="connsiteX11" fmla="*/ 11957 w 11957"/>
                <a:gd name="connsiteY11" fmla="*/ 160630 h 200310"/>
                <a:gd name="connsiteX0" fmla="*/ 0 w 11945"/>
                <a:gd name="connsiteY0" fmla="*/ 440 h 205441"/>
                <a:gd name="connsiteX1" fmla="*/ 949 w 11945"/>
                <a:gd name="connsiteY1" fmla="*/ 177539 h 205441"/>
                <a:gd name="connsiteX2" fmla="*/ 2075 w 11945"/>
                <a:gd name="connsiteY2" fmla="*/ 39984 h 205441"/>
                <a:gd name="connsiteX3" fmla="*/ 3329 w 11945"/>
                <a:gd name="connsiteY3" fmla="*/ 193107 h 205441"/>
                <a:gd name="connsiteX4" fmla="*/ 4643 w 11945"/>
                <a:gd name="connsiteY4" fmla="*/ 36445 h 205441"/>
                <a:gd name="connsiteX5" fmla="*/ 5802 w 11945"/>
                <a:gd name="connsiteY5" fmla="*/ 158716 h 205441"/>
                <a:gd name="connsiteX6" fmla="*/ 6939 w 11945"/>
                <a:gd name="connsiteY6" fmla="*/ 67512 h 205441"/>
                <a:gd name="connsiteX7" fmla="*/ 7973 w 11945"/>
                <a:gd name="connsiteY7" fmla="*/ 194272 h 205441"/>
                <a:gd name="connsiteX8" fmla="*/ 9196 w 11945"/>
                <a:gd name="connsiteY8" fmla="*/ 61487 h 205441"/>
                <a:gd name="connsiteX9" fmla="*/ 10105 w 11945"/>
                <a:gd name="connsiteY9" fmla="*/ 186849 h 205441"/>
                <a:gd name="connsiteX10" fmla="*/ 11098 w 11945"/>
                <a:gd name="connsiteY10" fmla="*/ 10896 h 205441"/>
                <a:gd name="connsiteX11" fmla="*/ 11945 w 11945"/>
                <a:gd name="connsiteY11" fmla="*/ 205111 h 205441"/>
                <a:gd name="connsiteX0" fmla="*/ 0 w 11945"/>
                <a:gd name="connsiteY0" fmla="*/ 440 h 205546"/>
                <a:gd name="connsiteX1" fmla="*/ 949 w 11945"/>
                <a:gd name="connsiteY1" fmla="*/ 177539 h 205546"/>
                <a:gd name="connsiteX2" fmla="*/ 2075 w 11945"/>
                <a:gd name="connsiteY2" fmla="*/ 39984 h 205546"/>
                <a:gd name="connsiteX3" fmla="*/ 3329 w 11945"/>
                <a:gd name="connsiteY3" fmla="*/ 193107 h 205546"/>
                <a:gd name="connsiteX4" fmla="*/ 4643 w 11945"/>
                <a:gd name="connsiteY4" fmla="*/ 36445 h 205546"/>
                <a:gd name="connsiteX5" fmla="*/ 5802 w 11945"/>
                <a:gd name="connsiteY5" fmla="*/ 158716 h 205546"/>
                <a:gd name="connsiteX6" fmla="*/ 6939 w 11945"/>
                <a:gd name="connsiteY6" fmla="*/ 67512 h 205546"/>
                <a:gd name="connsiteX7" fmla="*/ 7973 w 11945"/>
                <a:gd name="connsiteY7" fmla="*/ 194272 h 205546"/>
                <a:gd name="connsiteX8" fmla="*/ 9196 w 11945"/>
                <a:gd name="connsiteY8" fmla="*/ 61487 h 205546"/>
                <a:gd name="connsiteX9" fmla="*/ 10105 w 11945"/>
                <a:gd name="connsiteY9" fmla="*/ 186849 h 205546"/>
                <a:gd name="connsiteX10" fmla="*/ 11086 w 11945"/>
                <a:gd name="connsiteY10" fmla="*/ 70203 h 205546"/>
                <a:gd name="connsiteX11" fmla="*/ 11945 w 11945"/>
                <a:gd name="connsiteY11" fmla="*/ 205111 h 205546"/>
                <a:gd name="connsiteX0" fmla="*/ 0 w 11945"/>
                <a:gd name="connsiteY0" fmla="*/ 440 h 205566"/>
                <a:gd name="connsiteX1" fmla="*/ 949 w 11945"/>
                <a:gd name="connsiteY1" fmla="*/ 177539 h 205566"/>
                <a:gd name="connsiteX2" fmla="*/ 2075 w 11945"/>
                <a:gd name="connsiteY2" fmla="*/ 39984 h 205566"/>
                <a:gd name="connsiteX3" fmla="*/ 3329 w 11945"/>
                <a:gd name="connsiteY3" fmla="*/ 193107 h 205566"/>
                <a:gd name="connsiteX4" fmla="*/ 4643 w 11945"/>
                <a:gd name="connsiteY4" fmla="*/ 36445 h 205566"/>
                <a:gd name="connsiteX5" fmla="*/ 5802 w 11945"/>
                <a:gd name="connsiteY5" fmla="*/ 158716 h 205566"/>
                <a:gd name="connsiteX6" fmla="*/ 6939 w 11945"/>
                <a:gd name="connsiteY6" fmla="*/ 67512 h 205566"/>
                <a:gd name="connsiteX7" fmla="*/ 7973 w 11945"/>
                <a:gd name="connsiteY7" fmla="*/ 194272 h 205566"/>
                <a:gd name="connsiteX8" fmla="*/ 9196 w 11945"/>
                <a:gd name="connsiteY8" fmla="*/ 61487 h 205566"/>
                <a:gd name="connsiteX9" fmla="*/ 10105 w 11945"/>
                <a:gd name="connsiteY9" fmla="*/ 186849 h 205566"/>
                <a:gd name="connsiteX10" fmla="*/ 11098 w 11945"/>
                <a:gd name="connsiteY10" fmla="*/ 77617 h 205566"/>
                <a:gd name="connsiteX11" fmla="*/ 11945 w 11945"/>
                <a:gd name="connsiteY11" fmla="*/ 205111 h 205566"/>
                <a:gd name="connsiteX0" fmla="*/ 0 w 11945"/>
                <a:gd name="connsiteY0" fmla="*/ 440 h 205686"/>
                <a:gd name="connsiteX1" fmla="*/ 949 w 11945"/>
                <a:gd name="connsiteY1" fmla="*/ 177539 h 205686"/>
                <a:gd name="connsiteX2" fmla="*/ 2075 w 11945"/>
                <a:gd name="connsiteY2" fmla="*/ 39984 h 205686"/>
                <a:gd name="connsiteX3" fmla="*/ 3329 w 11945"/>
                <a:gd name="connsiteY3" fmla="*/ 193107 h 205686"/>
                <a:gd name="connsiteX4" fmla="*/ 4643 w 11945"/>
                <a:gd name="connsiteY4" fmla="*/ 36445 h 205686"/>
                <a:gd name="connsiteX5" fmla="*/ 5802 w 11945"/>
                <a:gd name="connsiteY5" fmla="*/ 158716 h 205686"/>
                <a:gd name="connsiteX6" fmla="*/ 6939 w 11945"/>
                <a:gd name="connsiteY6" fmla="*/ 67512 h 205686"/>
                <a:gd name="connsiteX7" fmla="*/ 7973 w 11945"/>
                <a:gd name="connsiteY7" fmla="*/ 194272 h 205686"/>
                <a:gd name="connsiteX8" fmla="*/ 9196 w 11945"/>
                <a:gd name="connsiteY8" fmla="*/ 61487 h 205686"/>
                <a:gd name="connsiteX9" fmla="*/ 10105 w 11945"/>
                <a:gd name="connsiteY9" fmla="*/ 186849 h 205686"/>
                <a:gd name="connsiteX10" fmla="*/ 11098 w 11945"/>
                <a:gd name="connsiteY10" fmla="*/ 114684 h 205686"/>
                <a:gd name="connsiteX11" fmla="*/ 11945 w 11945"/>
                <a:gd name="connsiteY11" fmla="*/ 205111 h 20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45" h="205686">
                  <a:moveTo>
                    <a:pt x="0" y="440"/>
                  </a:moveTo>
                  <a:cubicBezTo>
                    <a:pt x="477" y="-10573"/>
                    <a:pt x="472" y="188552"/>
                    <a:pt x="949" y="177539"/>
                  </a:cubicBezTo>
                  <a:cubicBezTo>
                    <a:pt x="1613" y="190058"/>
                    <a:pt x="1610" y="39984"/>
                    <a:pt x="2075" y="39984"/>
                  </a:cubicBezTo>
                  <a:cubicBezTo>
                    <a:pt x="2739" y="19115"/>
                    <a:pt x="2532" y="163898"/>
                    <a:pt x="3329" y="193107"/>
                  </a:cubicBezTo>
                  <a:cubicBezTo>
                    <a:pt x="4011" y="196614"/>
                    <a:pt x="4094" y="70503"/>
                    <a:pt x="4643" y="36445"/>
                  </a:cubicBezTo>
                  <a:cubicBezTo>
                    <a:pt x="5174" y="55055"/>
                    <a:pt x="5381" y="176197"/>
                    <a:pt x="5802" y="158716"/>
                  </a:cubicBezTo>
                  <a:cubicBezTo>
                    <a:pt x="6399" y="171549"/>
                    <a:pt x="6566" y="51458"/>
                    <a:pt x="6939" y="67512"/>
                  </a:cubicBezTo>
                  <a:cubicBezTo>
                    <a:pt x="7299" y="61096"/>
                    <a:pt x="7655" y="189396"/>
                    <a:pt x="7973" y="194272"/>
                  </a:cubicBezTo>
                  <a:cubicBezTo>
                    <a:pt x="8326" y="227440"/>
                    <a:pt x="8745" y="115649"/>
                    <a:pt x="9196" y="61487"/>
                  </a:cubicBezTo>
                  <a:cubicBezTo>
                    <a:pt x="9574" y="26526"/>
                    <a:pt x="9656" y="173792"/>
                    <a:pt x="10105" y="186849"/>
                  </a:cubicBezTo>
                  <a:cubicBezTo>
                    <a:pt x="10433" y="210309"/>
                    <a:pt x="10814" y="148547"/>
                    <a:pt x="11098" y="114684"/>
                  </a:cubicBezTo>
                  <a:cubicBezTo>
                    <a:pt x="11382" y="80821"/>
                    <a:pt x="11825" y="215514"/>
                    <a:pt x="11945" y="205111"/>
                  </a:cubicBezTo>
                </a:path>
              </a:pathLst>
            </a:custGeom>
            <a:noFill/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5" name="Rechteck 194">
            <a:extLst>
              <a:ext uri="{FF2B5EF4-FFF2-40B4-BE49-F238E27FC236}">
                <a16:creationId xmlns:a16="http://schemas.microsoft.com/office/drawing/2014/main" id="{CEC9F1C8-627C-405C-AAF3-BDB72EC07DB7}"/>
              </a:ext>
            </a:extLst>
          </p:cNvPr>
          <p:cNvSpPr/>
          <p:nvPr/>
        </p:nvSpPr>
        <p:spPr>
          <a:xfrm>
            <a:off x="6553540" y="2371504"/>
            <a:ext cx="60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Ziel</a:t>
            </a:r>
            <a:endParaRPr lang="en-US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A980E4F-EC91-4ACF-A8C0-92A010EEA82D}"/>
              </a:ext>
            </a:extLst>
          </p:cNvPr>
          <p:cNvGrpSpPr/>
          <p:nvPr/>
        </p:nvGrpSpPr>
        <p:grpSpPr>
          <a:xfrm>
            <a:off x="8491152" y="4079508"/>
            <a:ext cx="816619" cy="498884"/>
            <a:chOff x="3389986" y="-1210190"/>
            <a:chExt cx="816619" cy="498884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3E4D30C5-DDC5-416B-BA3E-910FDDAB742F}"/>
                </a:ext>
              </a:extLst>
            </p:cNvPr>
            <p:cNvSpPr/>
            <p:nvPr/>
          </p:nvSpPr>
          <p:spPr>
            <a:xfrm>
              <a:off x="3389986" y="-943190"/>
              <a:ext cx="689524" cy="218674"/>
            </a:xfrm>
            <a:custGeom>
              <a:avLst/>
              <a:gdLst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36600 w 864497"/>
                <a:gd name="connsiteY3" fmla="*/ 299720 h 330200"/>
                <a:gd name="connsiteX4" fmla="*/ 756920 w 864497"/>
                <a:gd name="connsiteY4" fmla="*/ 304800 h 330200"/>
                <a:gd name="connsiteX5" fmla="*/ 792480 w 864497"/>
                <a:gd name="connsiteY5" fmla="*/ 314960 h 330200"/>
                <a:gd name="connsiteX6" fmla="*/ 822960 w 864497"/>
                <a:gd name="connsiteY6" fmla="*/ 320040 h 330200"/>
                <a:gd name="connsiteX7" fmla="*/ 853440 w 864497"/>
                <a:gd name="connsiteY7" fmla="*/ 330200 h 330200"/>
                <a:gd name="connsiteX8" fmla="*/ 863600 w 864497"/>
                <a:gd name="connsiteY8" fmla="*/ 314960 h 330200"/>
                <a:gd name="connsiteX9" fmla="*/ 858520 w 864497"/>
                <a:gd name="connsiteY9" fmla="*/ 172720 h 330200"/>
                <a:gd name="connsiteX10" fmla="*/ 807720 w 864497"/>
                <a:gd name="connsiteY10" fmla="*/ 121920 h 330200"/>
                <a:gd name="connsiteX11" fmla="*/ 792480 w 864497"/>
                <a:gd name="connsiteY11" fmla="*/ 116840 h 330200"/>
                <a:gd name="connsiteX12" fmla="*/ 772160 w 864497"/>
                <a:gd name="connsiteY12" fmla="*/ 106680 h 330200"/>
                <a:gd name="connsiteX13" fmla="*/ 726440 w 864497"/>
                <a:gd name="connsiteY13" fmla="*/ 101600 h 330200"/>
                <a:gd name="connsiteX14" fmla="*/ 645160 w 864497"/>
                <a:gd name="connsiteY14" fmla="*/ 106680 h 330200"/>
                <a:gd name="connsiteX15" fmla="*/ 619760 w 864497"/>
                <a:gd name="connsiteY15" fmla="*/ 101600 h 330200"/>
                <a:gd name="connsiteX16" fmla="*/ 614680 w 864497"/>
                <a:gd name="connsiteY16" fmla="*/ 86360 h 330200"/>
                <a:gd name="connsiteX17" fmla="*/ 604520 w 864497"/>
                <a:gd name="connsiteY17" fmla="*/ 71120 h 330200"/>
                <a:gd name="connsiteX18" fmla="*/ 594360 w 864497"/>
                <a:gd name="connsiteY18" fmla="*/ 40640 h 330200"/>
                <a:gd name="connsiteX19" fmla="*/ 563880 w 864497"/>
                <a:gd name="connsiteY19" fmla="*/ 20320 h 330200"/>
                <a:gd name="connsiteX20" fmla="*/ 533400 w 864497"/>
                <a:gd name="connsiteY20" fmla="*/ 5080 h 330200"/>
                <a:gd name="connsiteX21" fmla="*/ 492760 w 864497"/>
                <a:gd name="connsiteY21" fmla="*/ 0 h 330200"/>
                <a:gd name="connsiteX22" fmla="*/ 350520 w 864497"/>
                <a:gd name="connsiteY22" fmla="*/ 10160 h 330200"/>
                <a:gd name="connsiteX23" fmla="*/ 309880 w 864497"/>
                <a:gd name="connsiteY23" fmla="*/ 20320 h 330200"/>
                <a:gd name="connsiteX24" fmla="*/ 294640 w 864497"/>
                <a:gd name="connsiteY24" fmla="*/ 30480 h 330200"/>
                <a:gd name="connsiteX25" fmla="*/ 248920 w 864497"/>
                <a:gd name="connsiteY25" fmla="*/ 50800 h 330200"/>
                <a:gd name="connsiteX26" fmla="*/ 254000 w 864497"/>
                <a:gd name="connsiteY26" fmla="*/ 81280 h 330200"/>
                <a:gd name="connsiteX27" fmla="*/ 284480 w 864497"/>
                <a:gd name="connsiteY27" fmla="*/ 101600 h 330200"/>
                <a:gd name="connsiteX28" fmla="*/ 254000 w 864497"/>
                <a:gd name="connsiteY28" fmla="*/ 91440 h 330200"/>
                <a:gd name="connsiteX29" fmla="*/ 238760 w 864497"/>
                <a:gd name="connsiteY29" fmla="*/ 86360 h 330200"/>
                <a:gd name="connsiteX30" fmla="*/ 101600 w 864497"/>
                <a:gd name="connsiteY30" fmla="*/ 91440 h 330200"/>
                <a:gd name="connsiteX31" fmla="*/ 86360 w 864497"/>
                <a:gd name="connsiteY31" fmla="*/ 101600 h 330200"/>
                <a:gd name="connsiteX32" fmla="*/ 71120 w 864497"/>
                <a:gd name="connsiteY32" fmla="*/ 106680 h 330200"/>
                <a:gd name="connsiteX33" fmla="*/ 35560 w 864497"/>
                <a:gd name="connsiteY33" fmla="*/ 152400 h 330200"/>
                <a:gd name="connsiteX34" fmla="*/ 25400 w 864497"/>
                <a:gd name="connsiteY34" fmla="*/ 182880 h 330200"/>
                <a:gd name="connsiteX35" fmla="*/ 20320 w 864497"/>
                <a:gd name="connsiteY35" fmla="*/ 198120 h 330200"/>
                <a:gd name="connsiteX36" fmla="*/ 0 w 864497"/>
                <a:gd name="connsiteY36" fmla="*/ 289560 h 330200"/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56920 w 864497"/>
                <a:gd name="connsiteY3" fmla="*/ 304800 h 330200"/>
                <a:gd name="connsiteX4" fmla="*/ 792480 w 864497"/>
                <a:gd name="connsiteY4" fmla="*/ 314960 h 330200"/>
                <a:gd name="connsiteX5" fmla="*/ 822960 w 864497"/>
                <a:gd name="connsiteY5" fmla="*/ 320040 h 330200"/>
                <a:gd name="connsiteX6" fmla="*/ 853440 w 864497"/>
                <a:gd name="connsiteY6" fmla="*/ 330200 h 330200"/>
                <a:gd name="connsiteX7" fmla="*/ 863600 w 864497"/>
                <a:gd name="connsiteY7" fmla="*/ 314960 h 330200"/>
                <a:gd name="connsiteX8" fmla="*/ 858520 w 864497"/>
                <a:gd name="connsiteY8" fmla="*/ 172720 h 330200"/>
                <a:gd name="connsiteX9" fmla="*/ 807720 w 864497"/>
                <a:gd name="connsiteY9" fmla="*/ 121920 h 330200"/>
                <a:gd name="connsiteX10" fmla="*/ 792480 w 864497"/>
                <a:gd name="connsiteY10" fmla="*/ 116840 h 330200"/>
                <a:gd name="connsiteX11" fmla="*/ 772160 w 864497"/>
                <a:gd name="connsiteY11" fmla="*/ 106680 h 330200"/>
                <a:gd name="connsiteX12" fmla="*/ 726440 w 864497"/>
                <a:gd name="connsiteY12" fmla="*/ 101600 h 330200"/>
                <a:gd name="connsiteX13" fmla="*/ 645160 w 864497"/>
                <a:gd name="connsiteY13" fmla="*/ 106680 h 330200"/>
                <a:gd name="connsiteX14" fmla="*/ 619760 w 864497"/>
                <a:gd name="connsiteY14" fmla="*/ 101600 h 330200"/>
                <a:gd name="connsiteX15" fmla="*/ 614680 w 864497"/>
                <a:gd name="connsiteY15" fmla="*/ 86360 h 330200"/>
                <a:gd name="connsiteX16" fmla="*/ 604520 w 864497"/>
                <a:gd name="connsiteY16" fmla="*/ 71120 h 330200"/>
                <a:gd name="connsiteX17" fmla="*/ 594360 w 864497"/>
                <a:gd name="connsiteY17" fmla="*/ 40640 h 330200"/>
                <a:gd name="connsiteX18" fmla="*/ 563880 w 864497"/>
                <a:gd name="connsiteY18" fmla="*/ 20320 h 330200"/>
                <a:gd name="connsiteX19" fmla="*/ 533400 w 864497"/>
                <a:gd name="connsiteY19" fmla="*/ 5080 h 330200"/>
                <a:gd name="connsiteX20" fmla="*/ 492760 w 864497"/>
                <a:gd name="connsiteY20" fmla="*/ 0 h 330200"/>
                <a:gd name="connsiteX21" fmla="*/ 350520 w 864497"/>
                <a:gd name="connsiteY21" fmla="*/ 10160 h 330200"/>
                <a:gd name="connsiteX22" fmla="*/ 309880 w 864497"/>
                <a:gd name="connsiteY22" fmla="*/ 20320 h 330200"/>
                <a:gd name="connsiteX23" fmla="*/ 294640 w 864497"/>
                <a:gd name="connsiteY23" fmla="*/ 30480 h 330200"/>
                <a:gd name="connsiteX24" fmla="*/ 248920 w 864497"/>
                <a:gd name="connsiteY24" fmla="*/ 50800 h 330200"/>
                <a:gd name="connsiteX25" fmla="*/ 254000 w 864497"/>
                <a:gd name="connsiteY25" fmla="*/ 81280 h 330200"/>
                <a:gd name="connsiteX26" fmla="*/ 284480 w 864497"/>
                <a:gd name="connsiteY26" fmla="*/ 101600 h 330200"/>
                <a:gd name="connsiteX27" fmla="*/ 254000 w 864497"/>
                <a:gd name="connsiteY27" fmla="*/ 91440 h 330200"/>
                <a:gd name="connsiteX28" fmla="*/ 238760 w 864497"/>
                <a:gd name="connsiteY28" fmla="*/ 86360 h 330200"/>
                <a:gd name="connsiteX29" fmla="*/ 101600 w 864497"/>
                <a:gd name="connsiteY29" fmla="*/ 91440 h 330200"/>
                <a:gd name="connsiteX30" fmla="*/ 86360 w 864497"/>
                <a:gd name="connsiteY30" fmla="*/ 101600 h 330200"/>
                <a:gd name="connsiteX31" fmla="*/ 71120 w 864497"/>
                <a:gd name="connsiteY31" fmla="*/ 106680 h 330200"/>
                <a:gd name="connsiteX32" fmla="*/ 35560 w 864497"/>
                <a:gd name="connsiteY32" fmla="*/ 152400 h 330200"/>
                <a:gd name="connsiteX33" fmla="*/ 25400 w 864497"/>
                <a:gd name="connsiteY33" fmla="*/ 182880 h 330200"/>
                <a:gd name="connsiteX34" fmla="*/ 20320 w 864497"/>
                <a:gd name="connsiteY34" fmla="*/ 198120 h 330200"/>
                <a:gd name="connsiteX35" fmla="*/ 0 w 864497"/>
                <a:gd name="connsiteY35" fmla="*/ 289560 h 330200"/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92480 w 864497"/>
                <a:gd name="connsiteY3" fmla="*/ 314960 h 330200"/>
                <a:gd name="connsiteX4" fmla="*/ 822960 w 864497"/>
                <a:gd name="connsiteY4" fmla="*/ 320040 h 330200"/>
                <a:gd name="connsiteX5" fmla="*/ 853440 w 864497"/>
                <a:gd name="connsiteY5" fmla="*/ 330200 h 330200"/>
                <a:gd name="connsiteX6" fmla="*/ 863600 w 864497"/>
                <a:gd name="connsiteY6" fmla="*/ 314960 h 330200"/>
                <a:gd name="connsiteX7" fmla="*/ 858520 w 864497"/>
                <a:gd name="connsiteY7" fmla="*/ 172720 h 330200"/>
                <a:gd name="connsiteX8" fmla="*/ 807720 w 864497"/>
                <a:gd name="connsiteY8" fmla="*/ 121920 h 330200"/>
                <a:gd name="connsiteX9" fmla="*/ 792480 w 864497"/>
                <a:gd name="connsiteY9" fmla="*/ 116840 h 330200"/>
                <a:gd name="connsiteX10" fmla="*/ 772160 w 864497"/>
                <a:gd name="connsiteY10" fmla="*/ 106680 h 330200"/>
                <a:gd name="connsiteX11" fmla="*/ 726440 w 864497"/>
                <a:gd name="connsiteY11" fmla="*/ 101600 h 330200"/>
                <a:gd name="connsiteX12" fmla="*/ 645160 w 864497"/>
                <a:gd name="connsiteY12" fmla="*/ 106680 h 330200"/>
                <a:gd name="connsiteX13" fmla="*/ 619760 w 864497"/>
                <a:gd name="connsiteY13" fmla="*/ 101600 h 330200"/>
                <a:gd name="connsiteX14" fmla="*/ 614680 w 864497"/>
                <a:gd name="connsiteY14" fmla="*/ 86360 h 330200"/>
                <a:gd name="connsiteX15" fmla="*/ 604520 w 864497"/>
                <a:gd name="connsiteY15" fmla="*/ 71120 h 330200"/>
                <a:gd name="connsiteX16" fmla="*/ 594360 w 864497"/>
                <a:gd name="connsiteY16" fmla="*/ 40640 h 330200"/>
                <a:gd name="connsiteX17" fmla="*/ 563880 w 864497"/>
                <a:gd name="connsiteY17" fmla="*/ 20320 h 330200"/>
                <a:gd name="connsiteX18" fmla="*/ 533400 w 864497"/>
                <a:gd name="connsiteY18" fmla="*/ 5080 h 330200"/>
                <a:gd name="connsiteX19" fmla="*/ 492760 w 864497"/>
                <a:gd name="connsiteY19" fmla="*/ 0 h 330200"/>
                <a:gd name="connsiteX20" fmla="*/ 350520 w 864497"/>
                <a:gd name="connsiteY20" fmla="*/ 10160 h 330200"/>
                <a:gd name="connsiteX21" fmla="*/ 309880 w 864497"/>
                <a:gd name="connsiteY21" fmla="*/ 20320 h 330200"/>
                <a:gd name="connsiteX22" fmla="*/ 294640 w 864497"/>
                <a:gd name="connsiteY22" fmla="*/ 30480 h 330200"/>
                <a:gd name="connsiteX23" fmla="*/ 248920 w 864497"/>
                <a:gd name="connsiteY23" fmla="*/ 50800 h 330200"/>
                <a:gd name="connsiteX24" fmla="*/ 254000 w 864497"/>
                <a:gd name="connsiteY24" fmla="*/ 81280 h 330200"/>
                <a:gd name="connsiteX25" fmla="*/ 284480 w 864497"/>
                <a:gd name="connsiteY25" fmla="*/ 101600 h 330200"/>
                <a:gd name="connsiteX26" fmla="*/ 254000 w 864497"/>
                <a:gd name="connsiteY26" fmla="*/ 91440 h 330200"/>
                <a:gd name="connsiteX27" fmla="*/ 238760 w 864497"/>
                <a:gd name="connsiteY27" fmla="*/ 86360 h 330200"/>
                <a:gd name="connsiteX28" fmla="*/ 101600 w 864497"/>
                <a:gd name="connsiteY28" fmla="*/ 91440 h 330200"/>
                <a:gd name="connsiteX29" fmla="*/ 86360 w 864497"/>
                <a:gd name="connsiteY29" fmla="*/ 101600 h 330200"/>
                <a:gd name="connsiteX30" fmla="*/ 71120 w 864497"/>
                <a:gd name="connsiteY30" fmla="*/ 106680 h 330200"/>
                <a:gd name="connsiteX31" fmla="*/ 35560 w 864497"/>
                <a:gd name="connsiteY31" fmla="*/ 152400 h 330200"/>
                <a:gd name="connsiteX32" fmla="*/ 25400 w 864497"/>
                <a:gd name="connsiteY32" fmla="*/ 182880 h 330200"/>
                <a:gd name="connsiteX33" fmla="*/ 20320 w 864497"/>
                <a:gd name="connsiteY33" fmla="*/ 198120 h 330200"/>
                <a:gd name="connsiteX34" fmla="*/ 0 w 864497"/>
                <a:gd name="connsiteY34" fmla="*/ 289560 h 330200"/>
                <a:gd name="connsiteX0" fmla="*/ 0 w 866451"/>
                <a:gd name="connsiteY0" fmla="*/ 289560 h 327365"/>
                <a:gd name="connsiteX1" fmla="*/ 0 w 866451"/>
                <a:gd name="connsiteY1" fmla="*/ 289560 h 327365"/>
                <a:gd name="connsiteX2" fmla="*/ 624840 w 866451"/>
                <a:gd name="connsiteY2" fmla="*/ 289560 h 327365"/>
                <a:gd name="connsiteX3" fmla="*/ 792480 w 866451"/>
                <a:gd name="connsiteY3" fmla="*/ 314960 h 327365"/>
                <a:gd name="connsiteX4" fmla="*/ 822960 w 866451"/>
                <a:gd name="connsiteY4" fmla="*/ 320040 h 327365"/>
                <a:gd name="connsiteX5" fmla="*/ 863600 w 866451"/>
                <a:gd name="connsiteY5" fmla="*/ 314960 h 327365"/>
                <a:gd name="connsiteX6" fmla="*/ 858520 w 866451"/>
                <a:gd name="connsiteY6" fmla="*/ 172720 h 327365"/>
                <a:gd name="connsiteX7" fmla="*/ 807720 w 866451"/>
                <a:gd name="connsiteY7" fmla="*/ 121920 h 327365"/>
                <a:gd name="connsiteX8" fmla="*/ 792480 w 866451"/>
                <a:gd name="connsiteY8" fmla="*/ 116840 h 327365"/>
                <a:gd name="connsiteX9" fmla="*/ 772160 w 866451"/>
                <a:gd name="connsiteY9" fmla="*/ 106680 h 327365"/>
                <a:gd name="connsiteX10" fmla="*/ 726440 w 866451"/>
                <a:gd name="connsiteY10" fmla="*/ 101600 h 327365"/>
                <a:gd name="connsiteX11" fmla="*/ 645160 w 866451"/>
                <a:gd name="connsiteY11" fmla="*/ 106680 h 327365"/>
                <a:gd name="connsiteX12" fmla="*/ 619760 w 866451"/>
                <a:gd name="connsiteY12" fmla="*/ 101600 h 327365"/>
                <a:gd name="connsiteX13" fmla="*/ 614680 w 866451"/>
                <a:gd name="connsiteY13" fmla="*/ 86360 h 327365"/>
                <a:gd name="connsiteX14" fmla="*/ 604520 w 866451"/>
                <a:gd name="connsiteY14" fmla="*/ 71120 h 327365"/>
                <a:gd name="connsiteX15" fmla="*/ 594360 w 866451"/>
                <a:gd name="connsiteY15" fmla="*/ 40640 h 327365"/>
                <a:gd name="connsiteX16" fmla="*/ 563880 w 866451"/>
                <a:gd name="connsiteY16" fmla="*/ 20320 h 327365"/>
                <a:gd name="connsiteX17" fmla="*/ 533400 w 866451"/>
                <a:gd name="connsiteY17" fmla="*/ 5080 h 327365"/>
                <a:gd name="connsiteX18" fmla="*/ 492760 w 866451"/>
                <a:gd name="connsiteY18" fmla="*/ 0 h 327365"/>
                <a:gd name="connsiteX19" fmla="*/ 350520 w 866451"/>
                <a:gd name="connsiteY19" fmla="*/ 10160 h 327365"/>
                <a:gd name="connsiteX20" fmla="*/ 309880 w 866451"/>
                <a:gd name="connsiteY20" fmla="*/ 20320 h 327365"/>
                <a:gd name="connsiteX21" fmla="*/ 294640 w 866451"/>
                <a:gd name="connsiteY21" fmla="*/ 30480 h 327365"/>
                <a:gd name="connsiteX22" fmla="*/ 248920 w 866451"/>
                <a:gd name="connsiteY22" fmla="*/ 50800 h 327365"/>
                <a:gd name="connsiteX23" fmla="*/ 254000 w 866451"/>
                <a:gd name="connsiteY23" fmla="*/ 81280 h 327365"/>
                <a:gd name="connsiteX24" fmla="*/ 284480 w 866451"/>
                <a:gd name="connsiteY24" fmla="*/ 101600 h 327365"/>
                <a:gd name="connsiteX25" fmla="*/ 254000 w 866451"/>
                <a:gd name="connsiteY25" fmla="*/ 91440 h 327365"/>
                <a:gd name="connsiteX26" fmla="*/ 238760 w 866451"/>
                <a:gd name="connsiteY26" fmla="*/ 86360 h 327365"/>
                <a:gd name="connsiteX27" fmla="*/ 101600 w 866451"/>
                <a:gd name="connsiteY27" fmla="*/ 91440 h 327365"/>
                <a:gd name="connsiteX28" fmla="*/ 86360 w 866451"/>
                <a:gd name="connsiteY28" fmla="*/ 101600 h 327365"/>
                <a:gd name="connsiteX29" fmla="*/ 71120 w 866451"/>
                <a:gd name="connsiteY29" fmla="*/ 106680 h 327365"/>
                <a:gd name="connsiteX30" fmla="*/ 35560 w 866451"/>
                <a:gd name="connsiteY30" fmla="*/ 152400 h 327365"/>
                <a:gd name="connsiteX31" fmla="*/ 25400 w 866451"/>
                <a:gd name="connsiteY31" fmla="*/ 182880 h 327365"/>
                <a:gd name="connsiteX32" fmla="*/ 20320 w 866451"/>
                <a:gd name="connsiteY32" fmla="*/ 198120 h 327365"/>
                <a:gd name="connsiteX33" fmla="*/ 0 w 866451"/>
                <a:gd name="connsiteY33" fmla="*/ 289560 h 327365"/>
                <a:gd name="connsiteX0" fmla="*/ 0 w 868709"/>
                <a:gd name="connsiteY0" fmla="*/ 289560 h 326501"/>
                <a:gd name="connsiteX1" fmla="*/ 0 w 868709"/>
                <a:gd name="connsiteY1" fmla="*/ 289560 h 326501"/>
                <a:gd name="connsiteX2" fmla="*/ 624840 w 868709"/>
                <a:gd name="connsiteY2" fmla="*/ 289560 h 326501"/>
                <a:gd name="connsiteX3" fmla="*/ 792480 w 868709"/>
                <a:gd name="connsiteY3" fmla="*/ 314960 h 326501"/>
                <a:gd name="connsiteX4" fmla="*/ 863600 w 868709"/>
                <a:gd name="connsiteY4" fmla="*/ 314960 h 326501"/>
                <a:gd name="connsiteX5" fmla="*/ 858520 w 868709"/>
                <a:gd name="connsiteY5" fmla="*/ 172720 h 326501"/>
                <a:gd name="connsiteX6" fmla="*/ 807720 w 868709"/>
                <a:gd name="connsiteY6" fmla="*/ 121920 h 326501"/>
                <a:gd name="connsiteX7" fmla="*/ 792480 w 868709"/>
                <a:gd name="connsiteY7" fmla="*/ 116840 h 326501"/>
                <a:gd name="connsiteX8" fmla="*/ 772160 w 868709"/>
                <a:gd name="connsiteY8" fmla="*/ 106680 h 326501"/>
                <a:gd name="connsiteX9" fmla="*/ 726440 w 868709"/>
                <a:gd name="connsiteY9" fmla="*/ 101600 h 326501"/>
                <a:gd name="connsiteX10" fmla="*/ 645160 w 868709"/>
                <a:gd name="connsiteY10" fmla="*/ 106680 h 326501"/>
                <a:gd name="connsiteX11" fmla="*/ 619760 w 868709"/>
                <a:gd name="connsiteY11" fmla="*/ 101600 h 326501"/>
                <a:gd name="connsiteX12" fmla="*/ 614680 w 868709"/>
                <a:gd name="connsiteY12" fmla="*/ 86360 h 326501"/>
                <a:gd name="connsiteX13" fmla="*/ 604520 w 868709"/>
                <a:gd name="connsiteY13" fmla="*/ 71120 h 326501"/>
                <a:gd name="connsiteX14" fmla="*/ 594360 w 868709"/>
                <a:gd name="connsiteY14" fmla="*/ 40640 h 326501"/>
                <a:gd name="connsiteX15" fmla="*/ 563880 w 868709"/>
                <a:gd name="connsiteY15" fmla="*/ 20320 h 326501"/>
                <a:gd name="connsiteX16" fmla="*/ 533400 w 868709"/>
                <a:gd name="connsiteY16" fmla="*/ 5080 h 326501"/>
                <a:gd name="connsiteX17" fmla="*/ 492760 w 868709"/>
                <a:gd name="connsiteY17" fmla="*/ 0 h 326501"/>
                <a:gd name="connsiteX18" fmla="*/ 350520 w 868709"/>
                <a:gd name="connsiteY18" fmla="*/ 10160 h 326501"/>
                <a:gd name="connsiteX19" fmla="*/ 309880 w 868709"/>
                <a:gd name="connsiteY19" fmla="*/ 20320 h 326501"/>
                <a:gd name="connsiteX20" fmla="*/ 294640 w 868709"/>
                <a:gd name="connsiteY20" fmla="*/ 30480 h 326501"/>
                <a:gd name="connsiteX21" fmla="*/ 248920 w 868709"/>
                <a:gd name="connsiteY21" fmla="*/ 50800 h 326501"/>
                <a:gd name="connsiteX22" fmla="*/ 254000 w 868709"/>
                <a:gd name="connsiteY22" fmla="*/ 81280 h 326501"/>
                <a:gd name="connsiteX23" fmla="*/ 284480 w 868709"/>
                <a:gd name="connsiteY23" fmla="*/ 101600 h 326501"/>
                <a:gd name="connsiteX24" fmla="*/ 254000 w 868709"/>
                <a:gd name="connsiteY24" fmla="*/ 91440 h 326501"/>
                <a:gd name="connsiteX25" fmla="*/ 238760 w 868709"/>
                <a:gd name="connsiteY25" fmla="*/ 86360 h 326501"/>
                <a:gd name="connsiteX26" fmla="*/ 101600 w 868709"/>
                <a:gd name="connsiteY26" fmla="*/ 91440 h 326501"/>
                <a:gd name="connsiteX27" fmla="*/ 86360 w 868709"/>
                <a:gd name="connsiteY27" fmla="*/ 101600 h 326501"/>
                <a:gd name="connsiteX28" fmla="*/ 71120 w 868709"/>
                <a:gd name="connsiteY28" fmla="*/ 106680 h 326501"/>
                <a:gd name="connsiteX29" fmla="*/ 35560 w 868709"/>
                <a:gd name="connsiteY29" fmla="*/ 152400 h 326501"/>
                <a:gd name="connsiteX30" fmla="*/ 25400 w 868709"/>
                <a:gd name="connsiteY30" fmla="*/ 182880 h 326501"/>
                <a:gd name="connsiteX31" fmla="*/ 20320 w 868709"/>
                <a:gd name="connsiteY31" fmla="*/ 198120 h 326501"/>
                <a:gd name="connsiteX32" fmla="*/ 0 w 868709"/>
                <a:gd name="connsiteY32" fmla="*/ 289560 h 326501"/>
                <a:gd name="connsiteX0" fmla="*/ 0 w 881126"/>
                <a:gd name="connsiteY0" fmla="*/ 289560 h 320211"/>
                <a:gd name="connsiteX1" fmla="*/ 0 w 881126"/>
                <a:gd name="connsiteY1" fmla="*/ 289560 h 320211"/>
                <a:gd name="connsiteX2" fmla="*/ 624840 w 881126"/>
                <a:gd name="connsiteY2" fmla="*/ 289560 h 320211"/>
                <a:gd name="connsiteX3" fmla="*/ 863600 w 881126"/>
                <a:gd name="connsiteY3" fmla="*/ 314960 h 320211"/>
                <a:gd name="connsiteX4" fmla="*/ 858520 w 881126"/>
                <a:gd name="connsiteY4" fmla="*/ 172720 h 320211"/>
                <a:gd name="connsiteX5" fmla="*/ 807720 w 881126"/>
                <a:gd name="connsiteY5" fmla="*/ 121920 h 320211"/>
                <a:gd name="connsiteX6" fmla="*/ 792480 w 881126"/>
                <a:gd name="connsiteY6" fmla="*/ 116840 h 320211"/>
                <a:gd name="connsiteX7" fmla="*/ 772160 w 881126"/>
                <a:gd name="connsiteY7" fmla="*/ 106680 h 320211"/>
                <a:gd name="connsiteX8" fmla="*/ 726440 w 881126"/>
                <a:gd name="connsiteY8" fmla="*/ 101600 h 320211"/>
                <a:gd name="connsiteX9" fmla="*/ 645160 w 881126"/>
                <a:gd name="connsiteY9" fmla="*/ 106680 h 320211"/>
                <a:gd name="connsiteX10" fmla="*/ 619760 w 881126"/>
                <a:gd name="connsiteY10" fmla="*/ 101600 h 320211"/>
                <a:gd name="connsiteX11" fmla="*/ 614680 w 881126"/>
                <a:gd name="connsiteY11" fmla="*/ 86360 h 320211"/>
                <a:gd name="connsiteX12" fmla="*/ 604520 w 881126"/>
                <a:gd name="connsiteY12" fmla="*/ 71120 h 320211"/>
                <a:gd name="connsiteX13" fmla="*/ 594360 w 881126"/>
                <a:gd name="connsiteY13" fmla="*/ 40640 h 320211"/>
                <a:gd name="connsiteX14" fmla="*/ 563880 w 881126"/>
                <a:gd name="connsiteY14" fmla="*/ 20320 h 320211"/>
                <a:gd name="connsiteX15" fmla="*/ 533400 w 881126"/>
                <a:gd name="connsiteY15" fmla="*/ 5080 h 320211"/>
                <a:gd name="connsiteX16" fmla="*/ 492760 w 881126"/>
                <a:gd name="connsiteY16" fmla="*/ 0 h 320211"/>
                <a:gd name="connsiteX17" fmla="*/ 350520 w 881126"/>
                <a:gd name="connsiteY17" fmla="*/ 10160 h 320211"/>
                <a:gd name="connsiteX18" fmla="*/ 309880 w 881126"/>
                <a:gd name="connsiteY18" fmla="*/ 20320 h 320211"/>
                <a:gd name="connsiteX19" fmla="*/ 294640 w 881126"/>
                <a:gd name="connsiteY19" fmla="*/ 30480 h 320211"/>
                <a:gd name="connsiteX20" fmla="*/ 248920 w 881126"/>
                <a:gd name="connsiteY20" fmla="*/ 50800 h 320211"/>
                <a:gd name="connsiteX21" fmla="*/ 254000 w 881126"/>
                <a:gd name="connsiteY21" fmla="*/ 81280 h 320211"/>
                <a:gd name="connsiteX22" fmla="*/ 284480 w 881126"/>
                <a:gd name="connsiteY22" fmla="*/ 101600 h 320211"/>
                <a:gd name="connsiteX23" fmla="*/ 254000 w 881126"/>
                <a:gd name="connsiteY23" fmla="*/ 91440 h 320211"/>
                <a:gd name="connsiteX24" fmla="*/ 238760 w 881126"/>
                <a:gd name="connsiteY24" fmla="*/ 86360 h 320211"/>
                <a:gd name="connsiteX25" fmla="*/ 101600 w 881126"/>
                <a:gd name="connsiteY25" fmla="*/ 91440 h 320211"/>
                <a:gd name="connsiteX26" fmla="*/ 86360 w 881126"/>
                <a:gd name="connsiteY26" fmla="*/ 101600 h 320211"/>
                <a:gd name="connsiteX27" fmla="*/ 71120 w 881126"/>
                <a:gd name="connsiteY27" fmla="*/ 106680 h 320211"/>
                <a:gd name="connsiteX28" fmla="*/ 35560 w 881126"/>
                <a:gd name="connsiteY28" fmla="*/ 152400 h 320211"/>
                <a:gd name="connsiteX29" fmla="*/ 25400 w 881126"/>
                <a:gd name="connsiteY29" fmla="*/ 182880 h 320211"/>
                <a:gd name="connsiteX30" fmla="*/ 20320 w 881126"/>
                <a:gd name="connsiteY30" fmla="*/ 198120 h 320211"/>
                <a:gd name="connsiteX31" fmla="*/ 0 w 881126"/>
                <a:gd name="connsiteY31" fmla="*/ 289560 h 320211"/>
                <a:gd name="connsiteX0" fmla="*/ 0 w 868489"/>
                <a:gd name="connsiteY0" fmla="*/ 289560 h 290374"/>
                <a:gd name="connsiteX1" fmla="*/ 0 w 868489"/>
                <a:gd name="connsiteY1" fmla="*/ 289560 h 290374"/>
                <a:gd name="connsiteX2" fmla="*/ 624840 w 868489"/>
                <a:gd name="connsiteY2" fmla="*/ 289560 h 290374"/>
                <a:gd name="connsiteX3" fmla="*/ 844550 w 868489"/>
                <a:gd name="connsiteY3" fmla="*/ 255905 h 290374"/>
                <a:gd name="connsiteX4" fmla="*/ 858520 w 868489"/>
                <a:gd name="connsiteY4" fmla="*/ 172720 h 290374"/>
                <a:gd name="connsiteX5" fmla="*/ 807720 w 868489"/>
                <a:gd name="connsiteY5" fmla="*/ 121920 h 290374"/>
                <a:gd name="connsiteX6" fmla="*/ 792480 w 868489"/>
                <a:gd name="connsiteY6" fmla="*/ 116840 h 290374"/>
                <a:gd name="connsiteX7" fmla="*/ 772160 w 868489"/>
                <a:gd name="connsiteY7" fmla="*/ 106680 h 290374"/>
                <a:gd name="connsiteX8" fmla="*/ 726440 w 868489"/>
                <a:gd name="connsiteY8" fmla="*/ 101600 h 290374"/>
                <a:gd name="connsiteX9" fmla="*/ 645160 w 868489"/>
                <a:gd name="connsiteY9" fmla="*/ 106680 h 290374"/>
                <a:gd name="connsiteX10" fmla="*/ 619760 w 868489"/>
                <a:gd name="connsiteY10" fmla="*/ 101600 h 290374"/>
                <a:gd name="connsiteX11" fmla="*/ 614680 w 868489"/>
                <a:gd name="connsiteY11" fmla="*/ 86360 h 290374"/>
                <a:gd name="connsiteX12" fmla="*/ 604520 w 868489"/>
                <a:gd name="connsiteY12" fmla="*/ 71120 h 290374"/>
                <a:gd name="connsiteX13" fmla="*/ 594360 w 868489"/>
                <a:gd name="connsiteY13" fmla="*/ 40640 h 290374"/>
                <a:gd name="connsiteX14" fmla="*/ 563880 w 868489"/>
                <a:gd name="connsiteY14" fmla="*/ 20320 h 290374"/>
                <a:gd name="connsiteX15" fmla="*/ 533400 w 868489"/>
                <a:gd name="connsiteY15" fmla="*/ 5080 h 290374"/>
                <a:gd name="connsiteX16" fmla="*/ 492760 w 868489"/>
                <a:gd name="connsiteY16" fmla="*/ 0 h 290374"/>
                <a:gd name="connsiteX17" fmla="*/ 350520 w 868489"/>
                <a:gd name="connsiteY17" fmla="*/ 10160 h 290374"/>
                <a:gd name="connsiteX18" fmla="*/ 309880 w 868489"/>
                <a:gd name="connsiteY18" fmla="*/ 20320 h 290374"/>
                <a:gd name="connsiteX19" fmla="*/ 294640 w 868489"/>
                <a:gd name="connsiteY19" fmla="*/ 30480 h 290374"/>
                <a:gd name="connsiteX20" fmla="*/ 248920 w 868489"/>
                <a:gd name="connsiteY20" fmla="*/ 50800 h 290374"/>
                <a:gd name="connsiteX21" fmla="*/ 254000 w 868489"/>
                <a:gd name="connsiteY21" fmla="*/ 81280 h 290374"/>
                <a:gd name="connsiteX22" fmla="*/ 284480 w 868489"/>
                <a:gd name="connsiteY22" fmla="*/ 101600 h 290374"/>
                <a:gd name="connsiteX23" fmla="*/ 254000 w 868489"/>
                <a:gd name="connsiteY23" fmla="*/ 91440 h 290374"/>
                <a:gd name="connsiteX24" fmla="*/ 238760 w 868489"/>
                <a:gd name="connsiteY24" fmla="*/ 86360 h 290374"/>
                <a:gd name="connsiteX25" fmla="*/ 101600 w 868489"/>
                <a:gd name="connsiteY25" fmla="*/ 91440 h 290374"/>
                <a:gd name="connsiteX26" fmla="*/ 86360 w 868489"/>
                <a:gd name="connsiteY26" fmla="*/ 101600 h 290374"/>
                <a:gd name="connsiteX27" fmla="*/ 71120 w 868489"/>
                <a:gd name="connsiteY27" fmla="*/ 106680 h 290374"/>
                <a:gd name="connsiteX28" fmla="*/ 35560 w 868489"/>
                <a:gd name="connsiteY28" fmla="*/ 152400 h 290374"/>
                <a:gd name="connsiteX29" fmla="*/ 25400 w 868489"/>
                <a:gd name="connsiteY29" fmla="*/ 182880 h 290374"/>
                <a:gd name="connsiteX30" fmla="*/ 20320 w 868489"/>
                <a:gd name="connsiteY30" fmla="*/ 198120 h 290374"/>
                <a:gd name="connsiteX31" fmla="*/ 0 w 868489"/>
                <a:gd name="connsiteY31" fmla="*/ 289560 h 290374"/>
                <a:gd name="connsiteX0" fmla="*/ 0 w 868489"/>
                <a:gd name="connsiteY0" fmla="*/ 289560 h 290374"/>
                <a:gd name="connsiteX1" fmla="*/ 0 w 868489"/>
                <a:gd name="connsiteY1" fmla="*/ 289560 h 290374"/>
                <a:gd name="connsiteX2" fmla="*/ 624840 w 868489"/>
                <a:gd name="connsiteY2" fmla="*/ 289560 h 290374"/>
                <a:gd name="connsiteX3" fmla="*/ 844550 w 868489"/>
                <a:gd name="connsiteY3" fmla="*/ 255905 h 290374"/>
                <a:gd name="connsiteX4" fmla="*/ 858520 w 868489"/>
                <a:gd name="connsiteY4" fmla="*/ 172720 h 290374"/>
                <a:gd name="connsiteX5" fmla="*/ 807720 w 868489"/>
                <a:gd name="connsiteY5" fmla="*/ 121920 h 290374"/>
                <a:gd name="connsiteX6" fmla="*/ 792480 w 868489"/>
                <a:gd name="connsiteY6" fmla="*/ 116840 h 290374"/>
                <a:gd name="connsiteX7" fmla="*/ 772160 w 868489"/>
                <a:gd name="connsiteY7" fmla="*/ 106680 h 290374"/>
                <a:gd name="connsiteX8" fmla="*/ 726440 w 868489"/>
                <a:gd name="connsiteY8" fmla="*/ 101600 h 290374"/>
                <a:gd name="connsiteX9" fmla="*/ 645160 w 868489"/>
                <a:gd name="connsiteY9" fmla="*/ 106680 h 290374"/>
                <a:gd name="connsiteX10" fmla="*/ 619760 w 868489"/>
                <a:gd name="connsiteY10" fmla="*/ 101600 h 290374"/>
                <a:gd name="connsiteX11" fmla="*/ 614680 w 868489"/>
                <a:gd name="connsiteY11" fmla="*/ 86360 h 290374"/>
                <a:gd name="connsiteX12" fmla="*/ 604520 w 868489"/>
                <a:gd name="connsiteY12" fmla="*/ 71120 h 290374"/>
                <a:gd name="connsiteX13" fmla="*/ 594360 w 868489"/>
                <a:gd name="connsiteY13" fmla="*/ 40640 h 290374"/>
                <a:gd name="connsiteX14" fmla="*/ 563880 w 868489"/>
                <a:gd name="connsiteY14" fmla="*/ 20320 h 290374"/>
                <a:gd name="connsiteX15" fmla="*/ 533400 w 868489"/>
                <a:gd name="connsiteY15" fmla="*/ 5080 h 290374"/>
                <a:gd name="connsiteX16" fmla="*/ 492760 w 868489"/>
                <a:gd name="connsiteY16" fmla="*/ 0 h 290374"/>
                <a:gd name="connsiteX17" fmla="*/ 350520 w 868489"/>
                <a:gd name="connsiteY17" fmla="*/ 10160 h 290374"/>
                <a:gd name="connsiteX18" fmla="*/ 309880 w 868489"/>
                <a:gd name="connsiteY18" fmla="*/ 20320 h 290374"/>
                <a:gd name="connsiteX19" fmla="*/ 294640 w 868489"/>
                <a:gd name="connsiteY19" fmla="*/ 30480 h 290374"/>
                <a:gd name="connsiteX20" fmla="*/ 248920 w 868489"/>
                <a:gd name="connsiteY20" fmla="*/ 50800 h 290374"/>
                <a:gd name="connsiteX21" fmla="*/ 254000 w 868489"/>
                <a:gd name="connsiteY21" fmla="*/ 81280 h 290374"/>
                <a:gd name="connsiteX22" fmla="*/ 284480 w 868489"/>
                <a:gd name="connsiteY22" fmla="*/ 101600 h 290374"/>
                <a:gd name="connsiteX23" fmla="*/ 254000 w 868489"/>
                <a:gd name="connsiteY23" fmla="*/ 91440 h 290374"/>
                <a:gd name="connsiteX24" fmla="*/ 238760 w 868489"/>
                <a:gd name="connsiteY24" fmla="*/ 86360 h 290374"/>
                <a:gd name="connsiteX25" fmla="*/ 101600 w 868489"/>
                <a:gd name="connsiteY25" fmla="*/ 91440 h 290374"/>
                <a:gd name="connsiteX26" fmla="*/ 86360 w 868489"/>
                <a:gd name="connsiteY26" fmla="*/ 101600 h 290374"/>
                <a:gd name="connsiteX27" fmla="*/ 71120 w 868489"/>
                <a:gd name="connsiteY27" fmla="*/ 106680 h 290374"/>
                <a:gd name="connsiteX28" fmla="*/ 35560 w 868489"/>
                <a:gd name="connsiteY28" fmla="*/ 152400 h 290374"/>
                <a:gd name="connsiteX29" fmla="*/ 25400 w 868489"/>
                <a:gd name="connsiteY29" fmla="*/ 182880 h 290374"/>
                <a:gd name="connsiteX30" fmla="*/ 20320 w 868489"/>
                <a:gd name="connsiteY30" fmla="*/ 198120 h 290374"/>
                <a:gd name="connsiteX31" fmla="*/ 0 w 868489"/>
                <a:gd name="connsiteY31" fmla="*/ 289560 h 290374"/>
                <a:gd name="connsiteX0" fmla="*/ 0 w 876033"/>
                <a:gd name="connsiteY0" fmla="*/ 289560 h 293133"/>
                <a:gd name="connsiteX1" fmla="*/ 0 w 876033"/>
                <a:gd name="connsiteY1" fmla="*/ 289560 h 293133"/>
                <a:gd name="connsiteX2" fmla="*/ 624840 w 876033"/>
                <a:gd name="connsiteY2" fmla="*/ 289560 h 293133"/>
                <a:gd name="connsiteX3" fmla="*/ 855980 w 876033"/>
                <a:gd name="connsiteY3" fmla="*/ 282575 h 293133"/>
                <a:gd name="connsiteX4" fmla="*/ 858520 w 876033"/>
                <a:gd name="connsiteY4" fmla="*/ 172720 h 293133"/>
                <a:gd name="connsiteX5" fmla="*/ 807720 w 876033"/>
                <a:gd name="connsiteY5" fmla="*/ 121920 h 293133"/>
                <a:gd name="connsiteX6" fmla="*/ 792480 w 876033"/>
                <a:gd name="connsiteY6" fmla="*/ 116840 h 293133"/>
                <a:gd name="connsiteX7" fmla="*/ 772160 w 876033"/>
                <a:gd name="connsiteY7" fmla="*/ 106680 h 293133"/>
                <a:gd name="connsiteX8" fmla="*/ 726440 w 876033"/>
                <a:gd name="connsiteY8" fmla="*/ 101600 h 293133"/>
                <a:gd name="connsiteX9" fmla="*/ 645160 w 876033"/>
                <a:gd name="connsiteY9" fmla="*/ 106680 h 293133"/>
                <a:gd name="connsiteX10" fmla="*/ 619760 w 876033"/>
                <a:gd name="connsiteY10" fmla="*/ 101600 h 293133"/>
                <a:gd name="connsiteX11" fmla="*/ 614680 w 876033"/>
                <a:gd name="connsiteY11" fmla="*/ 86360 h 293133"/>
                <a:gd name="connsiteX12" fmla="*/ 604520 w 876033"/>
                <a:gd name="connsiteY12" fmla="*/ 71120 h 293133"/>
                <a:gd name="connsiteX13" fmla="*/ 594360 w 876033"/>
                <a:gd name="connsiteY13" fmla="*/ 40640 h 293133"/>
                <a:gd name="connsiteX14" fmla="*/ 563880 w 876033"/>
                <a:gd name="connsiteY14" fmla="*/ 20320 h 293133"/>
                <a:gd name="connsiteX15" fmla="*/ 533400 w 876033"/>
                <a:gd name="connsiteY15" fmla="*/ 5080 h 293133"/>
                <a:gd name="connsiteX16" fmla="*/ 492760 w 876033"/>
                <a:gd name="connsiteY16" fmla="*/ 0 h 293133"/>
                <a:gd name="connsiteX17" fmla="*/ 350520 w 876033"/>
                <a:gd name="connsiteY17" fmla="*/ 10160 h 293133"/>
                <a:gd name="connsiteX18" fmla="*/ 309880 w 876033"/>
                <a:gd name="connsiteY18" fmla="*/ 20320 h 293133"/>
                <a:gd name="connsiteX19" fmla="*/ 294640 w 876033"/>
                <a:gd name="connsiteY19" fmla="*/ 30480 h 293133"/>
                <a:gd name="connsiteX20" fmla="*/ 248920 w 876033"/>
                <a:gd name="connsiteY20" fmla="*/ 50800 h 293133"/>
                <a:gd name="connsiteX21" fmla="*/ 254000 w 876033"/>
                <a:gd name="connsiteY21" fmla="*/ 81280 h 293133"/>
                <a:gd name="connsiteX22" fmla="*/ 284480 w 876033"/>
                <a:gd name="connsiteY22" fmla="*/ 101600 h 293133"/>
                <a:gd name="connsiteX23" fmla="*/ 254000 w 876033"/>
                <a:gd name="connsiteY23" fmla="*/ 91440 h 293133"/>
                <a:gd name="connsiteX24" fmla="*/ 238760 w 876033"/>
                <a:gd name="connsiteY24" fmla="*/ 86360 h 293133"/>
                <a:gd name="connsiteX25" fmla="*/ 101600 w 876033"/>
                <a:gd name="connsiteY25" fmla="*/ 91440 h 293133"/>
                <a:gd name="connsiteX26" fmla="*/ 86360 w 876033"/>
                <a:gd name="connsiteY26" fmla="*/ 101600 h 293133"/>
                <a:gd name="connsiteX27" fmla="*/ 71120 w 876033"/>
                <a:gd name="connsiteY27" fmla="*/ 106680 h 293133"/>
                <a:gd name="connsiteX28" fmla="*/ 35560 w 876033"/>
                <a:gd name="connsiteY28" fmla="*/ 152400 h 293133"/>
                <a:gd name="connsiteX29" fmla="*/ 25400 w 876033"/>
                <a:gd name="connsiteY29" fmla="*/ 182880 h 293133"/>
                <a:gd name="connsiteX30" fmla="*/ 20320 w 876033"/>
                <a:gd name="connsiteY30" fmla="*/ 198120 h 293133"/>
                <a:gd name="connsiteX31" fmla="*/ 0 w 876033"/>
                <a:gd name="connsiteY31" fmla="*/ 289560 h 293133"/>
                <a:gd name="connsiteX0" fmla="*/ 0 w 876033"/>
                <a:gd name="connsiteY0" fmla="*/ 289560 h 289606"/>
                <a:gd name="connsiteX1" fmla="*/ 0 w 876033"/>
                <a:gd name="connsiteY1" fmla="*/ 289560 h 289606"/>
                <a:gd name="connsiteX2" fmla="*/ 624840 w 876033"/>
                <a:gd name="connsiteY2" fmla="*/ 289560 h 289606"/>
                <a:gd name="connsiteX3" fmla="*/ 855980 w 876033"/>
                <a:gd name="connsiteY3" fmla="*/ 282575 h 289606"/>
                <a:gd name="connsiteX4" fmla="*/ 858520 w 876033"/>
                <a:gd name="connsiteY4" fmla="*/ 172720 h 289606"/>
                <a:gd name="connsiteX5" fmla="*/ 807720 w 876033"/>
                <a:gd name="connsiteY5" fmla="*/ 121920 h 289606"/>
                <a:gd name="connsiteX6" fmla="*/ 792480 w 876033"/>
                <a:gd name="connsiteY6" fmla="*/ 116840 h 289606"/>
                <a:gd name="connsiteX7" fmla="*/ 772160 w 876033"/>
                <a:gd name="connsiteY7" fmla="*/ 106680 h 289606"/>
                <a:gd name="connsiteX8" fmla="*/ 726440 w 876033"/>
                <a:gd name="connsiteY8" fmla="*/ 101600 h 289606"/>
                <a:gd name="connsiteX9" fmla="*/ 645160 w 876033"/>
                <a:gd name="connsiteY9" fmla="*/ 106680 h 289606"/>
                <a:gd name="connsiteX10" fmla="*/ 619760 w 876033"/>
                <a:gd name="connsiteY10" fmla="*/ 101600 h 289606"/>
                <a:gd name="connsiteX11" fmla="*/ 614680 w 876033"/>
                <a:gd name="connsiteY11" fmla="*/ 86360 h 289606"/>
                <a:gd name="connsiteX12" fmla="*/ 604520 w 876033"/>
                <a:gd name="connsiteY12" fmla="*/ 71120 h 289606"/>
                <a:gd name="connsiteX13" fmla="*/ 594360 w 876033"/>
                <a:gd name="connsiteY13" fmla="*/ 40640 h 289606"/>
                <a:gd name="connsiteX14" fmla="*/ 563880 w 876033"/>
                <a:gd name="connsiteY14" fmla="*/ 20320 h 289606"/>
                <a:gd name="connsiteX15" fmla="*/ 533400 w 876033"/>
                <a:gd name="connsiteY15" fmla="*/ 5080 h 289606"/>
                <a:gd name="connsiteX16" fmla="*/ 492760 w 876033"/>
                <a:gd name="connsiteY16" fmla="*/ 0 h 289606"/>
                <a:gd name="connsiteX17" fmla="*/ 350520 w 876033"/>
                <a:gd name="connsiteY17" fmla="*/ 10160 h 289606"/>
                <a:gd name="connsiteX18" fmla="*/ 309880 w 876033"/>
                <a:gd name="connsiteY18" fmla="*/ 20320 h 289606"/>
                <a:gd name="connsiteX19" fmla="*/ 294640 w 876033"/>
                <a:gd name="connsiteY19" fmla="*/ 30480 h 289606"/>
                <a:gd name="connsiteX20" fmla="*/ 248920 w 876033"/>
                <a:gd name="connsiteY20" fmla="*/ 50800 h 289606"/>
                <a:gd name="connsiteX21" fmla="*/ 254000 w 876033"/>
                <a:gd name="connsiteY21" fmla="*/ 81280 h 289606"/>
                <a:gd name="connsiteX22" fmla="*/ 284480 w 876033"/>
                <a:gd name="connsiteY22" fmla="*/ 101600 h 289606"/>
                <a:gd name="connsiteX23" fmla="*/ 254000 w 876033"/>
                <a:gd name="connsiteY23" fmla="*/ 91440 h 289606"/>
                <a:gd name="connsiteX24" fmla="*/ 238760 w 876033"/>
                <a:gd name="connsiteY24" fmla="*/ 86360 h 289606"/>
                <a:gd name="connsiteX25" fmla="*/ 101600 w 876033"/>
                <a:gd name="connsiteY25" fmla="*/ 91440 h 289606"/>
                <a:gd name="connsiteX26" fmla="*/ 86360 w 876033"/>
                <a:gd name="connsiteY26" fmla="*/ 101600 h 289606"/>
                <a:gd name="connsiteX27" fmla="*/ 71120 w 876033"/>
                <a:gd name="connsiteY27" fmla="*/ 106680 h 289606"/>
                <a:gd name="connsiteX28" fmla="*/ 35560 w 876033"/>
                <a:gd name="connsiteY28" fmla="*/ 152400 h 289606"/>
                <a:gd name="connsiteX29" fmla="*/ 25400 w 876033"/>
                <a:gd name="connsiteY29" fmla="*/ 182880 h 289606"/>
                <a:gd name="connsiteX30" fmla="*/ 20320 w 876033"/>
                <a:gd name="connsiteY30" fmla="*/ 198120 h 289606"/>
                <a:gd name="connsiteX31" fmla="*/ 0 w 876033"/>
                <a:gd name="connsiteY31" fmla="*/ 289560 h 289606"/>
                <a:gd name="connsiteX0" fmla="*/ 0 w 862627"/>
                <a:gd name="connsiteY0" fmla="*/ 289560 h 289745"/>
                <a:gd name="connsiteX1" fmla="*/ 0 w 862627"/>
                <a:gd name="connsiteY1" fmla="*/ 289560 h 289745"/>
                <a:gd name="connsiteX2" fmla="*/ 624840 w 862627"/>
                <a:gd name="connsiteY2" fmla="*/ 289560 h 289745"/>
                <a:gd name="connsiteX3" fmla="*/ 833120 w 862627"/>
                <a:gd name="connsiteY3" fmla="*/ 274955 h 289745"/>
                <a:gd name="connsiteX4" fmla="*/ 858520 w 862627"/>
                <a:gd name="connsiteY4" fmla="*/ 172720 h 289745"/>
                <a:gd name="connsiteX5" fmla="*/ 807720 w 862627"/>
                <a:gd name="connsiteY5" fmla="*/ 121920 h 289745"/>
                <a:gd name="connsiteX6" fmla="*/ 792480 w 862627"/>
                <a:gd name="connsiteY6" fmla="*/ 116840 h 289745"/>
                <a:gd name="connsiteX7" fmla="*/ 772160 w 862627"/>
                <a:gd name="connsiteY7" fmla="*/ 106680 h 289745"/>
                <a:gd name="connsiteX8" fmla="*/ 726440 w 862627"/>
                <a:gd name="connsiteY8" fmla="*/ 101600 h 289745"/>
                <a:gd name="connsiteX9" fmla="*/ 645160 w 862627"/>
                <a:gd name="connsiteY9" fmla="*/ 106680 h 289745"/>
                <a:gd name="connsiteX10" fmla="*/ 619760 w 862627"/>
                <a:gd name="connsiteY10" fmla="*/ 101600 h 289745"/>
                <a:gd name="connsiteX11" fmla="*/ 614680 w 862627"/>
                <a:gd name="connsiteY11" fmla="*/ 86360 h 289745"/>
                <a:gd name="connsiteX12" fmla="*/ 604520 w 862627"/>
                <a:gd name="connsiteY12" fmla="*/ 71120 h 289745"/>
                <a:gd name="connsiteX13" fmla="*/ 594360 w 862627"/>
                <a:gd name="connsiteY13" fmla="*/ 40640 h 289745"/>
                <a:gd name="connsiteX14" fmla="*/ 563880 w 862627"/>
                <a:gd name="connsiteY14" fmla="*/ 20320 h 289745"/>
                <a:gd name="connsiteX15" fmla="*/ 533400 w 862627"/>
                <a:gd name="connsiteY15" fmla="*/ 5080 h 289745"/>
                <a:gd name="connsiteX16" fmla="*/ 492760 w 862627"/>
                <a:gd name="connsiteY16" fmla="*/ 0 h 289745"/>
                <a:gd name="connsiteX17" fmla="*/ 350520 w 862627"/>
                <a:gd name="connsiteY17" fmla="*/ 10160 h 289745"/>
                <a:gd name="connsiteX18" fmla="*/ 309880 w 862627"/>
                <a:gd name="connsiteY18" fmla="*/ 20320 h 289745"/>
                <a:gd name="connsiteX19" fmla="*/ 294640 w 862627"/>
                <a:gd name="connsiteY19" fmla="*/ 30480 h 289745"/>
                <a:gd name="connsiteX20" fmla="*/ 248920 w 862627"/>
                <a:gd name="connsiteY20" fmla="*/ 50800 h 289745"/>
                <a:gd name="connsiteX21" fmla="*/ 254000 w 862627"/>
                <a:gd name="connsiteY21" fmla="*/ 81280 h 289745"/>
                <a:gd name="connsiteX22" fmla="*/ 284480 w 862627"/>
                <a:gd name="connsiteY22" fmla="*/ 101600 h 289745"/>
                <a:gd name="connsiteX23" fmla="*/ 254000 w 862627"/>
                <a:gd name="connsiteY23" fmla="*/ 91440 h 289745"/>
                <a:gd name="connsiteX24" fmla="*/ 238760 w 862627"/>
                <a:gd name="connsiteY24" fmla="*/ 86360 h 289745"/>
                <a:gd name="connsiteX25" fmla="*/ 101600 w 862627"/>
                <a:gd name="connsiteY25" fmla="*/ 91440 h 289745"/>
                <a:gd name="connsiteX26" fmla="*/ 86360 w 862627"/>
                <a:gd name="connsiteY26" fmla="*/ 101600 h 289745"/>
                <a:gd name="connsiteX27" fmla="*/ 71120 w 862627"/>
                <a:gd name="connsiteY27" fmla="*/ 106680 h 289745"/>
                <a:gd name="connsiteX28" fmla="*/ 35560 w 862627"/>
                <a:gd name="connsiteY28" fmla="*/ 152400 h 289745"/>
                <a:gd name="connsiteX29" fmla="*/ 25400 w 862627"/>
                <a:gd name="connsiteY29" fmla="*/ 182880 h 289745"/>
                <a:gd name="connsiteX30" fmla="*/ 20320 w 862627"/>
                <a:gd name="connsiteY30" fmla="*/ 198120 h 289745"/>
                <a:gd name="connsiteX31" fmla="*/ 0 w 862627"/>
                <a:gd name="connsiteY31" fmla="*/ 289560 h 289745"/>
                <a:gd name="connsiteX0" fmla="*/ 0 w 864342"/>
                <a:gd name="connsiteY0" fmla="*/ 289560 h 289745"/>
                <a:gd name="connsiteX1" fmla="*/ 0 w 864342"/>
                <a:gd name="connsiteY1" fmla="*/ 289560 h 289745"/>
                <a:gd name="connsiteX2" fmla="*/ 624840 w 864342"/>
                <a:gd name="connsiteY2" fmla="*/ 289560 h 289745"/>
                <a:gd name="connsiteX3" fmla="*/ 836930 w 864342"/>
                <a:gd name="connsiteY3" fmla="*/ 274955 h 289745"/>
                <a:gd name="connsiteX4" fmla="*/ 858520 w 864342"/>
                <a:gd name="connsiteY4" fmla="*/ 172720 h 289745"/>
                <a:gd name="connsiteX5" fmla="*/ 807720 w 864342"/>
                <a:gd name="connsiteY5" fmla="*/ 121920 h 289745"/>
                <a:gd name="connsiteX6" fmla="*/ 792480 w 864342"/>
                <a:gd name="connsiteY6" fmla="*/ 116840 h 289745"/>
                <a:gd name="connsiteX7" fmla="*/ 772160 w 864342"/>
                <a:gd name="connsiteY7" fmla="*/ 106680 h 289745"/>
                <a:gd name="connsiteX8" fmla="*/ 726440 w 864342"/>
                <a:gd name="connsiteY8" fmla="*/ 101600 h 289745"/>
                <a:gd name="connsiteX9" fmla="*/ 645160 w 864342"/>
                <a:gd name="connsiteY9" fmla="*/ 106680 h 289745"/>
                <a:gd name="connsiteX10" fmla="*/ 619760 w 864342"/>
                <a:gd name="connsiteY10" fmla="*/ 101600 h 289745"/>
                <a:gd name="connsiteX11" fmla="*/ 614680 w 864342"/>
                <a:gd name="connsiteY11" fmla="*/ 86360 h 289745"/>
                <a:gd name="connsiteX12" fmla="*/ 604520 w 864342"/>
                <a:gd name="connsiteY12" fmla="*/ 71120 h 289745"/>
                <a:gd name="connsiteX13" fmla="*/ 594360 w 864342"/>
                <a:gd name="connsiteY13" fmla="*/ 40640 h 289745"/>
                <a:gd name="connsiteX14" fmla="*/ 563880 w 864342"/>
                <a:gd name="connsiteY14" fmla="*/ 20320 h 289745"/>
                <a:gd name="connsiteX15" fmla="*/ 533400 w 864342"/>
                <a:gd name="connsiteY15" fmla="*/ 5080 h 289745"/>
                <a:gd name="connsiteX16" fmla="*/ 492760 w 864342"/>
                <a:gd name="connsiteY16" fmla="*/ 0 h 289745"/>
                <a:gd name="connsiteX17" fmla="*/ 350520 w 864342"/>
                <a:gd name="connsiteY17" fmla="*/ 10160 h 289745"/>
                <a:gd name="connsiteX18" fmla="*/ 309880 w 864342"/>
                <a:gd name="connsiteY18" fmla="*/ 20320 h 289745"/>
                <a:gd name="connsiteX19" fmla="*/ 294640 w 864342"/>
                <a:gd name="connsiteY19" fmla="*/ 30480 h 289745"/>
                <a:gd name="connsiteX20" fmla="*/ 248920 w 864342"/>
                <a:gd name="connsiteY20" fmla="*/ 50800 h 289745"/>
                <a:gd name="connsiteX21" fmla="*/ 254000 w 864342"/>
                <a:gd name="connsiteY21" fmla="*/ 81280 h 289745"/>
                <a:gd name="connsiteX22" fmla="*/ 284480 w 864342"/>
                <a:gd name="connsiteY22" fmla="*/ 101600 h 289745"/>
                <a:gd name="connsiteX23" fmla="*/ 254000 w 864342"/>
                <a:gd name="connsiteY23" fmla="*/ 91440 h 289745"/>
                <a:gd name="connsiteX24" fmla="*/ 238760 w 864342"/>
                <a:gd name="connsiteY24" fmla="*/ 86360 h 289745"/>
                <a:gd name="connsiteX25" fmla="*/ 101600 w 864342"/>
                <a:gd name="connsiteY25" fmla="*/ 91440 h 289745"/>
                <a:gd name="connsiteX26" fmla="*/ 86360 w 864342"/>
                <a:gd name="connsiteY26" fmla="*/ 101600 h 289745"/>
                <a:gd name="connsiteX27" fmla="*/ 71120 w 864342"/>
                <a:gd name="connsiteY27" fmla="*/ 106680 h 289745"/>
                <a:gd name="connsiteX28" fmla="*/ 35560 w 864342"/>
                <a:gd name="connsiteY28" fmla="*/ 152400 h 289745"/>
                <a:gd name="connsiteX29" fmla="*/ 25400 w 864342"/>
                <a:gd name="connsiteY29" fmla="*/ 182880 h 289745"/>
                <a:gd name="connsiteX30" fmla="*/ 20320 w 864342"/>
                <a:gd name="connsiteY30" fmla="*/ 198120 h 289745"/>
                <a:gd name="connsiteX31" fmla="*/ 0 w 864342"/>
                <a:gd name="connsiteY31" fmla="*/ 289560 h 289745"/>
                <a:gd name="connsiteX0" fmla="*/ 0 w 864342"/>
                <a:gd name="connsiteY0" fmla="*/ 289560 h 289560"/>
                <a:gd name="connsiteX1" fmla="*/ 0 w 864342"/>
                <a:gd name="connsiteY1" fmla="*/ 289560 h 289560"/>
                <a:gd name="connsiteX2" fmla="*/ 619125 w 864342"/>
                <a:gd name="connsiteY2" fmla="*/ 264795 h 289560"/>
                <a:gd name="connsiteX3" fmla="*/ 836930 w 864342"/>
                <a:gd name="connsiteY3" fmla="*/ 274955 h 289560"/>
                <a:gd name="connsiteX4" fmla="*/ 858520 w 864342"/>
                <a:gd name="connsiteY4" fmla="*/ 172720 h 289560"/>
                <a:gd name="connsiteX5" fmla="*/ 807720 w 864342"/>
                <a:gd name="connsiteY5" fmla="*/ 121920 h 289560"/>
                <a:gd name="connsiteX6" fmla="*/ 792480 w 864342"/>
                <a:gd name="connsiteY6" fmla="*/ 116840 h 289560"/>
                <a:gd name="connsiteX7" fmla="*/ 772160 w 864342"/>
                <a:gd name="connsiteY7" fmla="*/ 106680 h 289560"/>
                <a:gd name="connsiteX8" fmla="*/ 726440 w 864342"/>
                <a:gd name="connsiteY8" fmla="*/ 101600 h 289560"/>
                <a:gd name="connsiteX9" fmla="*/ 645160 w 864342"/>
                <a:gd name="connsiteY9" fmla="*/ 106680 h 289560"/>
                <a:gd name="connsiteX10" fmla="*/ 619760 w 864342"/>
                <a:gd name="connsiteY10" fmla="*/ 101600 h 289560"/>
                <a:gd name="connsiteX11" fmla="*/ 614680 w 864342"/>
                <a:gd name="connsiteY11" fmla="*/ 86360 h 289560"/>
                <a:gd name="connsiteX12" fmla="*/ 604520 w 864342"/>
                <a:gd name="connsiteY12" fmla="*/ 71120 h 289560"/>
                <a:gd name="connsiteX13" fmla="*/ 594360 w 864342"/>
                <a:gd name="connsiteY13" fmla="*/ 40640 h 289560"/>
                <a:gd name="connsiteX14" fmla="*/ 563880 w 864342"/>
                <a:gd name="connsiteY14" fmla="*/ 20320 h 289560"/>
                <a:gd name="connsiteX15" fmla="*/ 533400 w 864342"/>
                <a:gd name="connsiteY15" fmla="*/ 5080 h 289560"/>
                <a:gd name="connsiteX16" fmla="*/ 492760 w 864342"/>
                <a:gd name="connsiteY16" fmla="*/ 0 h 289560"/>
                <a:gd name="connsiteX17" fmla="*/ 350520 w 864342"/>
                <a:gd name="connsiteY17" fmla="*/ 10160 h 289560"/>
                <a:gd name="connsiteX18" fmla="*/ 309880 w 864342"/>
                <a:gd name="connsiteY18" fmla="*/ 20320 h 289560"/>
                <a:gd name="connsiteX19" fmla="*/ 294640 w 864342"/>
                <a:gd name="connsiteY19" fmla="*/ 30480 h 289560"/>
                <a:gd name="connsiteX20" fmla="*/ 248920 w 864342"/>
                <a:gd name="connsiteY20" fmla="*/ 50800 h 289560"/>
                <a:gd name="connsiteX21" fmla="*/ 254000 w 864342"/>
                <a:gd name="connsiteY21" fmla="*/ 81280 h 289560"/>
                <a:gd name="connsiteX22" fmla="*/ 284480 w 864342"/>
                <a:gd name="connsiteY22" fmla="*/ 101600 h 289560"/>
                <a:gd name="connsiteX23" fmla="*/ 254000 w 864342"/>
                <a:gd name="connsiteY23" fmla="*/ 91440 h 289560"/>
                <a:gd name="connsiteX24" fmla="*/ 238760 w 864342"/>
                <a:gd name="connsiteY24" fmla="*/ 86360 h 289560"/>
                <a:gd name="connsiteX25" fmla="*/ 101600 w 864342"/>
                <a:gd name="connsiteY25" fmla="*/ 91440 h 289560"/>
                <a:gd name="connsiteX26" fmla="*/ 86360 w 864342"/>
                <a:gd name="connsiteY26" fmla="*/ 101600 h 289560"/>
                <a:gd name="connsiteX27" fmla="*/ 71120 w 864342"/>
                <a:gd name="connsiteY27" fmla="*/ 106680 h 289560"/>
                <a:gd name="connsiteX28" fmla="*/ 35560 w 864342"/>
                <a:gd name="connsiteY28" fmla="*/ 152400 h 289560"/>
                <a:gd name="connsiteX29" fmla="*/ 25400 w 864342"/>
                <a:gd name="connsiteY29" fmla="*/ 182880 h 289560"/>
                <a:gd name="connsiteX30" fmla="*/ 20320 w 864342"/>
                <a:gd name="connsiteY30" fmla="*/ 198120 h 289560"/>
                <a:gd name="connsiteX31" fmla="*/ 0 w 864342"/>
                <a:gd name="connsiteY31" fmla="*/ 289560 h 289560"/>
                <a:gd name="connsiteX0" fmla="*/ 0 w 864342"/>
                <a:gd name="connsiteY0" fmla="*/ 289560 h 289560"/>
                <a:gd name="connsiteX1" fmla="*/ 0 w 864342"/>
                <a:gd name="connsiteY1" fmla="*/ 289560 h 289560"/>
                <a:gd name="connsiteX2" fmla="*/ 619125 w 864342"/>
                <a:gd name="connsiteY2" fmla="*/ 280035 h 289560"/>
                <a:gd name="connsiteX3" fmla="*/ 836930 w 864342"/>
                <a:gd name="connsiteY3" fmla="*/ 274955 h 289560"/>
                <a:gd name="connsiteX4" fmla="*/ 858520 w 864342"/>
                <a:gd name="connsiteY4" fmla="*/ 172720 h 289560"/>
                <a:gd name="connsiteX5" fmla="*/ 807720 w 864342"/>
                <a:gd name="connsiteY5" fmla="*/ 121920 h 289560"/>
                <a:gd name="connsiteX6" fmla="*/ 792480 w 864342"/>
                <a:gd name="connsiteY6" fmla="*/ 116840 h 289560"/>
                <a:gd name="connsiteX7" fmla="*/ 772160 w 864342"/>
                <a:gd name="connsiteY7" fmla="*/ 106680 h 289560"/>
                <a:gd name="connsiteX8" fmla="*/ 726440 w 864342"/>
                <a:gd name="connsiteY8" fmla="*/ 101600 h 289560"/>
                <a:gd name="connsiteX9" fmla="*/ 645160 w 864342"/>
                <a:gd name="connsiteY9" fmla="*/ 106680 h 289560"/>
                <a:gd name="connsiteX10" fmla="*/ 619760 w 864342"/>
                <a:gd name="connsiteY10" fmla="*/ 101600 h 289560"/>
                <a:gd name="connsiteX11" fmla="*/ 614680 w 864342"/>
                <a:gd name="connsiteY11" fmla="*/ 86360 h 289560"/>
                <a:gd name="connsiteX12" fmla="*/ 604520 w 864342"/>
                <a:gd name="connsiteY12" fmla="*/ 71120 h 289560"/>
                <a:gd name="connsiteX13" fmla="*/ 594360 w 864342"/>
                <a:gd name="connsiteY13" fmla="*/ 40640 h 289560"/>
                <a:gd name="connsiteX14" fmla="*/ 563880 w 864342"/>
                <a:gd name="connsiteY14" fmla="*/ 20320 h 289560"/>
                <a:gd name="connsiteX15" fmla="*/ 533400 w 864342"/>
                <a:gd name="connsiteY15" fmla="*/ 5080 h 289560"/>
                <a:gd name="connsiteX16" fmla="*/ 492760 w 864342"/>
                <a:gd name="connsiteY16" fmla="*/ 0 h 289560"/>
                <a:gd name="connsiteX17" fmla="*/ 350520 w 864342"/>
                <a:gd name="connsiteY17" fmla="*/ 10160 h 289560"/>
                <a:gd name="connsiteX18" fmla="*/ 309880 w 864342"/>
                <a:gd name="connsiteY18" fmla="*/ 20320 h 289560"/>
                <a:gd name="connsiteX19" fmla="*/ 294640 w 864342"/>
                <a:gd name="connsiteY19" fmla="*/ 30480 h 289560"/>
                <a:gd name="connsiteX20" fmla="*/ 248920 w 864342"/>
                <a:gd name="connsiteY20" fmla="*/ 50800 h 289560"/>
                <a:gd name="connsiteX21" fmla="*/ 254000 w 864342"/>
                <a:gd name="connsiteY21" fmla="*/ 81280 h 289560"/>
                <a:gd name="connsiteX22" fmla="*/ 284480 w 864342"/>
                <a:gd name="connsiteY22" fmla="*/ 101600 h 289560"/>
                <a:gd name="connsiteX23" fmla="*/ 254000 w 864342"/>
                <a:gd name="connsiteY23" fmla="*/ 91440 h 289560"/>
                <a:gd name="connsiteX24" fmla="*/ 238760 w 864342"/>
                <a:gd name="connsiteY24" fmla="*/ 86360 h 289560"/>
                <a:gd name="connsiteX25" fmla="*/ 101600 w 864342"/>
                <a:gd name="connsiteY25" fmla="*/ 91440 h 289560"/>
                <a:gd name="connsiteX26" fmla="*/ 86360 w 864342"/>
                <a:gd name="connsiteY26" fmla="*/ 101600 h 289560"/>
                <a:gd name="connsiteX27" fmla="*/ 71120 w 864342"/>
                <a:gd name="connsiteY27" fmla="*/ 106680 h 289560"/>
                <a:gd name="connsiteX28" fmla="*/ 35560 w 864342"/>
                <a:gd name="connsiteY28" fmla="*/ 152400 h 289560"/>
                <a:gd name="connsiteX29" fmla="*/ 25400 w 864342"/>
                <a:gd name="connsiteY29" fmla="*/ 182880 h 289560"/>
                <a:gd name="connsiteX30" fmla="*/ 20320 w 864342"/>
                <a:gd name="connsiteY30" fmla="*/ 198120 h 289560"/>
                <a:gd name="connsiteX31" fmla="*/ 0 w 864342"/>
                <a:gd name="connsiteY31" fmla="*/ 289560 h 289560"/>
                <a:gd name="connsiteX0" fmla="*/ 0 w 944352"/>
                <a:gd name="connsiteY0" fmla="*/ 179070 h 295627"/>
                <a:gd name="connsiteX1" fmla="*/ 80010 w 944352"/>
                <a:gd name="connsiteY1" fmla="*/ 289560 h 295627"/>
                <a:gd name="connsiteX2" fmla="*/ 699135 w 944352"/>
                <a:gd name="connsiteY2" fmla="*/ 280035 h 295627"/>
                <a:gd name="connsiteX3" fmla="*/ 916940 w 944352"/>
                <a:gd name="connsiteY3" fmla="*/ 274955 h 295627"/>
                <a:gd name="connsiteX4" fmla="*/ 938530 w 944352"/>
                <a:gd name="connsiteY4" fmla="*/ 172720 h 295627"/>
                <a:gd name="connsiteX5" fmla="*/ 887730 w 944352"/>
                <a:gd name="connsiteY5" fmla="*/ 121920 h 295627"/>
                <a:gd name="connsiteX6" fmla="*/ 872490 w 944352"/>
                <a:gd name="connsiteY6" fmla="*/ 116840 h 295627"/>
                <a:gd name="connsiteX7" fmla="*/ 852170 w 944352"/>
                <a:gd name="connsiteY7" fmla="*/ 106680 h 295627"/>
                <a:gd name="connsiteX8" fmla="*/ 806450 w 944352"/>
                <a:gd name="connsiteY8" fmla="*/ 101600 h 295627"/>
                <a:gd name="connsiteX9" fmla="*/ 725170 w 944352"/>
                <a:gd name="connsiteY9" fmla="*/ 106680 h 295627"/>
                <a:gd name="connsiteX10" fmla="*/ 699770 w 944352"/>
                <a:gd name="connsiteY10" fmla="*/ 101600 h 295627"/>
                <a:gd name="connsiteX11" fmla="*/ 694690 w 944352"/>
                <a:gd name="connsiteY11" fmla="*/ 86360 h 295627"/>
                <a:gd name="connsiteX12" fmla="*/ 684530 w 944352"/>
                <a:gd name="connsiteY12" fmla="*/ 71120 h 295627"/>
                <a:gd name="connsiteX13" fmla="*/ 674370 w 944352"/>
                <a:gd name="connsiteY13" fmla="*/ 40640 h 295627"/>
                <a:gd name="connsiteX14" fmla="*/ 643890 w 944352"/>
                <a:gd name="connsiteY14" fmla="*/ 20320 h 295627"/>
                <a:gd name="connsiteX15" fmla="*/ 613410 w 944352"/>
                <a:gd name="connsiteY15" fmla="*/ 5080 h 295627"/>
                <a:gd name="connsiteX16" fmla="*/ 572770 w 944352"/>
                <a:gd name="connsiteY16" fmla="*/ 0 h 295627"/>
                <a:gd name="connsiteX17" fmla="*/ 430530 w 944352"/>
                <a:gd name="connsiteY17" fmla="*/ 10160 h 295627"/>
                <a:gd name="connsiteX18" fmla="*/ 389890 w 944352"/>
                <a:gd name="connsiteY18" fmla="*/ 20320 h 295627"/>
                <a:gd name="connsiteX19" fmla="*/ 374650 w 944352"/>
                <a:gd name="connsiteY19" fmla="*/ 30480 h 295627"/>
                <a:gd name="connsiteX20" fmla="*/ 328930 w 944352"/>
                <a:gd name="connsiteY20" fmla="*/ 50800 h 295627"/>
                <a:gd name="connsiteX21" fmla="*/ 334010 w 944352"/>
                <a:gd name="connsiteY21" fmla="*/ 81280 h 295627"/>
                <a:gd name="connsiteX22" fmla="*/ 364490 w 944352"/>
                <a:gd name="connsiteY22" fmla="*/ 101600 h 295627"/>
                <a:gd name="connsiteX23" fmla="*/ 334010 w 944352"/>
                <a:gd name="connsiteY23" fmla="*/ 91440 h 295627"/>
                <a:gd name="connsiteX24" fmla="*/ 318770 w 944352"/>
                <a:gd name="connsiteY24" fmla="*/ 86360 h 295627"/>
                <a:gd name="connsiteX25" fmla="*/ 181610 w 944352"/>
                <a:gd name="connsiteY25" fmla="*/ 91440 h 295627"/>
                <a:gd name="connsiteX26" fmla="*/ 166370 w 944352"/>
                <a:gd name="connsiteY26" fmla="*/ 101600 h 295627"/>
                <a:gd name="connsiteX27" fmla="*/ 151130 w 944352"/>
                <a:gd name="connsiteY27" fmla="*/ 106680 h 295627"/>
                <a:gd name="connsiteX28" fmla="*/ 115570 w 944352"/>
                <a:gd name="connsiteY28" fmla="*/ 152400 h 295627"/>
                <a:gd name="connsiteX29" fmla="*/ 105410 w 944352"/>
                <a:gd name="connsiteY29" fmla="*/ 182880 h 295627"/>
                <a:gd name="connsiteX30" fmla="*/ 100330 w 944352"/>
                <a:gd name="connsiteY30" fmla="*/ 198120 h 295627"/>
                <a:gd name="connsiteX31" fmla="*/ 0 w 944352"/>
                <a:gd name="connsiteY31" fmla="*/ 179070 h 295627"/>
                <a:gd name="connsiteX0" fmla="*/ 0 w 944352"/>
                <a:gd name="connsiteY0" fmla="*/ 179070 h 280281"/>
                <a:gd name="connsiteX1" fmla="*/ 74295 w 944352"/>
                <a:gd name="connsiteY1" fmla="*/ 266700 h 280281"/>
                <a:gd name="connsiteX2" fmla="*/ 699135 w 944352"/>
                <a:gd name="connsiteY2" fmla="*/ 280035 h 280281"/>
                <a:gd name="connsiteX3" fmla="*/ 916940 w 944352"/>
                <a:gd name="connsiteY3" fmla="*/ 274955 h 280281"/>
                <a:gd name="connsiteX4" fmla="*/ 938530 w 944352"/>
                <a:gd name="connsiteY4" fmla="*/ 172720 h 280281"/>
                <a:gd name="connsiteX5" fmla="*/ 887730 w 944352"/>
                <a:gd name="connsiteY5" fmla="*/ 121920 h 280281"/>
                <a:gd name="connsiteX6" fmla="*/ 872490 w 944352"/>
                <a:gd name="connsiteY6" fmla="*/ 116840 h 280281"/>
                <a:gd name="connsiteX7" fmla="*/ 852170 w 944352"/>
                <a:gd name="connsiteY7" fmla="*/ 106680 h 280281"/>
                <a:gd name="connsiteX8" fmla="*/ 806450 w 944352"/>
                <a:gd name="connsiteY8" fmla="*/ 101600 h 280281"/>
                <a:gd name="connsiteX9" fmla="*/ 725170 w 944352"/>
                <a:gd name="connsiteY9" fmla="*/ 106680 h 280281"/>
                <a:gd name="connsiteX10" fmla="*/ 699770 w 944352"/>
                <a:gd name="connsiteY10" fmla="*/ 101600 h 280281"/>
                <a:gd name="connsiteX11" fmla="*/ 694690 w 944352"/>
                <a:gd name="connsiteY11" fmla="*/ 86360 h 280281"/>
                <a:gd name="connsiteX12" fmla="*/ 684530 w 944352"/>
                <a:gd name="connsiteY12" fmla="*/ 71120 h 280281"/>
                <a:gd name="connsiteX13" fmla="*/ 674370 w 944352"/>
                <a:gd name="connsiteY13" fmla="*/ 40640 h 280281"/>
                <a:gd name="connsiteX14" fmla="*/ 643890 w 944352"/>
                <a:gd name="connsiteY14" fmla="*/ 20320 h 280281"/>
                <a:gd name="connsiteX15" fmla="*/ 613410 w 944352"/>
                <a:gd name="connsiteY15" fmla="*/ 5080 h 280281"/>
                <a:gd name="connsiteX16" fmla="*/ 572770 w 944352"/>
                <a:gd name="connsiteY16" fmla="*/ 0 h 280281"/>
                <a:gd name="connsiteX17" fmla="*/ 430530 w 944352"/>
                <a:gd name="connsiteY17" fmla="*/ 10160 h 280281"/>
                <a:gd name="connsiteX18" fmla="*/ 389890 w 944352"/>
                <a:gd name="connsiteY18" fmla="*/ 20320 h 280281"/>
                <a:gd name="connsiteX19" fmla="*/ 374650 w 944352"/>
                <a:gd name="connsiteY19" fmla="*/ 30480 h 280281"/>
                <a:gd name="connsiteX20" fmla="*/ 328930 w 944352"/>
                <a:gd name="connsiteY20" fmla="*/ 50800 h 280281"/>
                <a:gd name="connsiteX21" fmla="*/ 334010 w 944352"/>
                <a:gd name="connsiteY21" fmla="*/ 81280 h 280281"/>
                <a:gd name="connsiteX22" fmla="*/ 364490 w 944352"/>
                <a:gd name="connsiteY22" fmla="*/ 101600 h 280281"/>
                <a:gd name="connsiteX23" fmla="*/ 334010 w 944352"/>
                <a:gd name="connsiteY23" fmla="*/ 91440 h 280281"/>
                <a:gd name="connsiteX24" fmla="*/ 318770 w 944352"/>
                <a:gd name="connsiteY24" fmla="*/ 86360 h 280281"/>
                <a:gd name="connsiteX25" fmla="*/ 181610 w 944352"/>
                <a:gd name="connsiteY25" fmla="*/ 91440 h 280281"/>
                <a:gd name="connsiteX26" fmla="*/ 166370 w 944352"/>
                <a:gd name="connsiteY26" fmla="*/ 101600 h 280281"/>
                <a:gd name="connsiteX27" fmla="*/ 151130 w 944352"/>
                <a:gd name="connsiteY27" fmla="*/ 106680 h 280281"/>
                <a:gd name="connsiteX28" fmla="*/ 115570 w 944352"/>
                <a:gd name="connsiteY28" fmla="*/ 152400 h 280281"/>
                <a:gd name="connsiteX29" fmla="*/ 105410 w 944352"/>
                <a:gd name="connsiteY29" fmla="*/ 182880 h 280281"/>
                <a:gd name="connsiteX30" fmla="*/ 100330 w 944352"/>
                <a:gd name="connsiteY30" fmla="*/ 198120 h 280281"/>
                <a:gd name="connsiteX31" fmla="*/ 0 w 944352"/>
                <a:gd name="connsiteY31" fmla="*/ 179070 h 280281"/>
                <a:gd name="connsiteX0" fmla="*/ 0 w 944352"/>
                <a:gd name="connsiteY0" fmla="*/ 179070 h 286270"/>
                <a:gd name="connsiteX1" fmla="*/ 112395 w 944352"/>
                <a:gd name="connsiteY1" fmla="*/ 278130 h 286270"/>
                <a:gd name="connsiteX2" fmla="*/ 699135 w 944352"/>
                <a:gd name="connsiteY2" fmla="*/ 280035 h 286270"/>
                <a:gd name="connsiteX3" fmla="*/ 916940 w 944352"/>
                <a:gd name="connsiteY3" fmla="*/ 274955 h 286270"/>
                <a:gd name="connsiteX4" fmla="*/ 938530 w 944352"/>
                <a:gd name="connsiteY4" fmla="*/ 172720 h 286270"/>
                <a:gd name="connsiteX5" fmla="*/ 887730 w 944352"/>
                <a:gd name="connsiteY5" fmla="*/ 121920 h 286270"/>
                <a:gd name="connsiteX6" fmla="*/ 872490 w 944352"/>
                <a:gd name="connsiteY6" fmla="*/ 116840 h 286270"/>
                <a:gd name="connsiteX7" fmla="*/ 852170 w 944352"/>
                <a:gd name="connsiteY7" fmla="*/ 106680 h 286270"/>
                <a:gd name="connsiteX8" fmla="*/ 806450 w 944352"/>
                <a:gd name="connsiteY8" fmla="*/ 101600 h 286270"/>
                <a:gd name="connsiteX9" fmla="*/ 725170 w 944352"/>
                <a:gd name="connsiteY9" fmla="*/ 106680 h 286270"/>
                <a:gd name="connsiteX10" fmla="*/ 699770 w 944352"/>
                <a:gd name="connsiteY10" fmla="*/ 101600 h 286270"/>
                <a:gd name="connsiteX11" fmla="*/ 694690 w 944352"/>
                <a:gd name="connsiteY11" fmla="*/ 86360 h 286270"/>
                <a:gd name="connsiteX12" fmla="*/ 684530 w 944352"/>
                <a:gd name="connsiteY12" fmla="*/ 71120 h 286270"/>
                <a:gd name="connsiteX13" fmla="*/ 674370 w 944352"/>
                <a:gd name="connsiteY13" fmla="*/ 40640 h 286270"/>
                <a:gd name="connsiteX14" fmla="*/ 643890 w 944352"/>
                <a:gd name="connsiteY14" fmla="*/ 20320 h 286270"/>
                <a:gd name="connsiteX15" fmla="*/ 613410 w 944352"/>
                <a:gd name="connsiteY15" fmla="*/ 5080 h 286270"/>
                <a:gd name="connsiteX16" fmla="*/ 572770 w 944352"/>
                <a:gd name="connsiteY16" fmla="*/ 0 h 286270"/>
                <a:gd name="connsiteX17" fmla="*/ 430530 w 944352"/>
                <a:gd name="connsiteY17" fmla="*/ 10160 h 286270"/>
                <a:gd name="connsiteX18" fmla="*/ 389890 w 944352"/>
                <a:gd name="connsiteY18" fmla="*/ 20320 h 286270"/>
                <a:gd name="connsiteX19" fmla="*/ 374650 w 944352"/>
                <a:gd name="connsiteY19" fmla="*/ 30480 h 286270"/>
                <a:gd name="connsiteX20" fmla="*/ 328930 w 944352"/>
                <a:gd name="connsiteY20" fmla="*/ 50800 h 286270"/>
                <a:gd name="connsiteX21" fmla="*/ 334010 w 944352"/>
                <a:gd name="connsiteY21" fmla="*/ 81280 h 286270"/>
                <a:gd name="connsiteX22" fmla="*/ 364490 w 944352"/>
                <a:gd name="connsiteY22" fmla="*/ 101600 h 286270"/>
                <a:gd name="connsiteX23" fmla="*/ 334010 w 944352"/>
                <a:gd name="connsiteY23" fmla="*/ 91440 h 286270"/>
                <a:gd name="connsiteX24" fmla="*/ 318770 w 944352"/>
                <a:gd name="connsiteY24" fmla="*/ 86360 h 286270"/>
                <a:gd name="connsiteX25" fmla="*/ 181610 w 944352"/>
                <a:gd name="connsiteY25" fmla="*/ 91440 h 286270"/>
                <a:gd name="connsiteX26" fmla="*/ 166370 w 944352"/>
                <a:gd name="connsiteY26" fmla="*/ 101600 h 286270"/>
                <a:gd name="connsiteX27" fmla="*/ 151130 w 944352"/>
                <a:gd name="connsiteY27" fmla="*/ 106680 h 286270"/>
                <a:gd name="connsiteX28" fmla="*/ 115570 w 944352"/>
                <a:gd name="connsiteY28" fmla="*/ 152400 h 286270"/>
                <a:gd name="connsiteX29" fmla="*/ 105410 w 944352"/>
                <a:gd name="connsiteY29" fmla="*/ 182880 h 286270"/>
                <a:gd name="connsiteX30" fmla="*/ 100330 w 944352"/>
                <a:gd name="connsiteY30" fmla="*/ 198120 h 286270"/>
                <a:gd name="connsiteX31" fmla="*/ 0 w 944352"/>
                <a:gd name="connsiteY31" fmla="*/ 17907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66040 w 844022"/>
                <a:gd name="connsiteY26" fmla="*/ 101600 h 286270"/>
                <a:gd name="connsiteX27" fmla="*/ 50800 w 844022"/>
                <a:gd name="connsiteY27" fmla="*/ 106680 h 286270"/>
                <a:gd name="connsiteX28" fmla="*/ 15240 w 844022"/>
                <a:gd name="connsiteY28" fmla="*/ 152400 h 286270"/>
                <a:gd name="connsiteX29" fmla="*/ 5080 w 844022"/>
                <a:gd name="connsiteY29" fmla="*/ 182880 h 286270"/>
                <a:gd name="connsiteX30" fmla="*/ 0 w 844022"/>
                <a:gd name="connsiteY30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66040 w 844022"/>
                <a:gd name="connsiteY26" fmla="*/ 101600 h 286270"/>
                <a:gd name="connsiteX27" fmla="*/ 50800 w 844022"/>
                <a:gd name="connsiteY27" fmla="*/ 106680 h 286270"/>
                <a:gd name="connsiteX28" fmla="*/ 15240 w 844022"/>
                <a:gd name="connsiteY28" fmla="*/ 152400 h 286270"/>
                <a:gd name="connsiteX29" fmla="*/ 0 w 844022"/>
                <a:gd name="connsiteY29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50800 w 844022"/>
                <a:gd name="connsiteY26" fmla="*/ 106680 h 286270"/>
                <a:gd name="connsiteX27" fmla="*/ 15240 w 844022"/>
                <a:gd name="connsiteY27" fmla="*/ 152400 h 286270"/>
                <a:gd name="connsiteX28" fmla="*/ 0 w 844022"/>
                <a:gd name="connsiteY28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15240 w 844022"/>
                <a:gd name="connsiteY26" fmla="*/ 152400 h 286270"/>
                <a:gd name="connsiteX27" fmla="*/ 0 w 844022"/>
                <a:gd name="connsiteY27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0 w 844022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5992 w 850014"/>
                <a:gd name="connsiteY0" fmla="*/ 198120 h 286270"/>
                <a:gd name="connsiteX1" fmla="*/ 18057 w 850014"/>
                <a:gd name="connsiteY1" fmla="*/ 278130 h 286270"/>
                <a:gd name="connsiteX2" fmla="*/ 604797 w 850014"/>
                <a:gd name="connsiteY2" fmla="*/ 280035 h 286270"/>
                <a:gd name="connsiteX3" fmla="*/ 822602 w 850014"/>
                <a:gd name="connsiteY3" fmla="*/ 274955 h 286270"/>
                <a:gd name="connsiteX4" fmla="*/ 844192 w 850014"/>
                <a:gd name="connsiteY4" fmla="*/ 172720 h 286270"/>
                <a:gd name="connsiteX5" fmla="*/ 793392 w 850014"/>
                <a:gd name="connsiteY5" fmla="*/ 121920 h 286270"/>
                <a:gd name="connsiteX6" fmla="*/ 778152 w 850014"/>
                <a:gd name="connsiteY6" fmla="*/ 116840 h 286270"/>
                <a:gd name="connsiteX7" fmla="*/ 757832 w 850014"/>
                <a:gd name="connsiteY7" fmla="*/ 106680 h 286270"/>
                <a:gd name="connsiteX8" fmla="*/ 712112 w 850014"/>
                <a:gd name="connsiteY8" fmla="*/ 101600 h 286270"/>
                <a:gd name="connsiteX9" fmla="*/ 630832 w 850014"/>
                <a:gd name="connsiteY9" fmla="*/ 106680 h 286270"/>
                <a:gd name="connsiteX10" fmla="*/ 605432 w 850014"/>
                <a:gd name="connsiteY10" fmla="*/ 101600 h 286270"/>
                <a:gd name="connsiteX11" fmla="*/ 600352 w 850014"/>
                <a:gd name="connsiteY11" fmla="*/ 86360 h 286270"/>
                <a:gd name="connsiteX12" fmla="*/ 590192 w 850014"/>
                <a:gd name="connsiteY12" fmla="*/ 71120 h 286270"/>
                <a:gd name="connsiteX13" fmla="*/ 580032 w 850014"/>
                <a:gd name="connsiteY13" fmla="*/ 40640 h 286270"/>
                <a:gd name="connsiteX14" fmla="*/ 549552 w 850014"/>
                <a:gd name="connsiteY14" fmla="*/ 20320 h 286270"/>
                <a:gd name="connsiteX15" fmla="*/ 519072 w 850014"/>
                <a:gd name="connsiteY15" fmla="*/ 5080 h 286270"/>
                <a:gd name="connsiteX16" fmla="*/ 478432 w 850014"/>
                <a:gd name="connsiteY16" fmla="*/ 0 h 286270"/>
                <a:gd name="connsiteX17" fmla="*/ 336192 w 850014"/>
                <a:gd name="connsiteY17" fmla="*/ 10160 h 286270"/>
                <a:gd name="connsiteX18" fmla="*/ 295552 w 850014"/>
                <a:gd name="connsiteY18" fmla="*/ 20320 h 286270"/>
                <a:gd name="connsiteX19" fmla="*/ 280312 w 850014"/>
                <a:gd name="connsiteY19" fmla="*/ 30480 h 286270"/>
                <a:gd name="connsiteX20" fmla="*/ 234592 w 850014"/>
                <a:gd name="connsiteY20" fmla="*/ 50800 h 286270"/>
                <a:gd name="connsiteX21" fmla="*/ 239672 w 850014"/>
                <a:gd name="connsiteY21" fmla="*/ 81280 h 286270"/>
                <a:gd name="connsiteX22" fmla="*/ 270152 w 850014"/>
                <a:gd name="connsiteY22" fmla="*/ 101600 h 286270"/>
                <a:gd name="connsiteX23" fmla="*/ 239672 w 850014"/>
                <a:gd name="connsiteY23" fmla="*/ 91440 h 286270"/>
                <a:gd name="connsiteX24" fmla="*/ 224432 w 850014"/>
                <a:gd name="connsiteY24" fmla="*/ 86360 h 286270"/>
                <a:gd name="connsiteX25" fmla="*/ 87272 w 850014"/>
                <a:gd name="connsiteY25" fmla="*/ 91440 h 286270"/>
                <a:gd name="connsiteX26" fmla="*/ 5992 w 850014"/>
                <a:gd name="connsiteY26" fmla="*/ 198120 h 286270"/>
                <a:gd name="connsiteX0" fmla="*/ 8832 w 845234"/>
                <a:gd name="connsiteY0" fmla="*/ 146685 h 286270"/>
                <a:gd name="connsiteX1" fmla="*/ 13277 w 845234"/>
                <a:gd name="connsiteY1" fmla="*/ 278130 h 286270"/>
                <a:gd name="connsiteX2" fmla="*/ 600017 w 845234"/>
                <a:gd name="connsiteY2" fmla="*/ 280035 h 286270"/>
                <a:gd name="connsiteX3" fmla="*/ 817822 w 845234"/>
                <a:gd name="connsiteY3" fmla="*/ 274955 h 286270"/>
                <a:gd name="connsiteX4" fmla="*/ 839412 w 845234"/>
                <a:gd name="connsiteY4" fmla="*/ 172720 h 286270"/>
                <a:gd name="connsiteX5" fmla="*/ 788612 w 845234"/>
                <a:gd name="connsiteY5" fmla="*/ 121920 h 286270"/>
                <a:gd name="connsiteX6" fmla="*/ 773372 w 845234"/>
                <a:gd name="connsiteY6" fmla="*/ 116840 h 286270"/>
                <a:gd name="connsiteX7" fmla="*/ 753052 w 845234"/>
                <a:gd name="connsiteY7" fmla="*/ 106680 h 286270"/>
                <a:gd name="connsiteX8" fmla="*/ 707332 w 845234"/>
                <a:gd name="connsiteY8" fmla="*/ 101600 h 286270"/>
                <a:gd name="connsiteX9" fmla="*/ 626052 w 845234"/>
                <a:gd name="connsiteY9" fmla="*/ 106680 h 286270"/>
                <a:gd name="connsiteX10" fmla="*/ 600652 w 845234"/>
                <a:gd name="connsiteY10" fmla="*/ 101600 h 286270"/>
                <a:gd name="connsiteX11" fmla="*/ 595572 w 845234"/>
                <a:gd name="connsiteY11" fmla="*/ 86360 h 286270"/>
                <a:gd name="connsiteX12" fmla="*/ 585412 w 845234"/>
                <a:gd name="connsiteY12" fmla="*/ 71120 h 286270"/>
                <a:gd name="connsiteX13" fmla="*/ 575252 w 845234"/>
                <a:gd name="connsiteY13" fmla="*/ 40640 h 286270"/>
                <a:gd name="connsiteX14" fmla="*/ 544772 w 845234"/>
                <a:gd name="connsiteY14" fmla="*/ 20320 h 286270"/>
                <a:gd name="connsiteX15" fmla="*/ 514292 w 845234"/>
                <a:gd name="connsiteY15" fmla="*/ 5080 h 286270"/>
                <a:gd name="connsiteX16" fmla="*/ 473652 w 845234"/>
                <a:gd name="connsiteY16" fmla="*/ 0 h 286270"/>
                <a:gd name="connsiteX17" fmla="*/ 331412 w 845234"/>
                <a:gd name="connsiteY17" fmla="*/ 10160 h 286270"/>
                <a:gd name="connsiteX18" fmla="*/ 290772 w 845234"/>
                <a:gd name="connsiteY18" fmla="*/ 20320 h 286270"/>
                <a:gd name="connsiteX19" fmla="*/ 275532 w 845234"/>
                <a:gd name="connsiteY19" fmla="*/ 30480 h 286270"/>
                <a:gd name="connsiteX20" fmla="*/ 229812 w 845234"/>
                <a:gd name="connsiteY20" fmla="*/ 50800 h 286270"/>
                <a:gd name="connsiteX21" fmla="*/ 234892 w 845234"/>
                <a:gd name="connsiteY21" fmla="*/ 81280 h 286270"/>
                <a:gd name="connsiteX22" fmla="*/ 265372 w 845234"/>
                <a:gd name="connsiteY22" fmla="*/ 101600 h 286270"/>
                <a:gd name="connsiteX23" fmla="*/ 234892 w 845234"/>
                <a:gd name="connsiteY23" fmla="*/ 91440 h 286270"/>
                <a:gd name="connsiteX24" fmla="*/ 219652 w 845234"/>
                <a:gd name="connsiteY24" fmla="*/ 86360 h 286270"/>
                <a:gd name="connsiteX25" fmla="*/ 82492 w 845234"/>
                <a:gd name="connsiteY25" fmla="*/ 91440 h 286270"/>
                <a:gd name="connsiteX26" fmla="*/ 8832 w 845234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66124 w 845986"/>
                <a:gd name="connsiteY22" fmla="*/ 101600 h 286270"/>
                <a:gd name="connsiteX23" fmla="*/ 235644 w 845986"/>
                <a:gd name="connsiteY23" fmla="*/ 91440 h 286270"/>
                <a:gd name="connsiteX24" fmla="*/ 220404 w 845986"/>
                <a:gd name="connsiteY24" fmla="*/ 86360 h 286270"/>
                <a:gd name="connsiteX25" fmla="*/ 94674 w 845986"/>
                <a:gd name="connsiteY25" fmla="*/ 80010 h 286270"/>
                <a:gd name="connsiteX26" fmla="*/ 9584 w 845986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35644 w 845986"/>
                <a:gd name="connsiteY23" fmla="*/ 91440 h 286270"/>
                <a:gd name="connsiteX24" fmla="*/ 220404 w 845986"/>
                <a:gd name="connsiteY24" fmla="*/ 86360 h 286270"/>
                <a:gd name="connsiteX25" fmla="*/ 94674 w 845986"/>
                <a:gd name="connsiteY25" fmla="*/ 80010 h 286270"/>
                <a:gd name="connsiteX26" fmla="*/ 9584 w 845986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35644 w 845986"/>
                <a:gd name="connsiteY23" fmla="*/ 91440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22309 w 845986"/>
                <a:gd name="connsiteY21" fmla="*/ 8509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22309 w 845986"/>
                <a:gd name="connsiteY21" fmla="*/ 8509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30564 w 845986"/>
                <a:gd name="connsiteY19" fmla="*/ 50800 h 286270"/>
                <a:gd name="connsiteX20" fmla="*/ 222309 w 845986"/>
                <a:gd name="connsiteY20" fmla="*/ 85090 h 286270"/>
                <a:gd name="connsiteX21" fmla="*/ 296604 w 845986"/>
                <a:gd name="connsiteY21" fmla="*/ 137795 h 286270"/>
                <a:gd name="connsiteX22" fmla="*/ 224214 w 845986"/>
                <a:gd name="connsiteY22" fmla="*/ 81915 h 286270"/>
                <a:gd name="connsiteX23" fmla="*/ 94674 w 845986"/>
                <a:gd name="connsiteY23" fmla="*/ 80010 h 286270"/>
                <a:gd name="connsiteX24" fmla="*/ 9584 w 845986"/>
                <a:gd name="connsiteY24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30564 w 845986"/>
                <a:gd name="connsiteY18" fmla="*/ 50800 h 286270"/>
                <a:gd name="connsiteX19" fmla="*/ 222309 w 845986"/>
                <a:gd name="connsiteY19" fmla="*/ 85090 h 286270"/>
                <a:gd name="connsiteX20" fmla="*/ 296604 w 845986"/>
                <a:gd name="connsiteY20" fmla="*/ 137795 h 286270"/>
                <a:gd name="connsiteX21" fmla="*/ 224214 w 845986"/>
                <a:gd name="connsiteY21" fmla="*/ 81915 h 286270"/>
                <a:gd name="connsiteX22" fmla="*/ 94674 w 845986"/>
                <a:gd name="connsiteY22" fmla="*/ 80010 h 286270"/>
                <a:gd name="connsiteX23" fmla="*/ 9584 w 845986"/>
                <a:gd name="connsiteY23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230564 w 845986"/>
                <a:gd name="connsiteY17" fmla="*/ 50800 h 286270"/>
                <a:gd name="connsiteX18" fmla="*/ 222309 w 845986"/>
                <a:gd name="connsiteY18" fmla="*/ 85090 h 286270"/>
                <a:gd name="connsiteX19" fmla="*/ 296604 w 845986"/>
                <a:gd name="connsiteY19" fmla="*/ 137795 h 286270"/>
                <a:gd name="connsiteX20" fmla="*/ 224214 w 845986"/>
                <a:gd name="connsiteY20" fmla="*/ 81915 h 286270"/>
                <a:gd name="connsiteX21" fmla="*/ 94674 w 845986"/>
                <a:gd name="connsiteY21" fmla="*/ 80010 h 286270"/>
                <a:gd name="connsiteX22" fmla="*/ 9584 w 845986"/>
                <a:gd name="connsiteY22" fmla="*/ 146685 h 286270"/>
                <a:gd name="connsiteX0" fmla="*/ 9584 w 845986"/>
                <a:gd name="connsiteY0" fmla="*/ 190500 h 330085"/>
                <a:gd name="connsiteX1" fmla="*/ 14029 w 845986"/>
                <a:gd name="connsiteY1" fmla="*/ 321945 h 330085"/>
                <a:gd name="connsiteX2" fmla="*/ 600769 w 845986"/>
                <a:gd name="connsiteY2" fmla="*/ 323850 h 330085"/>
                <a:gd name="connsiteX3" fmla="*/ 818574 w 845986"/>
                <a:gd name="connsiteY3" fmla="*/ 318770 h 330085"/>
                <a:gd name="connsiteX4" fmla="*/ 840164 w 845986"/>
                <a:gd name="connsiteY4" fmla="*/ 216535 h 330085"/>
                <a:gd name="connsiteX5" fmla="*/ 789364 w 845986"/>
                <a:gd name="connsiteY5" fmla="*/ 165735 h 330085"/>
                <a:gd name="connsiteX6" fmla="*/ 774124 w 845986"/>
                <a:gd name="connsiteY6" fmla="*/ 160655 h 330085"/>
                <a:gd name="connsiteX7" fmla="*/ 753804 w 845986"/>
                <a:gd name="connsiteY7" fmla="*/ 150495 h 330085"/>
                <a:gd name="connsiteX8" fmla="*/ 708084 w 845986"/>
                <a:gd name="connsiteY8" fmla="*/ 145415 h 330085"/>
                <a:gd name="connsiteX9" fmla="*/ 626804 w 845986"/>
                <a:gd name="connsiteY9" fmla="*/ 150495 h 330085"/>
                <a:gd name="connsiteX10" fmla="*/ 601404 w 845986"/>
                <a:gd name="connsiteY10" fmla="*/ 145415 h 330085"/>
                <a:gd name="connsiteX11" fmla="*/ 596324 w 845986"/>
                <a:gd name="connsiteY11" fmla="*/ 130175 h 330085"/>
                <a:gd name="connsiteX12" fmla="*/ 586164 w 845986"/>
                <a:gd name="connsiteY12" fmla="*/ 114935 h 330085"/>
                <a:gd name="connsiteX13" fmla="*/ 576004 w 845986"/>
                <a:gd name="connsiteY13" fmla="*/ 84455 h 330085"/>
                <a:gd name="connsiteX14" fmla="*/ 545524 w 845986"/>
                <a:gd name="connsiteY14" fmla="*/ 64135 h 330085"/>
                <a:gd name="connsiteX15" fmla="*/ 515044 w 845986"/>
                <a:gd name="connsiteY15" fmla="*/ 48895 h 330085"/>
                <a:gd name="connsiteX16" fmla="*/ 417254 w 845986"/>
                <a:gd name="connsiteY16" fmla="*/ 0 h 330085"/>
                <a:gd name="connsiteX17" fmla="*/ 230564 w 845986"/>
                <a:gd name="connsiteY17" fmla="*/ 94615 h 330085"/>
                <a:gd name="connsiteX18" fmla="*/ 222309 w 845986"/>
                <a:gd name="connsiteY18" fmla="*/ 128905 h 330085"/>
                <a:gd name="connsiteX19" fmla="*/ 296604 w 845986"/>
                <a:gd name="connsiteY19" fmla="*/ 181610 h 330085"/>
                <a:gd name="connsiteX20" fmla="*/ 224214 w 845986"/>
                <a:gd name="connsiteY20" fmla="*/ 125730 h 330085"/>
                <a:gd name="connsiteX21" fmla="*/ 94674 w 845986"/>
                <a:gd name="connsiteY21" fmla="*/ 123825 h 330085"/>
                <a:gd name="connsiteX22" fmla="*/ 9584 w 845986"/>
                <a:gd name="connsiteY22" fmla="*/ 190500 h 330085"/>
                <a:gd name="connsiteX0" fmla="*/ 9584 w 845986"/>
                <a:gd name="connsiteY0" fmla="*/ 190500 h 330085"/>
                <a:gd name="connsiteX1" fmla="*/ 14029 w 845986"/>
                <a:gd name="connsiteY1" fmla="*/ 321945 h 330085"/>
                <a:gd name="connsiteX2" fmla="*/ 600769 w 845986"/>
                <a:gd name="connsiteY2" fmla="*/ 323850 h 330085"/>
                <a:gd name="connsiteX3" fmla="*/ 818574 w 845986"/>
                <a:gd name="connsiteY3" fmla="*/ 318770 h 330085"/>
                <a:gd name="connsiteX4" fmla="*/ 840164 w 845986"/>
                <a:gd name="connsiteY4" fmla="*/ 216535 h 330085"/>
                <a:gd name="connsiteX5" fmla="*/ 789364 w 845986"/>
                <a:gd name="connsiteY5" fmla="*/ 165735 h 330085"/>
                <a:gd name="connsiteX6" fmla="*/ 774124 w 845986"/>
                <a:gd name="connsiteY6" fmla="*/ 160655 h 330085"/>
                <a:gd name="connsiteX7" fmla="*/ 753804 w 845986"/>
                <a:gd name="connsiteY7" fmla="*/ 150495 h 330085"/>
                <a:gd name="connsiteX8" fmla="*/ 708084 w 845986"/>
                <a:gd name="connsiteY8" fmla="*/ 145415 h 330085"/>
                <a:gd name="connsiteX9" fmla="*/ 626804 w 845986"/>
                <a:gd name="connsiteY9" fmla="*/ 150495 h 330085"/>
                <a:gd name="connsiteX10" fmla="*/ 601404 w 845986"/>
                <a:gd name="connsiteY10" fmla="*/ 145415 h 330085"/>
                <a:gd name="connsiteX11" fmla="*/ 596324 w 845986"/>
                <a:gd name="connsiteY11" fmla="*/ 130175 h 330085"/>
                <a:gd name="connsiteX12" fmla="*/ 586164 w 845986"/>
                <a:gd name="connsiteY12" fmla="*/ 114935 h 330085"/>
                <a:gd name="connsiteX13" fmla="*/ 576004 w 845986"/>
                <a:gd name="connsiteY13" fmla="*/ 84455 h 330085"/>
                <a:gd name="connsiteX14" fmla="*/ 545524 w 845986"/>
                <a:gd name="connsiteY14" fmla="*/ 64135 h 330085"/>
                <a:gd name="connsiteX15" fmla="*/ 515044 w 845986"/>
                <a:gd name="connsiteY15" fmla="*/ 48895 h 330085"/>
                <a:gd name="connsiteX16" fmla="*/ 417254 w 845986"/>
                <a:gd name="connsiteY16" fmla="*/ 0 h 330085"/>
                <a:gd name="connsiteX17" fmla="*/ 230564 w 845986"/>
                <a:gd name="connsiteY17" fmla="*/ 94615 h 330085"/>
                <a:gd name="connsiteX18" fmla="*/ 222309 w 845986"/>
                <a:gd name="connsiteY18" fmla="*/ 128905 h 330085"/>
                <a:gd name="connsiteX19" fmla="*/ 296604 w 845986"/>
                <a:gd name="connsiteY19" fmla="*/ 181610 h 330085"/>
                <a:gd name="connsiteX20" fmla="*/ 224214 w 845986"/>
                <a:gd name="connsiteY20" fmla="*/ 125730 h 330085"/>
                <a:gd name="connsiteX21" fmla="*/ 94674 w 845986"/>
                <a:gd name="connsiteY21" fmla="*/ 123825 h 330085"/>
                <a:gd name="connsiteX22" fmla="*/ 9584 w 845986"/>
                <a:gd name="connsiteY22" fmla="*/ 190500 h 330085"/>
                <a:gd name="connsiteX0" fmla="*/ 9584 w 845986"/>
                <a:gd name="connsiteY0" fmla="*/ 190583 h 330168"/>
                <a:gd name="connsiteX1" fmla="*/ 14029 w 845986"/>
                <a:gd name="connsiteY1" fmla="*/ 322028 h 330168"/>
                <a:gd name="connsiteX2" fmla="*/ 600769 w 845986"/>
                <a:gd name="connsiteY2" fmla="*/ 323933 h 330168"/>
                <a:gd name="connsiteX3" fmla="*/ 818574 w 845986"/>
                <a:gd name="connsiteY3" fmla="*/ 318853 h 330168"/>
                <a:gd name="connsiteX4" fmla="*/ 840164 w 845986"/>
                <a:gd name="connsiteY4" fmla="*/ 216618 h 330168"/>
                <a:gd name="connsiteX5" fmla="*/ 789364 w 845986"/>
                <a:gd name="connsiteY5" fmla="*/ 165818 h 330168"/>
                <a:gd name="connsiteX6" fmla="*/ 774124 w 845986"/>
                <a:gd name="connsiteY6" fmla="*/ 160738 h 330168"/>
                <a:gd name="connsiteX7" fmla="*/ 753804 w 845986"/>
                <a:gd name="connsiteY7" fmla="*/ 150578 h 330168"/>
                <a:gd name="connsiteX8" fmla="*/ 708084 w 845986"/>
                <a:gd name="connsiteY8" fmla="*/ 145498 h 330168"/>
                <a:gd name="connsiteX9" fmla="*/ 626804 w 845986"/>
                <a:gd name="connsiteY9" fmla="*/ 150578 h 330168"/>
                <a:gd name="connsiteX10" fmla="*/ 601404 w 845986"/>
                <a:gd name="connsiteY10" fmla="*/ 145498 h 330168"/>
                <a:gd name="connsiteX11" fmla="*/ 596324 w 845986"/>
                <a:gd name="connsiteY11" fmla="*/ 130258 h 330168"/>
                <a:gd name="connsiteX12" fmla="*/ 586164 w 845986"/>
                <a:gd name="connsiteY12" fmla="*/ 115018 h 330168"/>
                <a:gd name="connsiteX13" fmla="*/ 576004 w 845986"/>
                <a:gd name="connsiteY13" fmla="*/ 84538 h 330168"/>
                <a:gd name="connsiteX14" fmla="*/ 545524 w 845986"/>
                <a:gd name="connsiteY14" fmla="*/ 64218 h 330168"/>
                <a:gd name="connsiteX15" fmla="*/ 515044 w 845986"/>
                <a:gd name="connsiteY15" fmla="*/ 48978 h 330168"/>
                <a:gd name="connsiteX16" fmla="*/ 417254 w 845986"/>
                <a:gd name="connsiteY16" fmla="*/ 83 h 330168"/>
                <a:gd name="connsiteX17" fmla="*/ 230564 w 845986"/>
                <a:gd name="connsiteY17" fmla="*/ 94698 h 330168"/>
                <a:gd name="connsiteX18" fmla="*/ 222309 w 845986"/>
                <a:gd name="connsiteY18" fmla="*/ 128988 h 330168"/>
                <a:gd name="connsiteX19" fmla="*/ 296604 w 845986"/>
                <a:gd name="connsiteY19" fmla="*/ 181693 h 330168"/>
                <a:gd name="connsiteX20" fmla="*/ 224214 w 845986"/>
                <a:gd name="connsiteY20" fmla="*/ 125813 h 330168"/>
                <a:gd name="connsiteX21" fmla="*/ 94674 w 845986"/>
                <a:gd name="connsiteY21" fmla="*/ 123908 h 330168"/>
                <a:gd name="connsiteX22" fmla="*/ 9584 w 845986"/>
                <a:gd name="connsiteY22" fmla="*/ 190583 h 330168"/>
                <a:gd name="connsiteX0" fmla="*/ 9584 w 845986"/>
                <a:gd name="connsiteY0" fmla="*/ 190502 h 330087"/>
                <a:gd name="connsiteX1" fmla="*/ 14029 w 845986"/>
                <a:gd name="connsiteY1" fmla="*/ 321947 h 330087"/>
                <a:gd name="connsiteX2" fmla="*/ 600769 w 845986"/>
                <a:gd name="connsiteY2" fmla="*/ 323852 h 330087"/>
                <a:gd name="connsiteX3" fmla="*/ 818574 w 845986"/>
                <a:gd name="connsiteY3" fmla="*/ 318772 h 330087"/>
                <a:gd name="connsiteX4" fmla="*/ 840164 w 845986"/>
                <a:gd name="connsiteY4" fmla="*/ 216537 h 330087"/>
                <a:gd name="connsiteX5" fmla="*/ 789364 w 845986"/>
                <a:gd name="connsiteY5" fmla="*/ 165737 h 330087"/>
                <a:gd name="connsiteX6" fmla="*/ 774124 w 845986"/>
                <a:gd name="connsiteY6" fmla="*/ 160657 h 330087"/>
                <a:gd name="connsiteX7" fmla="*/ 753804 w 845986"/>
                <a:gd name="connsiteY7" fmla="*/ 150497 h 330087"/>
                <a:gd name="connsiteX8" fmla="*/ 708084 w 845986"/>
                <a:gd name="connsiteY8" fmla="*/ 145417 h 330087"/>
                <a:gd name="connsiteX9" fmla="*/ 626804 w 845986"/>
                <a:gd name="connsiteY9" fmla="*/ 150497 h 330087"/>
                <a:gd name="connsiteX10" fmla="*/ 601404 w 845986"/>
                <a:gd name="connsiteY10" fmla="*/ 145417 h 330087"/>
                <a:gd name="connsiteX11" fmla="*/ 596324 w 845986"/>
                <a:gd name="connsiteY11" fmla="*/ 130177 h 330087"/>
                <a:gd name="connsiteX12" fmla="*/ 586164 w 845986"/>
                <a:gd name="connsiteY12" fmla="*/ 114937 h 330087"/>
                <a:gd name="connsiteX13" fmla="*/ 576004 w 845986"/>
                <a:gd name="connsiteY13" fmla="*/ 84457 h 330087"/>
                <a:gd name="connsiteX14" fmla="*/ 545524 w 845986"/>
                <a:gd name="connsiteY14" fmla="*/ 64137 h 330087"/>
                <a:gd name="connsiteX15" fmla="*/ 515044 w 845986"/>
                <a:gd name="connsiteY15" fmla="*/ 48897 h 330087"/>
                <a:gd name="connsiteX16" fmla="*/ 417254 w 845986"/>
                <a:gd name="connsiteY16" fmla="*/ 2 h 330087"/>
                <a:gd name="connsiteX17" fmla="*/ 230564 w 845986"/>
                <a:gd name="connsiteY17" fmla="*/ 94617 h 330087"/>
                <a:gd name="connsiteX18" fmla="*/ 222309 w 845986"/>
                <a:gd name="connsiteY18" fmla="*/ 128907 h 330087"/>
                <a:gd name="connsiteX19" fmla="*/ 296604 w 845986"/>
                <a:gd name="connsiteY19" fmla="*/ 181612 h 330087"/>
                <a:gd name="connsiteX20" fmla="*/ 224214 w 845986"/>
                <a:gd name="connsiteY20" fmla="*/ 125732 h 330087"/>
                <a:gd name="connsiteX21" fmla="*/ 94674 w 845986"/>
                <a:gd name="connsiteY21" fmla="*/ 123827 h 330087"/>
                <a:gd name="connsiteX22" fmla="*/ 9584 w 845986"/>
                <a:gd name="connsiteY22" fmla="*/ 190502 h 330087"/>
                <a:gd name="connsiteX0" fmla="*/ 9584 w 845986"/>
                <a:gd name="connsiteY0" fmla="*/ 190829 h 330414"/>
                <a:gd name="connsiteX1" fmla="*/ 14029 w 845986"/>
                <a:gd name="connsiteY1" fmla="*/ 322274 h 330414"/>
                <a:gd name="connsiteX2" fmla="*/ 600769 w 845986"/>
                <a:gd name="connsiteY2" fmla="*/ 324179 h 330414"/>
                <a:gd name="connsiteX3" fmla="*/ 818574 w 845986"/>
                <a:gd name="connsiteY3" fmla="*/ 319099 h 330414"/>
                <a:gd name="connsiteX4" fmla="*/ 840164 w 845986"/>
                <a:gd name="connsiteY4" fmla="*/ 216864 h 330414"/>
                <a:gd name="connsiteX5" fmla="*/ 789364 w 845986"/>
                <a:gd name="connsiteY5" fmla="*/ 166064 h 330414"/>
                <a:gd name="connsiteX6" fmla="*/ 774124 w 845986"/>
                <a:gd name="connsiteY6" fmla="*/ 160984 h 330414"/>
                <a:gd name="connsiteX7" fmla="*/ 753804 w 845986"/>
                <a:gd name="connsiteY7" fmla="*/ 150824 h 330414"/>
                <a:gd name="connsiteX8" fmla="*/ 708084 w 845986"/>
                <a:gd name="connsiteY8" fmla="*/ 145744 h 330414"/>
                <a:gd name="connsiteX9" fmla="*/ 626804 w 845986"/>
                <a:gd name="connsiteY9" fmla="*/ 150824 h 330414"/>
                <a:gd name="connsiteX10" fmla="*/ 601404 w 845986"/>
                <a:gd name="connsiteY10" fmla="*/ 145744 h 330414"/>
                <a:gd name="connsiteX11" fmla="*/ 596324 w 845986"/>
                <a:gd name="connsiteY11" fmla="*/ 130504 h 330414"/>
                <a:gd name="connsiteX12" fmla="*/ 586164 w 845986"/>
                <a:gd name="connsiteY12" fmla="*/ 115264 h 330414"/>
                <a:gd name="connsiteX13" fmla="*/ 576004 w 845986"/>
                <a:gd name="connsiteY13" fmla="*/ 84784 h 330414"/>
                <a:gd name="connsiteX14" fmla="*/ 545524 w 845986"/>
                <a:gd name="connsiteY14" fmla="*/ 64464 h 330414"/>
                <a:gd name="connsiteX15" fmla="*/ 417254 w 845986"/>
                <a:gd name="connsiteY15" fmla="*/ 329 h 330414"/>
                <a:gd name="connsiteX16" fmla="*/ 230564 w 845986"/>
                <a:gd name="connsiteY16" fmla="*/ 94944 h 330414"/>
                <a:gd name="connsiteX17" fmla="*/ 222309 w 845986"/>
                <a:gd name="connsiteY17" fmla="*/ 129234 h 330414"/>
                <a:gd name="connsiteX18" fmla="*/ 296604 w 845986"/>
                <a:gd name="connsiteY18" fmla="*/ 181939 h 330414"/>
                <a:gd name="connsiteX19" fmla="*/ 224214 w 845986"/>
                <a:gd name="connsiteY19" fmla="*/ 126059 h 330414"/>
                <a:gd name="connsiteX20" fmla="*/ 94674 w 845986"/>
                <a:gd name="connsiteY20" fmla="*/ 124154 h 330414"/>
                <a:gd name="connsiteX21" fmla="*/ 9584 w 845986"/>
                <a:gd name="connsiteY21" fmla="*/ 190829 h 330414"/>
                <a:gd name="connsiteX0" fmla="*/ 9584 w 845986"/>
                <a:gd name="connsiteY0" fmla="*/ 190532 h 330117"/>
                <a:gd name="connsiteX1" fmla="*/ 14029 w 845986"/>
                <a:gd name="connsiteY1" fmla="*/ 321977 h 330117"/>
                <a:gd name="connsiteX2" fmla="*/ 600769 w 845986"/>
                <a:gd name="connsiteY2" fmla="*/ 323882 h 330117"/>
                <a:gd name="connsiteX3" fmla="*/ 818574 w 845986"/>
                <a:gd name="connsiteY3" fmla="*/ 318802 h 330117"/>
                <a:gd name="connsiteX4" fmla="*/ 840164 w 845986"/>
                <a:gd name="connsiteY4" fmla="*/ 216567 h 330117"/>
                <a:gd name="connsiteX5" fmla="*/ 789364 w 845986"/>
                <a:gd name="connsiteY5" fmla="*/ 165767 h 330117"/>
                <a:gd name="connsiteX6" fmla="*/ 774124 w 845986"/>
                <a:gd name="connsiteY6" fmla="*/ 160687 h 330117"/>
                <a:gd name="connsiteX7" fmla="*/ 753804 w 845986"/>
                <a:gd name="connsiteY7" fmla="*/ 150527 h 330117"/>
                <a:gd name="connsiteX8" fmla="*/ 708084 w 845986"/>
                <a:gd name="connsiteY8" fmla="*/ 145447 h 330117"/>
                <a:gd name="connsiteX9" fmla="*/ 626804 w 845986"/>
                <a:gd name="connsiteY9" fmla="*/ 150527 h 330117"/>
                <a:gd name="connsiteX10" fmla="*/ 601404 w 845986"/>
                <a:gd name="connsiteY10" fmla="*/ 145447 h 330117"/>
                <a:gd name="connsiteX11" fmla="*/ 596324 w 845986"/>
                <a:gd name="connsiteY11" fmla="*/ 130207 h 330117"/>
                <a:gd name="connsiteX12" fmla="*/ 586164 w 845986"/>
                <a:gd name="connsiteY12" fmla="*/ 114967 h 330117"/>
                <a:gd name="connsiteX13" fmla="*/ 576004 w 845986"/>
                <a:gd name="connsiteY13" fmla="*/ 84487 h 330117"/>
                <a:gd name="connsiteX14" fmla="*/ 417254 w 845986"/>
                <a:gd name="connsiteY14" fmla="*/ 32 h 330117"/>
                <a:gd name="connsiteX15" fmla="*/ 230564 w 845986"/>
                <a:gd name="connsiteY15" fmla="*/ 94647 h 330117"/>
                <a:gd name="connsiteX16" fmla="*/ 222309 w 845986"/>
                <a:gd name="connsiteY16" fmla="*/ 128937 h 330117"/>
                <a:gd name="connsiteX17" fmla="*/ 296604 w 845986"/>
                <a:gd name="connsiteY17" fmla="*/ 181642 h 330117"/>
                <a:gd name="connsiteX18" fmla="*/ 224214 w 845986"/>
                <a:gd name="connsiteY18" fmla="*/ 125762 h 330117"/>
                <a:gd name="connsiteX19" fmla="*/ 94674 w 845986"/>
                <a:gd name="connsiteY19" fmla="*/ 123857 h 330117"/>
                <a:gd name="connsiteX20" fmla="*/ 9584 w 845986"/>
                <a:gd name="connsiteY20" fmla="*/ 190532 h 330117"/>
                <a:gd name="connsiteX0" fmla="*/ 9584 w 845986"/>
                <a:gd name="connsiteY0" fmla="*/ 190936 h 330521"/>
                <a:gd name="connsiteX1" fmla="*/ 14029 w 845986"/>
                <a:gd name="connsiteY1" fmla="*/ 322381 h 330521"/>
                <a:gd name="connsiteX2" fmla="*/ 600769 w 845986"/>
                <a:gd name="connsiteY2" fmla="*/ 324286 h 330521"/>
                <a:gd name="connsiteX3" fmla="*/ 818574 w 845986"/>
                <a:gd name="connsiteY3" fmla="*/ 319206 h 330521"/>
                <a:gd name="connsiteX4" fmla="*/ 840164 w 845986"/>
                <a:gd name="connsiteY4" fmla="*/ 216971 h 330521"/>
                <a:gd name="connsiteX5" fmla="*/ 789364 w 845986"/>
                <a:gd name="connsiteY5" fmla="*/ 166171 h 330521"/>
                <a:gd name="connsiteX6" fmla="*/ 774124 w 845986"/>
                <a:gd name="connsiteY6" fmla="*/ 161091 h 330521"/>
                <a:gd name="connsiteX7" fmla="*/ 753804 w 845986"/>
                <a:gd name="connsiteY7" fmla="*/ 150931 h 330521"/>
                <a:gd name="connsiteX8" fmla="*/ 708084 w 845986"/>
                <a:gd name="connsiteY8" fmla="*/ 145851 h 330521"/>
                <a:gd name="connsiteX9" fmla="*/ 626804 w 845986"/>
                <a:gd name="connsiteY9" fmla="*/ 150931 h 330521"/>
                <a:gd name="connsiteX10" fmla="*/ 601404 w 845986"/>
                <a:gd name="connsiteY10" fmla="*/ 145851 h 330521"/>
                <a:gd name="connsiteX11" fmla="*/ 596324 w 845986"/>
                <a:gd name="connsiteY11" fmla="*/ 130611 h 330521"/>
                <a:gd name="connsiteX12" fmla="*/ 586164 w 845986"/>
                <a:gd name="connsiteY12" fmla="*/ 115371 h 330521"/>
                <a:gd name="connsiteX13" fmla="*/ 574099 w 845986"/>
                <a:gd name="connsiteY13" fmla="*/ 62031 h 330521"/>
                <a:gd name="connsiteX14" fmla="*/ 417254 w 845986"/>
                <a:gd name="connsiteY14" fmla="*/ 436 h 330521"/>
                <a:gd name="connsiteX15" fmla="*/ 230564 w 845986"/>
                <a:gd name="connsiteY15" fmla="*/ 95051 h 330521"/>
                <a:gd name="connsiteX16" fmla="*/ 222309 w 845986"/>
                <a:gd name="connsiteY16" fmla="*/ 129341 h 330521"/>
                <a:gd name="connsiteX17" fmla="*/ 296604 w 845986"/>
                <a:gd name="connsiteY17" fmla="*/ 182046 h 330521"/>
                <a:gd name="connsiteX18" fmla="*/ 224214 w 845986"/>
                <a:gd name="connsiteY18" fmla="*/ 126166 h 330521"/>
                <a:gd name="connsiteX19" fmla="*/ 94674 w 845986"/>
                <a:gd name="connsiteY19" fmla="*/ 124261 h 330521"/>
                <a:gd name="connsiteX20" fmla="*/ 9584 w 845986"/>
                <a:gd name="connsiteY20" fmla="*/ 190936 h 330521"/>
                <a:gd name="connsiteX0" fmla="*/ 9584 w 845986"/>
                <a:gd name="connsiteY0" fmla="*/ 190958 h 330543"/>
                <a:gd name="connsiteX1" fmla="*/ 14029 w 845986"/>
                <a:gd name="connsiteY1" fmla="*/ 322403 h 330543"/>
                <a:gd name="connsiteX2" fmla="*/ 600769 w 845986"/>
                <a:gd name="connsiteY2" fmla="*/ 324308 h 330543"/>
                <a:gd name="connsiteX3" fmla="*/ 818574 w 845986"/>
                <a:gd name="connsiteY3" fmla="*/ 319228 h 330543"/>
                <a:gd name="connsiteX4" fmla="*/ 840164 w 845986"/>
                <a:gd name="connsiteY4" fmla="*/ 216993 h 330543"/>
                <a:gd name="connsiteX5" fmla="*/ 789364 w 845986"/>
                <a:gd name="connsiteY5" fmla="*/ 166193 h 330543"/>
                <a:gd name="connsiteX6" fmla="*/ 774124 w 845986"/>
                <a:gd name="connsiteY6" fmla="*/ 161113 h 330543"/>
                <a:gd name="connsiteX7" fmla="*/ 753804 w 845986"/>
                <a:gd name="connsiteY7" fmla="*/ 150953 h 330543"/>
                <a:gd name="connsiteX8" fmla="*/ 708084 w 845986"/>
                <a:gd name="connsiteY8" fmla="*/ 145873 h 330543"/>
                <a:gd name="connsiteX9" fmla="*/ 626804 w 845986"/>
                <a:gd name="connsiteY9" fmla="*/ 150953 h 330543"/>
                <a:gd name="connsiteX10" fmla="*/ 601404 w 845986"/>
                <a:gd name="connsiteY10" fmla="*/ 145873 h 330543"/>
                <a:gd name="connsiteX11" fmla="*/ 596324 w 845986"/>
                <a:gd name="connsiteY11" fmla="*/ 130633 h 330543"/>
                <a:gd name="connsiteX12" fmla="*/ 574099 w 845986"/>
                <a:gd name="connsiteY12" fmla="*/ 62053 h 330543"/>
                <a:gd name="connsiteX13" fmla="*/ 417254 w 845986"/>
                <a:gd name="connsiteY13" fmla="*/ 458 h 330543"/>
                <a:gd name="connsiteX14" fmla="*/ 230564 w 845986"/>
                <a:gd name="connsiteY14" fmla="*/ 95073 h 330543"/>
                <a:gd name="connsiteX15" fmla="*/ 222309 w 845986"/>
                <a:gd name="connsiteY15" fmla="*/ 129363 h 330543"/>
                <a:gd name="connsiteX16" fmla="*/ 296604 w 845986"/>
                <a:gd name="connsiteY16" fmla="*/ 182068 h 330543"/>
                <a:gd name="connsiteX17" fmla="*/ 224214 w 845986"/>
                <a:gd name="connsiteY17" fmla="*/ 126188 h 330543"/>
                <a:gd name="connsiteX18" fmla="*/ 94674 w 845986"/>
                <a:gd name="connsiteY18" fmla="*/ 124283 h 330543"/>
                <a:gd name="connsiteX19" fmla="*/ 9584 w 845986"/>
                <a:gd name="connsiteY19" fmla="*/ 190958 h 330543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26804 w 845986"/>
                <a:gd name="connsiteY9" fmla="*/ 150977 h 330567"/>
                <a:gd name="connsiteX10" fmla="*/ 601404 w 845986"/>
                <a:gd name="connsiteY10" fmla="*/ 145897 h 330567"/>
                <a:gd name="connsiteX11" fmla="*/ 574099 w 845986"/>
                <a:gd name="connsiteY11" fmla="*/ 62077 h 330567"/>
                <a:gd name="connsiteX12" fmla="*/ 417254 w 845986"/>
                <a:gd name="connsiteY12" fmla="*/ 482 h 330567"/>
                <a:gd name="connsiteX13" fmla="*/ 230564 w 845986"/>
                <a:gd name="connsiteY13" fmla="*/ 95097 h 330567"/>
                <a:gd name="connsiteX14" fmla="*/ 222309 w 845986"/>
                <a:gd name="connsiteY14" fmla="*/ 129387 h 330567"/>
                <a:gd name="connsiteX15" fmla="*/ 296604 w 845986"/>
                <a:gd name="connsiteY15" fmla="*/ 182092 h 330567"/>
                <a:gd name="connsiteX16" fmla="*/ 224214 w 845986"/>
                <a:gd name="connsiteY16" fmla="*/ 126212 h 330567"/>
                <a:gd name="connsiteX17" fmla="*/ 94674 w 845986"/>
                <a:gd name="connsiteY17" fmla="*/ 124307 h 330567"/>
                <a:gd name="connsiteX18" fmla="*/ 9584 w 845986"/>
                <a:gd name="connsiteY18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26804 w 845986"/>
                <a:gd name="connsiteY9" fmla="*/ 150977 h 330567"/>
                <a:gd name="connsiteX10" fmla="*/ 601404 w 845986"/>
                <a:gd name="connsiteY10" fmla="*/ 145897 h 330567"/>
                <a:gd name="connsiteX11" fmla="*/ 574099 w 845986"/>
                <a:gd name="connsiteY11" fmla="*/ 62077 h 330567"/>
                <a:gd name="connsiteX12" fmla="*/ 417254 w 845986"/>
                <a:gd name="connsiteY12" fmla="*/ 482 h 330567"/>
                <a:gd name="connsiteX13" fmla="*/ 230564 w 845986"/>
                <a:gd name="connsiteY13" fmla="*/ 95097 h 330567"/>
                <a:gd name="connsiteX14" fmla="*/ 222309 w 845986"/>
                <a:gd name="connsiteY14" fmla="*/ 129387 h 330567"/>
                <a:gd name="connsiteX15" fmla="*/ 296604 w 845986"/>
                <a:gd name="connsiteY15" fmla="*/ 182092 h 330567"/>
                <a:gd name="connsiteX16" fmla="*/ 224214 w 845986"/>
                <a:gd name="connsiteY16" fmla="*/ 126212 h 330567"/>
                <a:gd name="connsiteX17" fmla="*/ 94674 w 845986"/>
                <a:gd name="connsiteY17" fmla="*/ 124307 h 330567"/>
                <a:gd name="connsiteX18" fmla="*/ 9584 w 845986"/>
                <a:gd name="connsiteY18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01404 w 845986"/>
                <a:gd name="connsiteY9" fmla="*/ 145897 h 330567"/>
                <a:gd name="connsiteX10" fmla="*/ 574099 w 845986"/>
                <a:gd name="connsiteY10" fmla="*/ 62077 h 330567"/>
                <a:gd name="connsiteX11" fmla="*/ 417254 w 845986"/>
                <a:gd name="connsiteY11" fmla="*/ 482 h 330567"/>
                <a:gd name="connsiteX12" fmla="*/ 230564 w 845986"/>
                <a:gd name="connsiteY12" fmla="*/ 95097 h 330567"/>
                <a:gd name="connsiteX13" fmla="*/ 222309 w 845986"/>
                <a:gd name="connsiteY13" fmla="*/ 129387 h 330567"/>
                <a:gd name="connsiteX14" fmla="*/ 296604 w 845986"/>
                <a:gd name="connsiteY14" fmla="*/ 182092 h 330567"/>
                <a:gd name="connsiteX15" fmla="*/ 224214 w 845986"/>
                <a:gd name="connsiteY15" fmla="*/ 126212 h 330567"/>
                <a:gd name="connsiteX16" fmla="*/ 94674 w 845986"/>
                <a:gd name="connsiteY16" fmla="*/ 124307 h 330567"/>
                <a:gd name="connsiteX17" fmla="*/ 9584 w 845986"/>
                <a:gd name="connsiteY17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601404 w 845986"/>
                <a:gd name="connsiteY8" fmla="*/ 145897 h 330567"/>
                <a:gd name="connsiteX9" fmla="*/ 574099 w 845986"/>
                <a:gd name="connsiteY9" fmla="*/ 62077 h 330567"/>
                <a:gd name="connsiteX10" fmla="*/ 417254 w 845986"/>
                <a:gd name="connsiteY10" fmla="*/ 482 h 330567"/>
                <a:gd name="connsiteX11" fmla="*/ 230564 w 845986"/>
                <a:gd name="connsiteY11" fmla="*/ 95097 h 330567"/>
                <a:gd name="connsiteX12" fmla="*/ 222309 w 845986"/>
                <a:gd name="connsiteY12" fmla="*/ 129387 h 330567"/>
                <a:gd name="connsiteX13" fmla="*/ 296604 w 845986"/>
                <a:gd name="connsiteY13" fmla="*/ 182092 h 330567"/>
                <a:gd name="connsiteX14" fmla="*/ 224214 w 845986"/>
                <a:gd name="connsiteY14" fmla="*/ 126212 h 330567"/>
                <a:gd name="connsiteX15" fmla="*/ 94674 w 845986"/>
                <a:gd name="connsiteY15" fmla="*/ 124307 h 330567"/>
                <a:gd name="connsiteX16" fmla="*/ 9584 w 845986"/>
                <a:gd name="connsiteY16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01404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5709 w 847040"/>
                <a:gd name="connsiteY6" fmla="*/ 13573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24214 w 848333"/>
                <a:gd name="connsiteY12" fmla="*/ 126212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07069 w 848333"/>
                <a:gd name="connsiteY12" fmla="*/ 158597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24214 w 848333"/>
                <a:gd name="connsiteY12" fmla="*/ 131927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333" h="330567">
                  <a:moveTo>
                    <a:pt x="9584" y="190982"/>
                  </a:moveTo>
                  <a:cubicBezTo>
                    <a:pt x="-3857" y="224002"/>
                    <a:pt x="-3857" y="268770"/>
                    <a:pt x="14029" y="322427"/>
                  </a:cubicBezTo>
                  <a:cubicBezTo>
                    <a:pt x="130552" y="339255"/>
                    <a:pt x="466678" y="324861"/>
                    <a:pt x="600769" y="324332"/>
                  </a:cubicBezTo>
                  <a:cubicBezTo>
                    <a:pt x="734860" y="323803"/>
                    <a:pt x="745972" y="320945"/>
                    <a:pt x="818574" y="319252"/>
                  </a:cubicBezTo>
                  <a:cubicBezTo>
                    <a:pt x="857521" y="299779"/>
                    <a:pt x="850642" y="247603"/>
                    <a:pt x="840164" y="217017"/>
                  </a:cubicBezTo>
                  <a:cubicBezTo>
                    <a:pt x="829686" y="186431"/>
                    <a:pt x="791375" y="147590"/>
                    <a:pt x="755709" y="135737"/>
                  </a:cubicBezTo>
                  <a:cubicBezTo>
                    <a:pt x="720043" y="123884"/>
                    <a:pt x="665645" y="126424"/>
                    <a:pt x="626169" y="145897"/>
                  </a:cubicBezTo>
                  <a:cubicBezTo>
                    <a:pt x="620983" y="119650"/>
                    <a:pt x="608918" y="86313"/>
                    <a:pt x="574099" y="62077"/>
                  </a:cubicBezTo>
                  <a:cubicBezTo>
                    <a:pt x="539280" y="37841"/>
                    <a:pt x="474510" y="-5021"/>
                    <a:pt x="417254" y="482"/>
                  </a:cubicBezTo>
                  <a:cubicBezTo>
                    <a:pt x="359998" y="5985"/>
                    <a:pt x="257340" y="37100"/>
                    <a:pt x="230564" y="95097"/>
                  </a:cubicBezTo>
                  <a:cubicBezTo>
                    <a:pt x="225411" y="110557"/>
                    <a:pt x="205573" y="122227"/>
                    <a:pt x="222309" y="129387"/>
                  </a:cubicBezTo>
                  <a:cubicBezTo>
                    <a:pt x="242841" y="138171"/>
                    <a:pt x="296287" y="181669"/>
                    <a:pt x="296604" y="182092"/>
                  </a:cubicBezTo>
                  <a:cubicBezTo>
                    <a:pt x="296921" y="182515"/>
                    <a:pt x="257869" y="141558"/>
                    <a:pt x="224214" y="131927"/>
                  </a:cubicBezTo>
                  <a:cubicBezTo>
                    <a:pt x="190559" y="122296"/>
                    <a:pt x="130446" y="114465"/>
                    <a:pt x="94674" y="124307"/>
                  </a:cubicBezTo>
                  <a:cubicBezTo>
                    <a:pt x="58902" y="134150"/>
                    <a:pt x="23025" y="157962"/>
                    <a:pt x="9584" y="190982"/>
                  </a:cubicBezTo>
                  <a:close/>
                </a:path>
              </a:pathLst>
            </a:custGeom>
            <a:solidFill>
              <a:srgbClr val="6A5650"/>
            </a:solidFill>
            <a:ln w="12700">
              <a:solidFill>
                <a:srgbClr val="6A5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C1A7AC70-2DBF-44E7-914D-AC8166BE5AB9}"/>
                </a:ext>
              </a:extLst>
            </p:cNvPr>
            <p:cNvSpPr>
              <a:spLocks noChangeAspect="1"/>
            </p:cNvSpPr>
            <p:nvPr/>
          </p:nvSpPr>
          <p:spPr>
            <a:xfrm rot="20551016">
              <a:off x="3398118" y="-1139632"/>
              <a:ext cx="808487" cy="413760"/>
            </a:xfrm>
            <a:custGeom>
              <a:avLst/>
              <a:gdLst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36600 w 864497"/>
                <a:gd name="connsiteY3" fmla="*/ 299720 h 330200"/>
                <a:gd name="connsiteX4" fmla="*/ 756920 w 864497"/>
                <a:gd name="connsiteY4" fmla="*/ 304800 h 330200"/>
                <a:gd name="connsiteX5" fmla="*/ 792480 w 864497"/>
                <a:gd name="connsiteY5" fmla="*/ 314960 h 330200"/>
                <a:gd name="connsiteX6" fmla="*/ 822960 w 864497"/>
                <a:gd name="connsiteY6" fmla="*/ 320040 h 330200"/>
                <a:gd name="connsiteX7" fmla="*/ 853440 w 864497"/>
                <a:gd name="connsiteY7" fmla="*/ 330200 h 330200"/>
                <a:gd name="connsiteX8" fmla="*/ 863600 w 864497"/>
                <a:gd name="connsiteY8" fmla="*/ 314960 h 330200"/>
                <a:gd name="connsiteX9" fmla="*/ 858520 w 864497"/>
                <a:gd name="connsiteY9" fmla="*/ 172720 h 330200"/>
                <a:gd name="connsiteX10" fmla="*/ 807720 w 864497"/>
                <a:gd name="connsiteY10" fmla="*/ 121920 h 330200"/>
                <a:gd name="connsiteX11" fmla="*/ 792480 w 864497"/>
                <a:gd name="connsiteY11" fmla="*/ 116840 h 330200"/>
                <a:gd name="connsiteX12" fmla="*/ 772160 w 864497"/>
                <a:gd name="connsiteY12" fmla="*/ 106680 h 330200"/>
                <a:gd name="connsiteX13" fmla="*/ 726440 w 864497"/>
                <a:gd name="connsiteY13" fmla="*/ 101600 h 330200"/>
                <a:gd name="connsiteX14" fmla="*/ 645160 w 864497"/>
                <a:gd name="connsiteY14" fmla="*/ 106680 h 330200"/>
                <a:gd name="connsiteX15" fmla="*/ 619760 w 864497"/>
                <a:gd name="connsiteY15" fmla="*/ 101600 h 330200"/>
                <a:gd name="connsiteX16" fmla="*/ 614680 w 864497"/>
                <a:gd name="connsiteY16" fmla="*/ 86360 h 330200"/>
                <a:gd name="connsiteX17" fmla="*/ 604520 w 864497"/>
                <a:gd name="connsiteY17" fmla="*/ 71120 h 330200"/>
                <a:gd name="connsiteX18" fmla="*/ 594360 w 864497"/>
                <a:gd name="connsiteY18" fmla="*/ 40640 h 330200"/>
                <a:gd name="connsiteX19" fmla="*/ 563880 w 864497"/>
                <a:gd name="connsiteY19" fmla="*/ 20320 h 330200"/>
                <a:gd name="connsiteX20" fmla="*/ 533400 w 864497"/>
                <a:gd name="connsiteY20" fmla="*/ 5080 h 330200"/>
                <a:gd name="connsiteX21" fmla="*/ 492760 w 864497"/>
                <a:gd name="connsiteY21" fmla="*/ 0 h 330200"/>
                <a:gd name="connsiteX22" fmla="*/ 350520 w 864497"/>
                <a:gd name="connsiteY22" fmla="*/ 10160 h 330200"/>
                <a:gd name="connsiteX23" fmla="*/ 309880 w 864497"/>
                <a:gd name="connsiteY23" fmla="*/ 20320 h 330200"/>
                <a:gd name="connsiteX24" fmla="*/ 294640 w 864497"/>
                <a:gd name="connsiteY24" fmla="*/ 30480 h 330200"/>
                <a:gd name="connsiteX25" fmla="*/ 248920 w 864497"/>
                <a:gd name="connsiteY25" fmla="*/ 50800 h 330200"/>
                <a:gd name="connsiteX26" fmla="*/ 254000 w 864497"/>
                <a:gd name="connsiteY26" fmla="*/ 81280 h 330200"/>
                <a:gd name="connsiteX27" fmla="*/ 284480 w 864497"/>
                <a:gd name="connsiteY27" fmla="*/ 101600 h 330200"/>
                <a:gd name="connsiteX28" fmla="*/ 254000 w 864497"/>
                <a:gd name="connsiteY28" fmla="*/ 91440 h 330200"/>
                <a:gd name="connsiteX29" fmla="*/ 238760 w 864497"/>
                <a:gd name="connsiteY29" fmla="*/ 86360 h 330200"/>
                <a:gd name="connsiteX30" fmla="*/ 101600 w 864497"/>
                <a:gd name="connsiteY30" fmla="*/ 91440 h 330200"/>
                <a:gd name="connsiteX31" fmla="*/ 86360 w 864497"/>
                <a:gd name="connsiteY31" fmla="*/ 101600 h 330200"/>
                <a:gd name="connsiteX32" fmla="*/ 71120 w 864497"/>
                <a:gd name="connsiteY32" fmla="*/ 106680 h 330200"/>
                <a:gd name="connsiteX33" fmla="*/ 35560 w 864497"/>
                <a:gd name="connsiteY33" fmla="*/ 152400 h 330200"/>
                <a:gd name="connsiteX34" fmla="*/ 25400 w 864497"/>
                <a:gd name="connsiteY34" fmla="*/ 182880 h 330200"/>
                <a:gd name="connsiteX35" fmla="*/ 20320 w 864497"/>
                <a:gd name="connsiteY35" fmla="*/ 198120 h 330200"/>
                <a:gd name="connsiteX36" fmla="*/ 0 w 864497"/>
                <a:gd name="connsiteY36" fmla="*/ 289560 h 330200"/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56920 w 864497"/>
                <a:gd name="connsiteY3" fmla="*/ 304800 h 330200"/>
                <a:gd name="connsiteX4" fmla="*/ 792480 w 864497"/>
                <a:gd name="connsiteY4" fmla="*/ 314960 h 330200"/>
                <a:gd name="connsiteX5" fmla="*/ 822960 w 864497"/>
                <a:gd name="connsiteY5" fmla="*/ 320040 h 330200"/>
                <a:gd name="connsiteX6" fmla="*/ 853440 w 864497"/>
                <a:gd name="connsiteY6" fmla="*/ 330200 h 330200"/>
                <a:gd name="connsiteX7" fmla="*/ 863600 w 864497"/>
                <a:gd name="connsiteY7" fmla="*/ 314960 h 330200"/>
                <a:gd name="connsiteX8" fmla="*/ 858520 w 864497"/>
                <a:gd name="connsiteY8" fmla="*/ 172720 h 330200"/>
                <a:gd name="connsiteX9" fmla="*/ 807720 w 864497"/>
                <a:gd name="connsiteY9" fmla="*/ 121920 h 330200"/>
                <a:gd name="connsiteX10" fmla="*/ 792480 w 864497"/>
                <a:gd name="connsiteY10" fmla="*/ 116840 h 330200"/>
                <a:gd name="connsiteX11" fmla="*/ 772160 w 864497"/>
                <a:gd name="connsiteY11" fmla="*/ 106680 h 330200"/>
                <a:gd name="connsiteX12" fmla="*/ 726440 w 864497"/>
                <a:gd name="connsiteY12" fmla="*/ 101600 h 330200"/>
                <a:gd name="connsiteX13" fmla="*/ 645160 w 864497"/>
                <a:gd name="connsiteY13" fmla="*/ 106680 h 330200"/>
                <a:gd name="connsiteX14" fmla="*/ 619760 w 864497"/>
                <a:gd name="connsiteY14" fmla="*/ 101600 h 330200"/>
                <a:gd name="connsiteX15" fmla="*/ 614680 w 864497"/>
                <a:gd name="connsiteY15" fmla="*/ 86360 h 330200"/>
                <a:gd name="connsiteX16" fmla="*/ 604520 w 864497"/>
                <a:gd name="connsiteY16" fmla="*/ 71120 h 330200"/>
                <a:gd name="connsiteX17" fmla="*/ 594360 w 864497"/>
                <a:gd name="connsiteY17" fmla="*/ 40640 h 330200"/>
                <a:gd name="connsiteX18" fmla="*/ 563880 w 864497"/>
                <a:gd name="connsiteY18" fmla="*/ 20320 h 330200"/>
                <a:gd name="connsiteX19" fmla="*/ 533400 w 864497"/>
                <a:gd name="connsiteY19" fmla="*/ 5080 h 330200"/>
                <a:gd name="connsiteX20" fmla="*/ 492760 w 864497"/>
                <a:gd name="connsiteY20" fmla="*/ 0 h 330200"/>
                <a:gd name="connsiteX21" fmla="*/ 350520 w 864497"/>
                <a:gd name="connsiteY21" fmla="*/ 10160 h 330200"/>
                <a:gd name="connsiteX22" fmla="*/ 309880 w 864497"/>
                <a:gd name="connsiteY22" fmla="*/ 20320 h 330200"/>
                <a:gd name="connsiteX23" fmla="*/ 294640 w 864497"/>
                <a:gd name="connsiteY23" fmla="*/ 30480 h 330200"/>
                <a:gd name="connsiteX24" fmla="*/ 248920 w 864497"/>
                <a:gd name="connsiteY24" fmla="*/ 50800 h 330200"/>
                <a:gd name="connsiteX25" fmla="*/ 254000 w 864497"/>
                <a:gd name="connsiteY25" fmla="*/ 81280 h 330200"/>
                <a:gd name="connsiteX26" fmla="*/ 284480 w 864497"/>
                <a:gd name="connsiteY26" fmla="*/ 101600 h 330200"/>
                <a:gd name="connsiteX27" fmla="*/ 254000 w 864497"/>
                <a:gd name="connsiteY27" fmla="*/ 91440 h 330200"/>
                <a:gd name="connsiteX28" fmla="*/ 238760 w 864497"/>
                <a:gd name="connsiteY28" fmla="*/ 86360 h 330200"/>
                <a:gd name="connsiteX29" fmla="*/ 101600 w 864497"/>
                <a:gd name="connsiteY29" fmla="*/ 91440 h 330200"/>
                <a:gd name="connsiteX30" fmla="*/ 86360 w 864497"/>
                <a:gd name="connsiteY30" fmla="*/ 101600 h 330200"/>
                <a:gd name="connsiteX31" fmla="*/ 71120 w 864497"/>
                <a:gd name="connsiteY31" fmla="*/ 106680 h 330200"/>
                <a:gd name="connsiteX32" fmla="*/ 35560 w 864497"/>
                <a:gd name="connsiteY32" fmla="*/ 152400 h 330200"/>
                <a:gd name="connsiteX33" fmla="*/ 25400 w 864497"/>
                <a:gd name="connsiteY33" fmla="*/ 182880 h 330200"/>
                <a:gd name="connsiteX34" fmla="*/ 20320 w 864497"/>
                <a:gd name="connsiteY34" fmla="*/ 198120 h 330200"/>
                <a:gd name="connsiteX35" fmla="*/ 0 w 864497"/>
                <a:gd name="connsiteY35" fmla="*/ 289560 h 330200"/>
                <a:gd name="connsiteX0" fmla="*/ 0 w 864497"/>
                <a:gd name="connsiteY0" fmla="*/ 289560 h 330200"/>
                <a:gd name="connsiteX1" fmla="*/ 0 w 864497"/>
                <a:gd name="connsiteY1" fmla="*/ 289560 h 330200"/>
                <a:gd name="connsiteX2" fmla="*/ 624840 w 864497"/>
                <a:gd name="connsiteY2" fmla="*/ 289560 h 330200"/>
                <a:gd name="connsiteX3" fmla="*/ 792480 w 864497"/>
                <a:gd name="connsiteY3" fmla="*/ 314960 h 330200"/>
                <a:gd name="connsiteX4" fmla="*/ 822960 w 864497"/>
                <a:gd name="connsiteY4" fmla="*/ 320040 h 330200"/>
                <a:gd name="connsiteX5" fmla="*/ 853440 w 864497"/>
                <a:gd name="connsiteY5" fmla="*/ 330200 h 330200"/>
                <a:gd name="connsiteX6" fmla="*/ 863600 w 864497"/>
                <a:gd name="connsiteY6" fmla="*/ 314960 h 330200"/>
                <a:gd name="connsiteX7" fmla="*/ 858520 w 864497"/>
                <a:gd name="connsiteY7" fmla="*/ 172720 h 330200"/>
                <a:gd name="connsiteX8" fmla="*/ 807720 w 864497"/>
                <a:gd name="connsiteY8" fmla="*/ 121920 h 330200"/>
                <a:gd name="connsiteX9" fmla="*/ 792480 w 864497"/>
                <a:gd name="connsiteY9" fmla="*/ 116840 h 330200"/>
                <a:gd name="connsiteX10" fmla="*/ 772160 w 864497"/>
                <a:gd name="connsiteY10" fmla="*/ 106680 h 330200"/>
                <a:gd name="connsiteX11" fmla="*/ 726440 w 864497"/>
                <a:gd name="connsiteY11" fmla="*/ 101600 h 330200"/>
                <a:gd name="connsiteX12" fmla="*/ 645160 w 864497"/>
                <a:gd name="connsiteY12" fmla="*/ 106680 h 330200"/>
                <a:gd name="connsiteX13" fmla="*/ 619760 w 864497"/>
                <a:gd name="connsiteY13" fmla="*/ 101600 h 330200"/>
                <a:gd name="connsiteX14" fmla="*/ 614680 w 864497"/>
                <a:gd name="connsiteY14" fmla="*/ 86360 h 330200"/>
                <a:gd name="connsiteX15" fmla="*/ 604520 w 864497"/>
                <a:gd name="connsiteY15" fmla="*/ 71120 h 330200"/>
                <a:gd name="connsiteX16" fmla="*/ 594360 w 864497"/>
                <a:gd name="connsiteY16" fmla="*/ 40640 h 330200"/>
                <a:gd name="connsiteX17" fmla="*/ 563880 w 864497"/>
                <a:gd name="connsiteY17" fmla="*/ 20320 h 330200"/>
                <a:gd name="connsiteX18" fmla="*/ 533400 w 864497"/>
                <a:gd name="connsiteY18" fmla="*/ 5080 h 330200"/>
                <a:gd name="connsiteX19" fmla="*/ 492760 w 864497"/>
                <a:gd name="connsiteY19" fmla="*/ 0 h 330200"/>
                <a:gd name="connsiteX20" fmla="*/ 350520 w 864497"/>
                <a:gd name="connsiteY20" fmla="*/ 10160 h 330200"/>
                <a:gd name="connsiteX21" fmla="*/ 309880 w 864497"/>
                <a:gd name="connsiteY21" fmla="*/ 20320 h 330200"/>
                <a:gd name="connsiteX22" fmla="*/ 294640 w 864497"/>
                <a:gd name="connsiteY22" fmla="*/ 30480 h 330200"/>
                <a:gd name="connsiteX23" fmla="*/ 248920 w 864497"/>
                <a:gd name="connsiteY23" fmla="*/ 50800 h 330200"/>
                <a:gd name="connsiteX24" fmla="*/ 254000 w 864497"/>
                <a:gd name="connsiteY24" fmla="*/ 81280 h 330200"/>
                <a:gd name="connsiteX25" fmla="*/ 284480 w 864497"/>
                <a:gd name="connsiteY25" fmla="*/ 101600 h 330200"/>
                <a:gd name="connsiteX26" fmla="*/ 254000 w 864497"/>
                <a:gd name="connsiteY26" fmla="*/ 91440 h 330200"/>
                <a:gd name="connsiteX27" fmla="*/ 238760 w 864497"/>
                <a:gd name="connsiteY27" fmla="*/ 86360 h 330200"/>
                <a:gd name="connsiteX28" fmla="*/ 101600 w 864497"/>
                <a:gd name="connsiteY28" fmla="*/ 91440 h 330200"/>
                <a:gd name="connsiteX29" fmla="*/ 86360 w 864497"/>
                <a:gd name="connsiteY29" fmla="*/ 101600 h 330200"/>
                <a:gd name="connsiteX30" fmla="*/ 71120 w 864497"/>
                <a:gd name="connsiteY30" fmla="*/ 106680 h 330200"/>
                <a:gd name="connsiteX31" fmla="*/ 35560 w 864497"/>
                <a:gd name="connsiteY31" fmla="*/ 152400 h 330200"/>
                <a:gd name="connsiteX32" fmla="*/ 25400 w 864497"/>
                <a:gd name="connsiteY32" fmla="*/ 182880 h 330200"/>
                <a:gd name="connsiteX33" fmla="*/ 20320 w 864497"/>
                <a:gd name="connsiteY33" fmla="*/ 198120 h 330200"/>
                <a:gd name="connsiteX34" fmla="*/ 0 w 864497"/>
                <a:gd name="connsiteY34" fmla="*/ 289560 h 330200"/>
                <a:gd name="connsiteX0" fmla="*/ 0 w 866451"/>
                <a:gd name="connsiteY0" fmla="*/ 289560 h 327365"/>
                <a:gd name="connsiteX1" fmla="*/ 0 w 866451"/>
                <a:gd name="connsiteY1" fmla="*/ 289560 h 327365"/>
                <a:gd name="connsiteX2" fmla="*/ 624840 w 866451"/>
                <a:gd name="connsiteY2" fmla="*/ 289560 h 327365"/>
                <a:gd name="connsiteX3" fmla="*/ 792480 w 866451"/>
                <a:gd name="connsiteY3" fmla="*/ 314960 h 327365"/>
                <a:gd name="connsiteX4" fmla="*/ 822960 w 866451"/>
                <a:gd name="connsiteY4" fmla="*/ 320040 h 327365"/>
                <a:gd name="connsiteX5" fmla="*/ 863600 w 866451"/>
                <a:gd name="connsiteY5" fmla="*/ 314960 h 327365"/>
                <a:gd name="connsiteX6" fmla="*/ 858520 w 866451"/>
                <a:gd name="connsiteY6" fmla="*/ 172720 h 327365"/>
                <a:gd name="connsiteX7" fmla="*/ 807720 w 866451"/>
                <a:gd name="connsiteY7" fmla="*/ 121920 h 327365"/>
                <a:gd name="connsiteX8" fmla="*/ 792480 w 866451"/>
                <a:gd name="connsiteY8" fmla="*/ 116840 h 327365"/>
                <a:gd name="connsiteX9" fmla="*/ 772160 w 866451"/>
                <a:gd name="connsiteY9" fmla="*/ 106680 h 327365"/>
                <a:gd name="connsiteX10" fmla="*/ 726440 w 866451"/>
                <a:gd name="connsiteY10" fmla="*/ 101600 h 327365"/>
                <a:gd name="connsiteX11" fmla="*/ 645160 w 866451"/>
                <a:gd name="connsiteY11" fmla="*/ 106680 h 327365"/>
                <a:gd name="connsiteX12" fmla="*/ 619760 w 866451"/>
                <a:gd name="connsiteY12" fmla="*/ 101600 h 327365"/>
                <a:gd name="connsiteX13" fmla="*/ 614680 w 866451"/>
                <a:gd name="connsiteY13" fmla="*/ 86360 h 327365"/>
                <a:gd name="connsiteX14" fmla="*/ 604520 w 866451"/>
                <a:gd name="connsiteY14" fmla="*/ 71120 h 327365"/>
                <a:gd name="connsiteX15" fmla="*/ 594360 w 866451"/>
                <a:gd name="connsiteY15" fmla="*/ 40640 h 327365"/>
                <a:gd name="connsiteX16" fmla="*/ 563880 w 866451"/>
                <a:gd name="connsiteY16" fmla="*/ 20320 h 327365"/>
                <a:gd name="connsiteX17" fmla="*/ 533400 w 866451"/>
                <a:gd name="connsiteY17" fmla="*/ 5080 h 327365"/>
                <a:gd name="connsiteX18" fmla="*/ 492760 w 866451"/>
                <a:gd name="connsiteY18" fmla="*/ 0 h 327365"/>
                <a:gd name="connsiteX19" fmla="*/ 350520 w 866451"/>
                <a:gd name="connsiteY19" fmla="*/ 10160 h 327365"/>
                <a:gd name="connsiteX20" fmla="*/ 309880 w 866451"/>
                <a:gd name="connsiteY20" fmla="*/ 20320 h 327365"/>
                <a:gd name="connsiteX21" fmla="*/ 294640 w 866451"/>
                <a:gd name="connsiteY21" fmla="*/ 30480 h 327365"/>
                <a:gd name="connsiteX22" fmla="*/ 248920 w 866451"/>
                <a:gd name="connsiteY22" fmla="*/ 50800 h 327365"/>
                <a:gd name="connsiteX23" fmla="*/ 254000 w 866451"/>
                <a:gd name="connsiteY23" fmla="*/ 81280 h 327365"/>
                <a:gd name="connsiteX24" fmla="*/ 284480 w 866451"/>
                <a:gd name="connsiteY24" fmla="*/ 101600 h 327365"/>
                <a:gd name="connsiteX25" fmla="*/ 254000 w 866451"/>
                <a:gd name="connsiteY25" fmla="*/ 91440 h 327365"/>
                <a:gd name="connsiteX26" fmla="*/ 238760 w 866451"/>
                <a:gd name="connsiteY26" fmla="*/ 86360 h 327365"/>
                <a:gd name="connsiteX27" fmla="*/ 101600 w 866451"/>
                <a:gd name="connsiteY27" fmla="*/ 91440 h 327365"/>
                <a:gd name="connsiteX28" fmla="*/ 86360 w 866451"/>
                <a:gd name="connsiteY28" fmla="*/ 101600 h 327365"/>
                <a:gd name="connsiteX29" fmla="*/ 71120 w 866451"/>
                <a:gd name="connsiteY29" fmla="*/ 106680 h 327365"/>
                <a:gd name="connsiteX30" fmla="*/ 35560 w 866451"/>
                <a:gd name="connsiteY30" fmla="*/ 152400 h 327365"/>
                <a:gd name="connsiteX31" fmla="*/ 25400 w 866451"/>
                <a:gd name="connsiteY31" fmla="*/ 182880 h 327365"/>
                <a:gd name="connsiteX32" fmla="*/ 20320 w 866451"/>
                <a:gd name="connsiteY32" fmla="*/ 198120 h 327365"/>
                <a:gd name="connsiteX33" fmla="*/ 0 w 866451"/>
                <a:gd name="connsiteY33" fmla="*/ 289560 h 327365"/>
                <a:gd name="connsiteX0" fmla="*/ 0 w 868709"/>
                <a:gd name="connsiteY0" fmla="*/ 289560 h 326501"/>
                <a:gd name="connsiteX1" fmla="*/ 0 w 868709"/>
                <a:gd name="connsiteY1" fmla="*/ 289560 h 326501"/>
                <a:gd name="connsiteX2" fmla="*/ 624840 w 868709"/>
                <a:gd name="connsiteY2" fmla="*/ 289560 h 326501"/>
                <a:gd name="connsiteX3" fmla="*/ 792480 w 868709"/>
                <a:gd name="connsiteY3" fmla="*/ 314960 h 326501"/>
                <a:gd name="connsiteX4" fmla="*/ 863600 w 868709"/>
                <a:gd name="connsiteY4" fmla="*/ 314960 h 326501"/>
                <a:gd name="connsiteX5" fmla="*/ 858520 w 868709"/>
                <a:gd name="connsiteY5" fmla="*/ 172720 h 326501"/>
                <a:gd name="connsiteX6" fmla="*/ 807720 w 868709"/>
                <a:gd name="connsiteY6" fmla="*/ 121920 h 326501"/>
                <a:gd name="connsiteX7" fmla="*/ 792480 w 868709"/>
                <a:gd name="connsiteY7" fmla="*/ 116840 h 326501"/>
                <a:gd name="connsiteX8" fmla="*/ 772160 w 868709"/>
                <a:gd name="connsiteY8" fmla="*/ 106680 h 326501"/>
                <a:gd name="connsiteX9" fmla="*/ 726440 w 868709"/>
                <a:gd name="connsiteY9" fmla="*/ 101600 h 326501"/>
                <a:gd name="connsiteX10" fmla="*/ 645160 w 868709"/>
                <a:gd name="connsiteY10" fmla="*/ 106680 h 326501"/>
                <a:gd name="connsiteX11" fmla="*/ 619760 w 868709"/>
                <a:gd name="connsiteY11" fmla="*/ 101600 h 326501"/>
                <a:gd name="connsiteX12" fmla="*/ 614680 w 868709"/>
                <a:gd name="connsiteY12" fmla="*/ 86360 h 326501"/>
                <a:gd name="connsiteX13" fmla="*/ 604520 w 868709"/>
                <a:gd name="connsiteY13" fmla="*/ 71120 h 326501"/>
                <a:gd name="connsiteX14" fmla="*/ 594360 w 868709"/>
                <a:gd name="connsiteY14" fmla="*/ 40640 h 326501"/>
                <a:gd name="connsiteX15" fmla="*/ 563880 w 868709"/>
                <a:gd name="connsiteY15" fmla="*/ 20320 h 326501"/>
                <a:gd name="connsiteX16" fmla="*/ 533400 w 868709"/>
                <a:gd name="connsiteY16" fmla="*/ 5080 h 326501"/>
                <a:gd name="connsiteX17" fmla="*/ 492760 w 868709"/>
                <a:gd name="connsiteY17" fmla="*/ 0 h 326501"/>
                <a:gd name="connsiteX18" fmla="*/ 350520 w 868709"/>
                <a:gd name="connsiteY18" fmla="*/ 10160 h 326501"/>
                <a:gd name="connsiteX19" fmla="*/ 309880 w 868709"/>
                <a:gd name="connsiteY19" fmla="*/ 20320 h 326501"/>
                <a:gd name="connsiteX20" fmla="*/ 294640 w 868709"/>
                <a:gd name="connsiteY20" fmla="*/ 30480 h 326501"/>
                <a:gd name="connsiteX21" fmla="*/ 248920 w 868709"/>
                <a:gd name="connsiteY21" fmla="*/ 50800 h 326501"/>
                <a:gd name="connsiteX22" fmla="*/ 254000 w 868709"/>
                <a:gd name="connsiteY22" fmla="*/ 81280 h 326501"/>
                <a:gd name="connsiteX23" fmla="*/ 284480 w 868709"/>
                <a:gd name="connsiteY23" fmla="*/ 101600 h 326501"/>
                <a:gd name="connsiteX24" fmla="*/ 254000 w 868709"/>
                <a:gd name="connsiteY24" fmla="*/ 91440 h 326501"/>
                <a:gd name="connsiteX25" fmla="*/ 238760 w 868709"/>
                <a:gd name="connsiteY25" fmla="*/ 86360 h 326501"/>
                <a:gd name="connsiteX26" fmla="*/ 101600 w 868709"/>
                <a:gd name="connsiteY26" fmla="*/ 91440 h 326501"/>
                <a:gd name="connsiteX27" fmla="*/ 86360 w 868709"/>
                <a:gd name="connsiteY27" fmla="*/ 101600 h 326501"/>
                <a:gd name="connsiteX28" fmla="*/ 71120 w 868709"/>
                <a:gd name="connsiteY28" fmla="*/ 106680 h 326501"/>
                <a:gd name="connsiteX29" fmla="*/ 35560 w 868709"/>
                <a:gd name="connsiteY29" fmla="*/ 152400 h 326501"/>
                <a:gd name="connsiteX30" fmla="*/ 25400 w 868709"/>
                <a:gd name="connsiteY30" fmla="*/ 182880 h 326501"/>
                <a:gd name="connsiteX31" fmla="*/ 20320 w 868709"/>
                <a:gd name="connsiteY31" fmla="*/ 198120 h 326501"/>
                <a:gd name="connsiteX32" fmla="*/ 0 w 868709"/>
                <a:gd name="connsiteY32" fmla="*/ 289560 h 326501"/>
                <a:gd name="connsiteX0" fmla="*/ 0 w 881126"/>
                <a:gd name="connsiteY0" fmla="*/ 289560 h 320211"/>
                <a:gd name="connsiteX1" fmla="*/ 0 w 881126"/>
                <a:gd name="connsiteY1" fmla="*/ 289560 h 320211"/>
                <a:gd name="connsiteX2" fmla="*/ 624840 w 881126"/>
                <a:gd name="connsiteY2" fmla="*/ 289560 h 320211"/>
                <a:gd name="connsiteX3" fmla="*/ 863600 w 881126"/>
                <a:gd name="connsiteY3" fmla="*/ 314960 h 320211"/>
                <a:gd name="connsiteX4" fmla="*/ 858520 w 881126"/>
                <a:gd name="connsiteY4" fmla="*/ 172720 h 320211"/>
                <a:gd name="connsiteX5" fmla="*/ 807720 w 881126"/>
                <a:gd name="connsiteY5" fmla="*/ 121920 h 320211"/>
                <a:gd name="connsiteX6" fmla="*/ 792480 w 881126"/>
                <a:gd name="connsiteY6" fmla="*/ 116840 h 320211"/>
                <a:gd name="connsiteX7" fmla="*/ 772160 w 881126"/>
                <a:gd name="connsiteY7" fmla="*/ 106680 h 320211"/>
                <a:gd name="connsiteX8" fmla="*/ 726440 w 881126"/>
                <a:gd name="connsiteY8" fmla="*/ 101600 h 320211"/>
                <a:gd name="connsiteX9" fmla="*/ 645160 w 881126"/>
                <a:gd name="connsiteY9" fmla="*/ 106680 h 320211"/>
                <a:gd name="connsiteX10" fmla="*/ 619760 w 881126"/>
                <a:gd name="connsiteY10" fmla="*/ 101600 h 320211"/>
                <a:gd name="connsiteX11" fmla="*/ 614680 w 881126"/>
                <a:gd name="connsiteY11" fmla="*/ 86360 h 320211"/>
                <a:gd name="connsiteX12" fmla="*/ 604520 w 881126"/>
                <a:gd name="connsiteY12" fmla="*/ 71120 h 320211"/>
                <a:gd name="connsiteX13" fmla="*/ 594360 w 881126"/>
                <a:gd name="connsiteY13" fmla="*/ 40640 h 320211"/>
                <a:gd name="connsiteX14" fmla="*/ 563880 w 881126"/>
                <a:gd name="connsiteY14" fmla="*/ 20320 h 320211"/>
                <a:gd name="connsiteX15" fmla="*/ 533400 w 881126"/>
                <a:gd name="connsiteY15" fmla="*/ 5080 h 320211"/>
                <a:gd name="connsiteX16" fmla="*/ 492760 w 881126"/>
                <a:gd name="connsiteY16" fmla="*/ 0 h 320211"/>
                <a:gd name="connsiteX17" fmla="*/ 350520 w 881126"/>
                <a:gd name="connsiteY17" fmla="*/ 10160 h 320211"/>
                <a:gd name="connsiteX18" fmla="*/ 309880 w 881126"/>
                <a:gd name="connsiteY18" fmla="*/ 20320 h 320211"/>
                <a:gd name="connsiteX19" fmla="*/ 294640 w 881126"/>
                <a:gd name="connsiteY19" fmla="*/ 30480 h 320211"/>
                <a:gd name="connsiteX20" fmla="*/ 248920 w 881126"/>
                <a:gd name="connsiteY20" fmla="*/ 50800 h 320211"/>
                <a:gd name="connsiteX21" fmla="*/ 254000 w 881126"/>
                <a:gd name="connsiteY21" fmla="*/ 81280 h 320211"/>
                <a:gd name="connsiteX22" fmla="*/ 284480 w 881126"/>
                <a:gd name="connsiteY22" fmla="*/ 101600 h 320211"/>
                <a:gd name="connsiteX23" fmla="*/ 254000 w 881126"/>
                <a:gd name="connsiteY23" fmla="*/ 91440 h 320211"/>
                <a:gd name="connsiteX24" fmla="*/ 238760 w 881126"/>
                <a:gd name="connsiteY24" fmla="*/ 86360 h 320211"/>
                <a:gd name="connsiteX25" fmla="*/ 101600 w 881126"/>
                <a:gd name="connsiteY25" fmla="*/ 91440 h 320211"/>
                <a:gd name="connsiteX26" fmla="*/ 86360 w 881126"/>
                <a:gd name="connsiteY26" fmla="*/ 101600 h 320211"/>
                <a:gd name="connsiteX27" fmla="*/ 71120 w 881126"/>
                <a:gd name="connsiteY27" fmla="*/ 106680 h 320211"/>
                <a:gd name="connsiteX28" fmla="*/ 35560 w 881126"/>
                <a:gd name="connsiteY28" fmla="*/ 152400 h 320211"/>
                <a:gd name="connsiteX29" fmla="*/ 25400 w 881126"/>
                <a:gd name="connsiteY29" fmla="*/ 182880 h 320211"/>
                <a:gd name="connsiteX30" fmla="*/ 20320 w 881126"/>
                <a:gd name="connsiteY30" fmla="*/ 198120 h 320211"/>
                <a:gd name="connsiteX31" fmla="*/ 0 w 881126"/>
                <a:gd name="connsiteY31" fmla="*/ 289560 h 320211"/>
                <a:gd name="connsiteX0" fmla="*/ 0 w 868489"/>
                <a:gd name="connsiteY0" fmla="*/ 289560 h 290374"/>
                <a:gd name="connsiteX1" fmla="*/ 0 w 868489"/>
                <a:gd name="connsiteY1" fmla="*/ 289560 h 290374"/>
                <a:gd name="connsiteX2" fmla="*/ 624840 w 868489"/>
                <a:gd name="connsiteY2" fmla="*/ 289560 h 290374"/>
                <a:gd name="connsiteX3" fmla="*/ 844550 w 868489"/>
                <a:gd name="connsiteY3" fmla="*/ 255905 h 290374"/>
                <a:gd name="connsiteX4" fmla="*/ 858520 w 868489"/>
                <a:gd name="connsiteY4" fmla="*/ 172720 h 290374"/>
                <a:gd name="connsiteX5" fmla="*/ 807720 w 868489"/>
                <a:gd name="connsiteY5" fmla="*/ 121920 h 290374"/>
                <a:gd name="connsiteX6" fmla="*/ 792480 w 868489"/>
                <a:gd name="connsiteY6" fmla="*/ 116840 h 290374"/>
                <a:gd name="connsiteX7" fmla="*/ 772160 w 868489"/>
                <a:gd name="connsiteY7" fmla="*/ 106680 h 290374"/>
                <a:gd name="connsiteX8" fmla="*/ 726440 w 868489"/>
                <a:gd name="connsiteY8" fmla="*/ 101600 h 290374"/>
                <a:gd name="connsiteX9" fmla="*/ 645160 w 868489"/>
                <a:gd name="connsiteY9" fmla="*/ 106680 h 290374"/>
                <a:gd name="connsiteX10" fmla="*/ 619760 w 868489"/>
                <a:gd name="connsiteY10" fmla="*/ 101600 h 290374"/>
                <a:gd name="connsiteX11" fmla="*/ 614680 w 868489"/>
                <a:gd name="connsiteY11" fmla="*/ 86360 h 290374"/>
                <a:gd name="connsiteX12" fmla="*/ 604520 w 868489"/>
                <a:gd name="connsiteY12" fmla="*/ 71120 h 290374"/>
                <a:gd name="connsiteX13" fmla="*/ 594360 w 868489"/>
                <a:gd name="connsiteY13" fmla="*/ 40640 h 290374"/>
                <a:gd name="connsiteX14" fmla="*/ 563880 w 868489"/>
                <a:gd name="connsiteY14" fmla="*/ 20320 h 290374"/>
                <a:gd name="connsiteX15" fmla="*/ 533400 w 868489"/>
                <a:gd name="connsiteY15" fmla="*/ 5080 h 290374"/>
                <a:gd name="connsiteX16" fmla="*/ 492760 w 868489"/>
                <a:gd name="connsiteY16" fmla="*/ 0 h 290374"/>
                <a:gd name="connsiteX17" fmla="*/ 350520 w 868489"/>
                <a:gd name="connsiteY17" fmla="*/ 10160 h 290374"/>
                <a:gd name="connsiteX18" fmla="*/ 309880 w 868489"/>
                <a:gd name="connsiteY18" fmla="*/ 20320 h 290374"/>
                <a:gd name="connsiteX19" fmla="*/ 294640 w 868489"/>
                <a:gd name="connsiteY19" fmla="*/ 30480 h 290374"/>
                <a:gd name="connsiteX20" fmla="*/ 248920 w 868489"/>
                <a:gd name="connsiteY20" fmla="*/ 50800 h 290374"/>
                <a:gd name="connsiteX21" fmla="*/ 254000 w 868489"/>
                <a:gd name="connsiteY21" fmla="*/ 81280 h 290374"/>
                <a:gd name="connsiteX22" fmla="*/ 284480 w 868489"/>
                <a:gd name="connsiteY22" fmla="*/ 101600 h 290374"/>
                <a:gd name="connsiteX23" fmla="*/ 254000 w 868489"/>
                <a:gd name="connsiteY23" fmla="*/ 91440 h 290374"/>
                <a:gd name="connsiteX24" fmla="*/ 238760 w 868489"/>
                <a:gd name="connsiteY24" fmla="*/ 86360 h 290374"/>
                <a:gd name="connsiteX25" fmla="*/ 101600 w 868489"/>
                <a:gd name="connsiteY25" fmla="*/ 91440 h 290374"/>
                <a:gd name="connsiteX26" fmla="*/ 86360 w 868489"/>
                <a:gd name="connsiteY26" fmla="*/ 101600 h 290374"/>
                <a:gd name="connsiteX27" fmla="*/ 71120 w 868489"/>
                <a:gd name="connsiteY27" fmla="*/ 106680 h 290374"/>
                <a:gd name="connsiteX28" fmla="*/ 35560 w 868489"/>
                <a:gd name="connsiteY28" fmla="*/ 152400 h 290374"/>
                <a:gd name="connsiteX29" fmla="*/ 25400 w 868489"/>
                <a:gd name="connsiteY29" fmla="*/ 182880 h 290374"/>
                <a:gd name="connsiteX30" fmla="*/ 20320 w 868489"/>
                <a:gd name="connsiteY30" fmla="*/ 198120 h 290374"/>
                <a:gd name="connsiteX31" fmla="*/ 0 w 868489"/>
                <a:gd name="connsiteY31" fmla="*/ 289560 h 290374"/>
                <a:gd name="connsiteX0" fmla="*/ 0 w 868489"/>
                <a:gd name="connsiteY0" fmla="*/ 289560 h 290374"/>
                <a:gd name="connsiteX1" fmla="*/ 0 w 868489"/>
                <a:gd name="connsiteY1" fmla="*/ 289560 h 290374"/>
                <a:gd name="connsiteX2" fmla="*/ 624840 w 868489"/>
                <a:gd name="connsiteY2" fmla="*/ 289560 h 290374"/>
                <a:gd name="connsiteX3" fmla="*/ 844550 w 868489"/>
                <a:gd name="connsiteY3" fmla="*/ 255905 h 290374"/>
                <a:gd name="connsiteX4" fmla="*/ 858520 w 868489"/>
                <a:gd name="connsiteY4" fmla="*/ 172720 h 290374"/>
                <a:gd name="connsiteX5" fmla="*/ 807720 w 868489"/>
                <a:gd name="connsiteY5" fmla="*/ 121920 h 290374"/>
                <a:gd name="connsiteX6" fmla="*/ 792480 w 868489"/>
                <a:gd name="connsiteY6" fmla="*/ 116840 h 290374"/>
                <a:gd name="connsiteX7" fmla="*/ 772160 w 868489"/>
                <a:gd name="connsiteY7" fmla="*/ 106680 h 290374"/>
                <a:gd name="connsiteX8" fmla="*/ 726440 w 868489"/>
                <a:gd name="connsiteY8" fmla="*/ 101600 h 290374"/>
                <a:gd name="connsiteX9" fmla="*/ 645160 w 868489"/>
                <a:gd name="connsiteY9" fmla="*/ 106680 h 290374"/>
                <a:gd name="connsiteX10" fmla="*/ 619760 w 868489"/>
                <a:gd name="connsiteY10" fmla="*/ 101600 h 290374"/>
                <a:gd name="connsiteX11" fmla="*/ 614680 w 868489"/>
                <a:gd name="connsiteY11" fmla="*/ 86360 h 290374"/>
                <a:gd name="connsiteX12" fmla="*/ 604520 w 868489"/>
                <a:gd name="connsiteY12" fmla="*/ 71120 h 290374"/>
                <a:gd name="connsiteX13" fmla="*/ 594360 w 868489"/>
                <a:gd name="connsiteY13" fmla="*/ 40640 h 290374"/>
                <a:gd name="connsiteX14" fmla="*/ 563880 w 868489"/>
                <a:gd name="connsiteY14" fmla="*/ 20320 h 290374"/>
                <a:gd name="connsiteX15" fmla="*/ 533400 w 868489"/>
                <a:gd name="connsiteY15" fmla="*/ 5080 h 290374"/>
                <a:gd name="connsiteX16" fmla="*/ 492760 w 868489"/>
                <a:gd name="connsiteY16" fmla="*/ 0 h 290374"/>
                <a:gd name="connsiteX17" fmla="*/ 350520 w 868489"/>
                <a:gd name="connsiteY17" fmla="*/ 10160 h 290374"/>
                <a:gd name="connsiteX18" fmla="*/ 309880 w 868489"/>
                <a:gd name="connsiteY18" fmla="*/ 20320 h 290374"/>
                <a:gd name="connsiteX19" fmla="*/ 294640 w 868489"/>
                <a:gd name="connsiteY19" fmla="*/ 30480 h 290374"/>
                <a:gd name="connsiteX20" fmla="*/ 248920 w 868489"/>
                <a:gd name="connsiteY20" fmla="*/ 50800 h 290374"/>
                <a:gd name="connsiteX21" fmla="*/ 254000 w 868489"/>
                <a:gd name="connsiteY21" fmla="*/ 81280 h 290374"/>
                <a:gd name="connsiteX22" fmla="*/ 284480 w 868489"/>
                <a:gd name="connsiteY22" fmla="*/ 101600 h 290374"/>
                <a:gd name="connsiteX23" fmla="*/ 254000 w 868489"/>
                <a:gd name="connsiteY23" fmla="*/ 91440 h 290374"/>
                <a:gd name="connsiteX24" fmla="*/ 238760 w 868489"/>
                <a:gd name="connsiteY24" fmla="*/ 86360 h 290374"/>
                <a:gd name="connsiteX25" fmla="*/ 101600 w 868489"/>
                <a:gd name="connsiteY25" fmla="*/ 91440 h 290374"/>
                <a:gd name="connsiteX26" fmla="*/ 86360 w 868489"/>
                <a:gd name="connsiteY26" fmla="*/ 101600 h 290374"/>
                <a:gd name="connsiteX27" fmla="*/ 71120 w 868489"/>
                <a:gd name="connsiteY27" fmla="*/ 106680 h 290374"/>
                <a:gd name="connsiteX28" fmla="*/ 35560 w 868489"/>
                <a:gd name="connsiteY28" fmla="*/ 152400 h 290374"/>
                <a:gd name="connsiteX29" fmla="*/ 25400 w 868489"/>
                <a:gd name="connsiteY29" fmla="*/ 182880 h 290374"/>
                <a:gd name="connsiteX30" fmla="*/ 20320 w 868489"/>
                <a:gd name="connsiteY30" fmla="*/ 198120 h 290374"/>
                <a:gd name="connsiteX31" fmla="*/ 0 w 868489"/>
                <a:gd name="connsiteY31" fmla="*/ 289560 h 290374"/>
                <a:gd name="connsiteX0" fmla="*/ 0 w 876033"/>
                <a:gd name="connsiteY0" fmla="*/ 289560 h 293133"/>
                <a:gd name="connsiteX1" fmla="*/ 0 w 876033"/>
                <a:gd name="connsiteY1" fmla="*/ 289560 h 293133"/>
                <a:gd name="connsiteX2" fmla="*/ 624840 w 876033"/>
                <a:gd name="connsiteY2" fmla="*/ 289560 h 293133"/>
                <a:gd name="connsiteX3" fmla="*/ 855980 w 876033"/>
                <a:gd name="connsiteY3" fmla="*/ 282575 h 293133"/>
                <a:gd name="connsiteX4" fmla="*/ 858520 w 876033"/>
                <a:gd name="connsiteY4" fmla="*/ 172720 h 293133"/>
                <a:gd name="connsiteX5" fmla="*/ 807720 w 876033"/>
                <a:gd name="connsiteY5" fmla="*/ 121920 h 293133"/>
                <a:gd name="connsiteX6" fmla="*/ 792480 w 876033"/>
                <a:gd name="connsiteY6" fmla="*/ 116840 h 293133"/>
                <a:gd name="connsiteX7" fmla="*/ 772160 w 876033"/>
                <a:gd name="connsiteY7" fmla="*/ 106680 h 293133"/>
                <a:gd name="connsiteX8" fmla="*/ 726440 w 876033"/>
                <a:gd name="connsiteY8" fmla="*/ 101600 h 293133"/>
                <a:gd name="connsiteX9" fmla="*/ 645160 w 876033"/>
                <a:gd name="connsiteY9" fmla="*/ 106680 h 293133"/>
                <a:gd name="connsiteX10" fmla="*/ 619760 w 876033"/>
                <a:gd name="connsiteY10" fmla="*/ 101600 h 293133"/>
                <a:gd name="connsiteX11" fmla="*/ 614680 w 876033"/>
                <a:gd name="connsiteY11" fmla="*/ 86360 h 293133"/>
                <a:gd name="connsiteX12" fmla="*/ 604520 w 876033"/>
                <a:gd name="connsiteY12" fmla="*/ 71120 h 293133"/>
                <a:gd name="connsiteX13" fmla="*/ 594360 w 876033"/>
                <a:gd name="connsiteY13" fmla="*/ 40640 h 293133"/>
                <a:gd name="connsiteX14" fmla="*/ 563880 w 876033"/>
                <a:gd name="connsiteY14" fmla="*/ 20320 h 293133"/>
                <a:gd name="connsiteX15" fmla="*/ 533400 w 876033"/>
                <a:gd name="connsiteY15" fmla="*/ 5080 h 293133"/>
                <a:gd name="connsiteX16" fmla="*/ 492760 w 876033"/>
                <a:gd name="connsiteY16" fmla="*/ 0 h 293133"/>
                <a:gd name="connsiteX17" fmla="*/ 350520 w 876033"/>
                <a:gd name="connsiteY17" fmla="*/ 10160 h 293133"/>
                <a:gd name="connsiteX18" fmla="*/ 309880 w 876033"/>
                <a:gd name="connsiteY18" fmla="*/ 20320 h 293133"/>
                <a:gd name="connsiteX19" fmla="*/ 294640 w 876033"/>
                <a:gd name="connsiteY19" fmla="*/ 30480 h 293133"/>
                <a:gd name="connsiteX20" fmla="*/ 248920 w 876033"/>
                <a:gd name="connsiteY20" fmla="*/ 50800 h 293133"/>
                <a:gd name="connsiteX21" fmla="*/ 254000 w 876033"/>
                <a:gd name="connsiteY21" fmla="*/ 81280 h 293133"/>
                <a:gd name="connsiteX22" fmla="*/ 284480 w 876033"/>
                <a:gd name="connsiteY22" fmla="*/ 101600 h 293133"/>
                <a:gd name="connsiteX23" fmla="*/ 254000 w 876033"/>
                <a:gd name="connsiteY23" fmla="*/ 91440 h 293133"/>
                <a:gd name="connsiteX24" fmla="*/ 238760 w 876033"/>
                <a:gd name="connsiteY24" fmla="*/ 86360 h 293133"/>
                <a:gd name="connsiteX25" fmla="*/ 101600 w 876033"/>
                <a:gd name="connsiteY25" fmla="*/ 91440 h 293133"/>
                <a:gd name="connsiteX26" fmla="*/ 86360 w 876033"/>
                <a:gd name="connsiteY26" fmla="*/ 101600 h 293133"/>
                <a:gd name="connsiteX27" fmla="*/ 71120 w 876033"/>
                <a:gd name="connsiteY27" fmla="*/ 106680 h 293133"/>
                <a:gd name="connsiteX28" fmla="*/ 35560 w 876033"/>
                <a:gd name="connsiteY28" fmla="*/ 152400 h 293133"/>
                <a:gd name="connsiteX29" fmla="*/ 25400 w 876033"/>
                <a:gd name="connsiteY29" fmla="*/ 182880 h 293133"/>
                <a:gd name="connsiteX30" fmla="*/ 20320 w 876033"/>
                <a:gd name="connsiteY30" fmla="*/ 198120 h 293133"/>
                <a:gd name="connsiteX31" fmla="*/ 0 w 876033"/>
                <a:gd name="connsiteY31" fmla="*/ 289560 h 293133"/>
                <a:gd name="connsiteX0" fmla="*/ 0 w 876033"/>
                <a:gd name="connsiteY0" fmla="*/ 289560 h 289606"/>
                <a:gd name="connsiteX1" fmla="*/ 0 w 876033"/>
                <a:gd name="connsiteY1" fmla="*/ 289560 h 289606"/>
                <a:gd name="connsiteX2" fmla="*/ 624840 w 876033"/>
                <a:gd name="connsiteY2" fmla="*/ 289560 h 289606"/>
                <a:gd name="connsiteX3" fmla="*/ 855980 w 876033"/>
                <a:gd name="connsiteY3" fmla="*/ 282575 h 289606"/>
                <a:gd name="connsiteX4" fmla="*/ 858520 w 876033"/>
                <a:gd name="connsiteY4" fmla="*/ 172720 h 289606"/>
                <a:gd name="connsiteX5" fmla="*/ 807720 w 876033"/>
                <a:gd name="connsiteY5" fmla="*/ 121920 h 289606"/>
                <a:gd name="connsiteX6" fmla="*/ 792480 w 876033"/>
                <a:gd name="connsiteY6" fmla="*/ 116840 h 289606"/>
                <a:gd name="connsiteX7" fmla="*/ 772160 w 876033"/>
                <a:gd name="connsiteY7" fmla="*/ 106680 h 289606"/>
                <a:gd name="connsiteX8" fmla="*/ 726440 w 876033"/>
                <a:gd name="connsiteY8" fmla="*/ 101600 h 289606"/>
                <a:gd name="connsiteX9" fmla="*/ 645160 w 876033"/>
                <a:gd name="connsiteY9" fmla="*/ 106680 h 289606"/>
                <a:gd name="connsiteX10" fmla="*/ 619760 w 876033"/>
                <a:gd name="connsiteY10" fmla="*/ 101600 h 289606"/>
                <a:gd name="connsiteX11" fmla="*/ 614680 w 876033"/>
                <a:gd name="connsiteY11" fmla="*/ 86360 h 289606"/>
                <a:gd name="connsiteX12" fmla="*/ 604520 w 876033"/>
                <a:gd name="connsiteY12" fmla="*/ 71120 h 289606"/>
                <a:gd name="connsiteX13" fmla="*/ 594360 w 876033"/>
                <a:gd name="connsiteY13" fmla="*/ 40640 h 289606"/>
                <a:gd name="connsiteX14" fmla="*/ 563880 w 876033"/>
                <a:gd name="connsiteY14" fmla="*/ 20320 h 289606"/>
                <a:gd name="connsiteX15" fmla="*/ 533400 w 876033"/>
                <a:gd name="connsiteY15" fmla="*/ 5080 h 289606"/>
                <a:gd name="connsiteX16" fmla="*/ 492760 w 876033"/>
                <a:gd name="connsiteY16" fmla="*/ 0 h 289606"/>
                <a:gd name="connsiteX17" fmla="*/ 350520 w 876033"/>
                <a:gd name="connsiteY17" fmla="*/ 10160 h 289606"/>
                <a:gd name="connsiteX18" fmla="*/ 309880 w 876033"/>
                <a:gd name="connsiteY18" fmla="*/ 20320 h 289606"/>
                <a:gd name="connsiteX19" fmla="*/ 294640 w 876033"/>
                <a:gd name="connsiteY19" fmla="*/ 30480 h 289606"/>
                <a:gd name="connsiteX20" fmla="*/ 248920 w 876033"/>
                <a:gd name="connsiteY20" fmla="*/ 50800 h 289606"/>
                <a:gd name="connsiteX21" fmla="*/ 254000 w 876033"/>
                <a:gd name="connsiteY21" fmla="*/ 81280 h 289606"/>
                <a:gd name="connsiteX22" fmla="*/ 284480 w 876033"/>
                <a:gd name="connsiteY22" fmla="*/ 101600 h 289606"/>
                <a:gd name="connsiteX23" fmla="*/ 254000 w 876033"/>
                <a:gd name="connsiteY23" fmla="*/ 91440 h 289606"/>
                <a:gd name="connsiteX24" fmla="*/ 238760 w 876033"/>
                <a:gd name="connsiteY24" fmla="*/ 86360 h 289606"/>
                <a:gd name="connsiteX25" fmla="*/ 101600 w 876033"/>
                <a:gd name="connsiteY25" fmla="*/ 91440 h 289606"/>
                <a:gd name="connsiteX26" fmla="*/ 86360 w 876033"/>
                <a:gd name="connsiteY26" fmla="*/ 101600 h 289606"/>
                <a:gd name="connsiteX27" fmla="*/ 71120 w 876033"/>
                <a:gd name="connsiteY27" fmla="*/ 106680 h 289606"/>
                <a:gd name="connsiteX28" fmla="*/ 35560 w 876033"/>
                <a:gd name="connsiteY28" fmla="*/ 152400 h 289606"/>
                <a:gd name="connsiteX29" fmla="*/ 25400 w 876033"/>
                <a:gd name="connsiteY29" fmla="*/ 182880 h 289606"/>
                <a:gd name="connsiteX30" fmla="*/ 20320 w 876033"/>
                <a:gd name="connsiteY30" fmla="*/ 198120 h 289606"/>
                <a:gd name="connsiteX31" fmla="*/ 0 w 876033"/>
                <a:gd name="connsiteY31" fmla="*/ 289560 h 289606"/>
                <a:gd name="connsiteX0" fmla="*/ 0 w 862627"/>
                <a:gd name="connsiteY0" fmla="*/ 289560 h 289745"/>
                <a:gd name="connsiteX1" fmla="*/ 0 w 862627"/>
                <a:gd name="connsiteY1" fmla="*/ 289560 h 289745"/>
                <a:gd name="connsiteX2" fmla="*/ 624840 w 862627"/>
                <a:gd name="connsiteY2" fmla="*/ 289560 h 289745"/>
                <a:gd name="connsiteX3" fmla="*/ 833120 w 862627"/>
                <a:gd name="connsiteY3" fmla="*/ 274955 h 289745"/>
                <a:gd name="connsiteX4" fmla="*/ 858520 w 862627"/>
                <a:gd name="connsiteY4" fmla="*/ 172720 h 289745"/>
                <a:gd name="connsiteX5" fmla="*/ 807720 w 862627"/>
                <a:gd name="connsiteY5" fmla="*/ 121920 h 289745"/>
                <a:gd name="connsiteX6" fmla="*/ 792480 w 862627"/>
                <a:gd name="connsiteY6" fmla="*/ 116840 h 289745"/>
                <a:gd name="connsiteX7" fmla="*/ 772160 w 862627"/>
                <a:gd name="connsiteY7" fmla="*/ 106680 h 289745"/>
                <a:gd name="connsiteX8" fmla="*/ 726440 w 862627"/>
                <a:gd name="connsiteY8" fmla="*/ 101600 h 289745"/>
                <a:gd name="connsiteX9" fmla="*/ 645160 w 862627"/>
                <a:gd name="connsiteY9" fmla="*/ 106680 h 289745"/>
                <a:gd name="connsiteX10" fmla="*/ 619760 w 862627"/>
                <a:gd name="connsiteY10" fmla="*/ 101600 h 289745"/>
                <a:gd name="connsiteX11" fmla="*/ 614680 w 862627"/>
                <a:gd name="connsiteY11" fmla="*/ 86360 h 289745"/>
                <a:gd name="connsiteX12" fmla="*/ 604520 w 862627"/>
                <a:gd name="connsiteY12" fmla="*/ 71120 h 289745"/>
                <a:gd name="connsiteX13" fmla="*/ 594360 w 862627"/>
                <a:gd name="connsiteY13" fmla="*/ 40640 h 289745"/>
                <a:gd name="connsiteX14" fmla="*/ 563880 w 862627"/>
                <a:gd name="connsiteY14" fmla="*/ 20320 h 289745"/>
                <a:gd name="connsiteX15" fmla="*/ 533400 w 862627"/>
                <a:gd name="connsiteY15" fmla="*/ 5080 h 289745"/>
                <a:gd name="connsiteX16" fmla="*/ 492760 w 862627"/>
                <a:gd name="connsiteY16" fmla="*/ 0 h 289745"/>
                <a:gd name="connsiteX17" fmla="*/ 350520 w 862627"/>
                <a:gd name="connsiteY17" fmla="*/ 10160 h 289745"/>
                <a:gd name="connsiteX18" fmla="*/ 309880 w 862627"/>
                <a:gd name="connsiteY18" fmla="*/ 20320 h 289745"/>
                <a:gd name="connsiteX19" fmla="*/ 294640 w 862627"/>
                <a:gd name="connsiteY19" fmla="*/ 30480 h 289745"/>
                <a:gd name="connsiteX20" fmla="*/ 248920 w 862627"/>
                <a:gd name="connsiteY20" fmla="*/ 50800 h 289745"/>
                <a:gd name="connsiteX21" fmla="*/ 254000 w 862627"/>
                <a:gd name="connsiteY21" fmla="*/ 81280 h 289745"/>
                <a:gd name="connsiteX22" fmla="*/ 284480 w 862627"/>
                <a:gd name="connsiteY22" fmla="*/ 101600 h 289745"/>
                <a:gd name="connsiteX23" fmla="*/ 254000 w 862627"/>
                <a:gd name="connsiteY23" fmla="*/ 91440 h 289745"/>
                <a:gd name="connsiteX24" fmla="*/ 238760 w 862627"/>
                <a:gd name="connsiteY24" fmla="*/ 86360 h 289745"/>
                <a:gd name="connsiteX25" fmla="*/ 101600 w 862627"/>
                <a:gd name="connsiteY25" fmla="*/ 91440 h 289745"/>
                <a:gd name="connsiteX26" fmla="*/ 86360 w 862627"/>
                <a:gd name="connsiteY26" fmla="*/ 101600 h 289745"/>
                <a:gd name="connsiteX27" fmla="*/ 71120 w 862627"/>
                <a:gd name="connsiteY27" fmla="*/ 106680 h 289745"/>
                <a:gd name="connsiteX28" fmla="*/ 35560 w 862627"/>
                <a:gd name="connsiteY28" fmla="*/ 152400 h 289745"/>
                <a:gd name="connsiteX29" fmla="*/ 25400 w 862627"/>
                <a:gd name="connsiteY29" fmla="*/ 182880 h 289745"/>
                <a:gd name="connsiteX30" fmla="*/ 20320 w 862627"/>
                <a:gd name="connsiteY30" fmla="*/ 198120 h 289745"/>
                <a:gd name="connsiteX31" fmla="*/ 0 w 862627"/>
                <a:gd name="connsiteY31" fmla="*/ 289560 h 289745"/>
                <a:gd name="connsiteX0" fmla="*/ 0 w 864342"/>
                <a:gd name="connsiteY0" fmla="*/ 289560 h 289745"/>
                <a:gd name="connsiteX1" fmla="*/ 0 w 864342"/>
                <a:gd name="connsiteY1" fmla="*/ 289560 h 289745"/>
                <a:gd name="connsiteX2" fmla="*/ 624840 w 864342"/>
                <a:gd name="connsiteY2" fmla="*/ 289560 h 289745"/>
                <a:gd name="connsiteX3" fmla="*/ 836930 w 864342"/>
                <a:gd name="connsiteY3" fmla="*/ 274955 h 289745"/>
                <a:gd name="connsiteX4" fmla="*/ 858520 w 864342"/>
                <a:gd name="connsiteY4" fmla="*/ 172720 h 289745"/>
                <a:gd name="connsiteX5" fmla="*/ 807720 w 864342"/>
                <a:gd name="connsiteY5" fmla="*/ 121920 h 289745"/>
                <a:gd name="connsiteX6" fmla="*/ 792480 w 864342"/>
                <a:gd name="connsiteY6" fmla="*/ 116840 h 289745"/>
                <a:gd name="connsiteX7" fmla="*/ 772160 w 864342"/>
                <a:gd name="connsiteY7" fmla="*/ 106680 h 289745"/>
                <a:gd name="connsiteX8" fmla="*/ 726440 w 864342"/>
                <a:gd name="connsiteY8" fmla="*/ 101600 h 289745"/>
                <a:gd name="connsiteX9" fmla="*/ 645160 w 864342"/>
                <a:gd name="connsiteY9" fmla="*/ 106680 h 289745"/>
                <a:gd name="connsiteX10" fmla="*/ 619760 w 864342"/>
                <a:gd name="connsiteY10" fmla="*/ 101600 h 289745"/>
                <a:gd name="connsiteX11" fmla="*/ 614680 w 864342"/>
                <a:gd name="connsiteY11" fmla="*/ 86360 h 289745"/>
                <a:gd name="connsiteX12" fmla="*/ 604520 w 864342"/>
                <a:gd name="connsiteY12" fmla="*/ 71120 h 289745"/>
                <a:gd name="connsiteX13" fmla="*/ 594360 w 864342"/>
                <a:gd name="connsiteY13" fmla="*/ 40640 h 289745"/>
                <a:gd name="connsiteX14" fmla="*/ 563880 w 864342"/>
                <a:gd name="connsiteY14" fmla="*/ 20320 h 289745"/>
                <a:gd name="connsiteX15" fmla="*/ 533400 w 864342"/>
                <a:gd name="connsiteY15" fmla="*/ 5080 h 289745"/>
                <a:gd name="connsiteX16" fmla="*/ 492760 w 864342"/>
                <a:gd name="connsiteY16" fmla="*/ 0 h 289745"/>
                <a:gd name="connsiteX17" fmla="*/ 350520 w 864342"/>
                <a:gd name="connsiteY17" fmla="*/ 10160 h 289745"/>
                <a:gd name="connsiteX18" fmla="*/ 309880 w 864342"/>
                <a:gd name="connsiteY18" fmla="*/ 20320 h 289745"/>
                <a:gd name="connsiteX19" fmla="*/ 294640 w 864342"/>
                <a:gd name="connsiteY19" fmla="*/ 30480 h 289745"/>
                <a:gd name="connsiteX20" fmla="*/ 248920 w 864342"/>
                <a:gd name="connsiteY20" fmla="*/ 50800 h 289745"/>
                <a:gd name="connsiteX21" fmla="*/ 254000 w 864342"/>
                <a:gd name="connsiteY21" fmla="*/ 81280 h 289745"/>
                <a:gd name="connsiteX22" fmla="*/ 284480 w 864342"/>
                <a:gd name="connsiteY22" fmla="*/ 101600 h 289745"/>
                <a:gd name="connsiteX23" fmla="*/ 254000 w 864342"/>
                <a:gd name="connsiteY23" fmla="*/ 91440 h 289745"/>
                <a:gd name="connsiteX24" fmla="*/ 238760 w 864342"/>
                <a:gd name="connsiteY24" fmla="*/ 86360 h 289745"/>
                <a:gd name="connsiteX25" fmla="*/ 101600 w 864342"/>
                <a:gd name="connsiteY25" fmla="*/ 91440 h 289745"/>
                <a:gd name="connsiteX26" fmla="*/ 86360 w 864342"/>
                <a:gd name="connsiteY26" fmla="*/ 101600 h 289745"/>
                <a:gd name="connsiteX27" fmla="*/ 71120 w 864342"/>
                <a:gd name="connsiteY27" fmla="*/ 106680 h 289745"/>
                <a:gd name="connsiteX28" fmla="*/ 35560 w 864342"/>
                <a:gd name="connsiteY28" fmla="*/ 152400 h 289745"/>
                <a:gd name="connsiteX29" fmla="*/ 25400 w 864342"/>
                <a:gd name="connsiteY29" fmla="*/ 182880 h 289745"/>
                <a:gd name="connsiteX30" fmla="*/ 20320 w 864342"/>
                <a:gd name="connsiteY30" fmla="*/ 198120 h 289745"/>
                <a:gd name="connsiteX31" fmla="*/ 0 w 864342"/>
                <a:gd name="connsiteY31" fmla="*/ 289560 h 289745"/>
                <a:gd name="connsiteX0" fmla="*/ 0 w 864342"/>
                <a:gd name="connsiteY0" fmla="*/ 289560 h 289560"/>
                <a:gd name="connsiteX1" fmla="*/ 0 w 864342"/>
                <a:gd name="connsiteY1" fmla="*/ 289560 h 289560"/>
                <a:gd name="connsiteX2" fmla="*/ 619125 w 864342"/>
                <a:gd name="connsiteY2" fmla="*/ 264795 h 289560"/>
                <a:gd name="connsiteX3" fmla="*/ 836930 w 864342"/>
                <a:gd name="connsiteY3" fmla="*/ 274955 h 289560"/>
                <a:gd name="connsiteX4" fmla="*/ 858520 w 864342"/>
                <a:gd name="connsiteY4" fmla="*/ 172720 h 289560"/>
                <a:gd name="connsiteX5" fmla="*/ 807720 w 864342"/>
                <a:gd name="connsiteY5" fmla="*/ 121920 h 289560"/>
                <a:gd name="connsiteX6" fmla="*/ 792480 w 864342"/>
                <a:gd name="connsiteY6" fmla="*/ 116840 h 289560"/>
                <a:gd name="connsiteX7" fmla="*/ 772160 w 864342"/>
                <a:gd name="connsiteY7" fmla="*/ 106680 h 289560"/>
                <a:gd name="connsiteX8" fmla="*/ 726440 w 864342"/>
                <a:gd name="connsiteY8" fmla="*/ 101600 h 289560"/>
                <a:gd name="connsiteX9" fmla="*/ 645160 w 864342"/>
                <a:gd name="connsiteY9" fmla="*/ 106680 h 289560"/>
                <a:gd name="connsiteX10" fmla="*/ 619760 w 864342"/>
                <a:gd name="connsiteY10" fmla="*/ 101600 h 289560"/>
                <a:gd name="connsiteX11" fmla="*/ 614680 w 864342"/>
                <a:gd name="connsiteY11" fmla="*/ 86360 h 289560"/>
                <a:gd name="connsiteX12" fmla="*/ 604520 w 864342"/>
                <a:gd name="connsiteY12" fmla="*/ 71120 h 289560"/>
                <a:gd name="connsiteX13" fmla="*/ 594360 w 864342"/>
                <a:gd name="connsiteY13" fmla="*/ 40640 h 289560"/>
                <a:gd name="connsiteX14" fmla="*/ 563880 w 864342"/>
                <a:gd name="connsiteY14" fmla="*/ 20320 h 289560"/>
                <a:gd name="connsiteX15" fmla="*/ 533400 w 864342"/>
                <a:gd name="connsiteY15" fmla="*/ 5080 h 289560"/>
                <a:gd name="connsiteX16" fmla="*/ 492760 w 864342"/>
                <a:gd name="connsiteY16" fmla="*/ 0 h 289560"/>
                <a:gd name="connsiteX17" fmla="*/ 350520 w 864342"/>
                <a:gd name="connsiteY17" fmla="*/ 10160 h 289560"/>
                <a:gd name="connsiteX18" fmla="*/ 309880 w 864342"/>
                <a:gd name="connsiteY18" fmla="*/ 20320 h 289560"/>
                <a:gd name="connsiteX19" fmla="*/ 294640 w 864342"/>
                <a:gd name="connsiteY19" fmla="*/ 30480 h 289560"/>
                <a:gd name="connsiteX20" fmla="*/ 248920 w 864342"/>
                <a:gd name="connsiteY20" fmla="*/ 50800 h 289560"/>
                <a:gd name="connsiteX21" fmla="*/ 254000 w 864342"/>
                <a:gd name="connsiteY21" fmla="*/ 81280 h 289560"/>
                <a:gd name="connsiteX22" fmla="*/ 284480 w 864342"/>
                <a:gd name="connsiteY22" fmla="*/ 101600 h 289560"/>
                <a:gd name="connsiteX23" fmla="*/ 254000 w 864342"/>
                <a:gd name="connsiteY23" fmla="*/ 91440 h 289560"/>
                <a:gd name="connsiteX24" fmla="*/ 238760 w 864342"/>
                <a:gd name="connsiteY24" fmla="*/ 86360 h 289560"/>
                <a:gd name="connsiteX25" fmla="*/ 101600 w 864342"/>
                <a:gd name="connsiteY25" fmla="*/ 91440 h 289560"/>
                <a:gd name="connsiteX26" fmla="*/ 86360 w 864342"/>
                <a:gd name="connsiteY26" fmla="*/ 101600 h 289560"/>
                <a:gd name="connsiteX27" fmla="*/ 71120 w 864342"/>
                <a:gd name="connsiteY27" fmla="*/ 106680 h 289560"/>
                <a:gd name="connsiteX28" fmla="*/ 35560 w 864342"/>
                <a:gd name="connsiteY28" fmla="*/ 152400 h 289560"/>
                <a:gd name="connsiteX29" fmla="*/ 25400 w 864342"/>
                <a:gd name="connsiteY29" fmla="*/ 182880 h 289560"/>
                <a:gd name="connsiteX30" fmla="*/ 20320 w 864342"/>
                <a:gd name="connsiteY30" fmla="*/ 198120 h 289560"/>
                <a:gd name="connsiteX31" fmla="*/ 0 w 864342"/>
                <a:gd name="connsiteY31" fmla="*/ 289560 h 289560"/>
                <a:gd name="connsiteX0" fmla="*/ 0 w 864342"/>
                <a:gd name="connsiteY0" fmla="*/ 289560 h 289560"/>
                <a:gd name="connsiteX1" fmla="*/ 0 w 864342"/>
                <a:gd name="connsiteY1" fmla="*/ 289560 h 289560"/>
                <a:gd name="connsiteX2" fmla="*/ 619125 w 864342"/>
                <a:gd name="connsiteY2" fmla="*/ 280035 h 289560"/>
                <a:gd name="connsiteX3" fmla="*/ 836930 w 864342"/>
                <a:gd name="connsiteY3" fmla="*/ 274955 h 289560"/>
                <a:gd name="connsiteX4" fmla="*/ 858520 w 864342"/>
                <a:gd name="connsiteY4" fmla="*/ 172720 h 289560"/>
                <a:gd name="connsiteX5" fmla="*/ 807720 w 864342"/>
                <a:gd name="connsiteY5" fmla="*/ 121920 h 289560"/>
                <a:gd name="connsiteX6" fmla="*/ 792480 w 864342"/>
                <a:gd name="connsiteY6" fmla="*/ 116840 h 289560"/>
                <a:gd name="connsiteX7" fmla="*/ 772160 w 864342"/>
                <a:gd name="connsiteY7" fmla="*/ 106680 h 289560"/>
                <a:gd name="connsiteX8" fmla="*/ 726440 w 864342"/>
                <a:gd name="connsiteY8" fmla="*/ 101600 h 289560"/>
                <a:gd name="connsiteX9" fmla="*/ 645160 w 864342"/>
                <a:gd name="connsiteY9" fmla="*/ 106680 h 289560"/>
                <a:gd name="connsiteX10" fmla="*/ 619760 w 864342"/>
                <a:gd name="connsiteY10" fmla="*/ 101600 h 289560"/>
                <a:gd name="connsiteX11" fmla="*/ 614680 w 864342"/>
                <a:gd name="connsiteY11" fmla="*/ 86360 h 289560"/>
                <a:gd name="connsiteX12" fmla="*/ 604520 w 864342"/>
                <a:gd name="connsiteY12" fmla="*/ 71120 h 289560"/>
                <a:gd name="connsiteX13" fmla="*/ 594360 w 864342"/>
                <a:gd name="connsiteY13" fmla="*/ 40640 h 289560"/>
                <a:gd name="connsiteX14" fmla="*/ 563880 w 864342"/>
                <a:gd name="connsiteY14" fmla="*/ 20320 h 289560"/>
                <a:gd name="connsiteX15" fmla="*/ 533400 w 864342"/>
                <a:gd name="connsiteY15" fmla="*/ 5080 h 289560"/>
                <a:gd name="connsiteX16" fmla="*/ 492760 w 864342"/>
                <a:gd name="connsiteY16" fmla="*/ 0 h 289560"/>
                <a:gd name="connsiteX17" fmla="*/ 350520 w 864342"/>
                <a:gd name="connsiteY17" fmla="*/ 10160 h 289560"/>
                <a:gd name="connsiteX18" fmla="*/ 309880 w 864342"/>
                <a:gd name="connsiteY18" fmla="*/ 20320 h 289560"/>
                <a:gd name="connsiteX19" fmla="*/ 294640 w 864342"/>
                <a:gd name="connsiteY19" fmla="*/ 30480 h 289560"/>
                <a:gd name="connsiteX20" fmla="*/ 248920 w 864342"/>
                <a:gd name="connsiteY20" fmla="*/ 50800 h 289560"/>
                <a:gd name="connsiteX21" fmla="*/ 254000 w 864342"/>
                <a:gd name="connsiteY21" fmla="*/ 81280 h 289560"/>
                <a:gd name="connsiteX22" fmla="*/ 284480 w 864342"/>
                <a:gd name="connsiteY22" fmla="*/ 101600 h 289560"/>
                <a:gd name="connsiteX23" fmla="*/ 254000 w 864342"/>
                <a:gd name="connsiteY23" fmla="*/ 91440 h 289560"/>
                <a:gd name="connsiteX24" fmla="*/ 238760 w 864342"/>
                <a:gd name="connsiteY24" fmla="*/ 86360 h 289560"/>
                <a:gd name="connsiteX25" fmla="*/ 101600 w 864342"/>
                <a:gd name="connsiteY25" fmla="*/ 91440 h 289560"/>
                <a:gd name="connsiteX26" fmla="*/ 86360 w 864342"/>
                <a:gd name="connsiteY26" fmla="*/ 101600 h 289560"/>
                <a:gd name="connsiteX27" fmla="*/ 71120 w 864342"/>
                <a:gd name="connsiteY27" fmla="*/ 106680 h 289560"/>
                <a:gd name="connsiteX28" fmla="*/ 35560 w 864342"/>
                <a:gd name="connsiteY28" fmla="*/ 152400 h 289560"/>
                <a:gd name="connsiteX29" fmla="*/ 25400 w 864342"/>
                <a:gd name="connsiteY29" fmla="*/ 182880 h 289560"/>
                <a:gd name="connsiteX30" fmla="*/ 20320 w 864342"/>
                <a:gd name="connsiteY30" fmla="*/ 198120 h 289560"/>
                <a:gd name="connsiteX31" fmla="*/ 0 w 864342"/>
                <a:gd name="connsiteY31" fmla="*/ 289560 h 289560"/>
                <a:gd name="connsiteX0" fmla="*/ 0 w 944352"/>
                <a:gd name="connsiteY0" fmla="*/ 179070 h 295627"/>
                <a:gd name="connsiteX1" fmla="*/ 80010 w 944352"/>
                <a:gd name="connsiteY1" fmla="*/ 289560 h 295627"/>
                <a:gd name="connsiteX2" fmla="*/ 699135 w 944352"/>
                <a:gd name="connsiteY2" fmla="*/ 280035 h 295627"/>
                <a:gd name="connsiteX3" fmla="*/ 916940 w 944352"/>
                <a:gd name="connsiteY3" fmla="*/ 274955 h 295627"/>
                <a:gd name="connsiteX4" fmla="*/ 938530 w 944352"/>
                <a:gd name="connsiteY4" fmla="*/ 172720 h 295627"/>
                <a:gd name="connsiteX5" fmla="*/ 887730 w 944352"/>
                <a:gd name="connsiteY5" fmla="*/ 121920 h 295627"/>
                <a:gd name="connsiteX6" fmla="*/ 872490 w 944352"/>
                <a:gd name="connsiteY6" fmla="*/ 116840 h 295627"/>
                <a:gd name="connsiteX7" fmla="*/ 852170 w 944352"/>
                <a:gd name="connsiteY7" fmla="*/ 106680 h 295627"/>
                <a:gd name="connsiteX8" fmla="*/ 806450 w 944352"/>
                <a:gd name="connsiteY8" fmla="*/ 101600 h 295627"/>
                <a:gd name="connsiteX9" fmla="*/ 725170 w 944352"/>
                <a:gd name="connsiteY9" fmla="*/ 106680 h 295627"/>
                <a:gd name="connsiteX10" fmla="*/ 699770 w 944352"/>
                <a:gd name="connsiteY10" fmla="*/ 101600 h 295627"/>
                <a:gd name="connsiteX11" fmla="*/ 694690 w 944352"/>
                <a:gd name="connsiteY11" fmla="*/ 86360 h 295627"/>
                <a:gd name="connsiteX12" fmla="*/ 684530 w 944352"/>
                <a:gd name="connsiteY12" fmla="*/ 71120 h 295627"/>
                <a:gd name="connsiteX13" fmla="*/ 674370 w 944352"/>
                <a:gd name="connsiteY13" fmla="*/ 40640 h 295627"/>
                <a:gd name="connsiteX14" fmla="*/ 643890 w 944352"/>
                <a:gd name="connsiteY14" fmla="*/ 20320 h 295627"/>
                <a:gd name="connsiteX15" fmla="*/ 613410 w 944352"/>
                <a:gd name="connsiteY15" fmla="*/ 5080 h 295627"/>
                <a:gd name="connsiteX16" fmla="*/ 572770 w 944352"/>
                <a:gd name="connsiteY16" fmla="*/ 0 h 295627"/>
                <a:gd name="connsiteX17" fmla="*/ 430530 w 944352"/>
                <a:gd name="connsiteY17" fmla="*/ 10160 h 295627"/>
                <a:gd name="connsiteX18" fmla="*/ 389890 w 944352"/>
                <a:gd name="connsiteY18" fmla="*/ 20320 h 295627"/>
                <a:gd name="connsiteX19" fmla="*/ 374650 w 944352"/>
                <a:gd name="connsiteY19" fmla="*/ 30480 h 295627"/>
                <a:gd name="connsiteX20" fmla="*/ 328930 w 944352"/>
                <a:gd name="connsiteY20" fmla="*/ 50800 h 295627"/>
                <a:gd name="connsiteX21" fmla="*/ 334010 w 944352"/>
                <a:gd name="connsiteY21" fmla="*/ 81280 h 295627"/>
                <a:gd name="connsiteX22" fmla="*/ 364490 w 944352"/>
                <a:gd name="connsiteY22" fmla="*/ 101600 h 295627"/>
                <a:gd name="connsiteX23" fmla="*/ 334010 w 944352"/>
                <a:gd name="connsiteY23" fmla="*/ 91440 h 295627"/>
                <a:gd name="connsiteX24" fmla="*/ 318770 w 944352"/>
                <a:gd name="connsiteY24" fmla="*/ 86360 h 295627"/>
                <a:gd name="connsiteX25" fmla="*/ 181610 w 944352"/>
                <a:gd name="connsiteY25" fmla="*/ 91440 h 295627"/>
                <a:gd name="connsiteX26" fmla="*/ 166370 w 944352"/>
                <a:gd name="connsiteY26" fmla="*/ 101600 h 295627"/>
                <a:gd name="connsiteX27" fmla="*/ 151130 w 944352"/>
                <a:gd name="connsiteY27" fmla="*/ 106680 h 295627"/>
                <a:gd name="connsiteX28" fmla="*/ 115570 w 944352"/>
                <a:gd name="connsiteY28" fmla="*/ 152400 h 295627"/>
                <a:gd name="connsiteX29" fmla="*/ 105410 w 944352"/>
                <a:gd name="connsiteY29" fmla="*/ 182880 h 295627"/>
                <a:gd name="connsiteX30" fmla="*/ 100330 w 944352"/>
                <a:gd name="connsiteY30" fmla="*/ 198120 h 295627"/>
                <a:gd name="connsiteX31" fmla="*/ 0 w 944352"/>
                <a:gd name="connsiteY31" fmla="*/ 179070 h 295627"/>
                <a:gd name="connsiteX0" fmla="*/ 0 w 944352"/>
                <a:gd name="connsiteY0" fmla="*/ 179070 h 280281"/>
                <a:gd name="connsiteX1" fmla="*/ 74295 w 944352"/>
                <a:gd name="connsiteY1" fmla="*/ 266700 h 280281"/>
                <a:gd name="connsiteX2" fmla="*/ 699135 w 944352"/>
                <a:gd name="connsiteY2" fmla="*/ 280035 h 280281"/>
                <a:gd name="connsiteX3" fmla="*/ 916940 w 944352"/>
                <a:gd name="connsiteY3" fmla="*/ 274955 h 280281"/>
                <a:gd name="connsiteX4" fmla="*/ 938530 w 944352"/>
                <a:gd name="connsiteY4" fmla="*/ 172720 h 280281"/>
                <a:gd name="connsiteX5" fmla="*/ 887730 w 944352"/>
                <a:gd name="connsiteY5" fmla="*/ 121920 h 280281"/>
                <a:gd name="connsiteX6" fmla="*/ 872490 w 944352"/>
                <a:gd name="connsiteY6" fmla="*/ 116840 h 280281"/>
                <a:gd name="connsiteX7" fmla="*/ 852170 w 944352"/>
                <a:gd name="connsiteY7" fmla="*/ 106680 h 280281"/>
                <a:gd name="connsiteX8" fmla="*/ 806450 w 944352"/>
                <a:gd name="connsiteY8" fmla="*/ 101600 h 280281"/>
                <a:gd name="connsiteX9" fmla="*/ 725170 w 944352"/>
                <a:gd name="connsiteY9" fmla="*/ 106680 h 280281"/>
                <a:gd name="connsiteX10" fmla="*/ 699770 w 944352"/>
                <a:gd name="connsiteY10" fmla="*/ 101600 h 280281"/>
                <a:gd name="connsiteX11" fmla="*/ 694690 w 944352"/>
                <a:gd name="connsiteY11" fmla="*/ 86360 h 280281"/>
                <a:gd name="connsiteX12" fmla="*/ 684530 w 944352"/>
                <a:gd name="connsiteY12" fmla="*/ 71120 h 280281"/>
                <a:gd name="connsiteX13" fmla="*/ 674370 w 944352"/>
                <a:gd name="connsiteY13" fmla="*/ 40640 h 280281"/>
                <a:gd name="connsiteX14" fmla="*/ 643890 w 944352"/>
                <a:gd name="connsiteY14" fmla="*/ 20320 h 280281"/>
                <a:gd name="connsiteX15" fmla="*/ 613410 w 944352"/>
                <a:gd name="connsiteY15" fmla="*/ 5080 h 280281"/>
                <a:gd name="connsiteX16" fmla="*/ 572770 w 944352"/>
                <a:gd name="connsiteY16" fmla="*/ 0 h 280281"/>
                <a:gd name="connsiteX17" fmla="*/ 430530 w 944352"/>
                <a:gd name="connsiteY17" fmla="*/ 10160 h 280281"/>
                <a:gd name="connsiteX18" fmla="*/ 389890 w 944352"/>
                <a:gd name="connsiteY18" fmla="*/ 20320 h 280281"/>
                <a:gd name="connsiteX19" fmla="*/ 374650 w 944352"/>
                <a:gd name="connsiteY19" fmla="*/ 30480 h 280281"/>
                <a:gd name="connsiteX20" fmla="*/ 328930 w 944352"/>
                <a:gd name="connsiteY20" fmla="*/ 50800 h 280281"/>
                <a:gd name="connsiteX21" fmla="*/ 334010 w 944352"/>
                <a:gd name="connsiteY21" fmla="*/ 81280 h 280281"/>
                <a:gd name="connsiteX22" fmla="*/ 364490 w 944352"/>
                <a:gd name="connsiteY22" fmla="*/ 101600 h 280281"/>
                <a:gd name="connsiteX23" fmla="*/ 334010 w 944352"/>
                <a:gd name="connsiteY23" fmla="*/ 91440 h 280281"/>
                <a:gd name="connsiteX24" fmla="*/ 318770 w 944352"/>
                <a:gd name="connsiteY24" fmla="*/ 86360 h 280281"/>
                <a:gd name="connsiteX25" fmla="*/ 181610 w 944352"/>
                <a:gd name="connsiteY25" fmla="*/ 91440 h 280281"/>
                <a:gd name="connsiteX26" fmla="*/ 166370 w 944352"/>
                <a:gd name="connsiteY26" fmla="*/ 101600 h 280281"/>
                <a:gd name="connsiteX27" fmla="*/ 151130 w 944352"/>
                <a:gd name="connsiteY27" fmla="*/ 106680 h 280281"/>
                <a:gd name="connsiteX28" fmla="*/ 115570 w 944352"/>
                <a:gd name="connsiteY28" fmla="*/ 152400 h 280281"/>
                <a:gd name="connsiteX29" fmla="*/ 105410 w 944352"/>
                <a:gd name="connsiteY29" fmla="*/ 182880 h 280281"/>
                <a:gd name="connsiteX30" fmla="*/ 100330 w 944352"/>
                <a:gd name="connsiteY30" fmla="*/ 198120 h 280281"/>
                <a:gd name="connsiteX31" fmla="*/ 0 w 944352"/>
                <a:gd name="connsiteY31" fmla="*/ 179070 h 280281"/>
                <a:gd name="connsiteX0" fmla="*/ 0 w 944352"/>
                <a:gd name="connsiteY0" fmla="*/ 179070 h 286270"/>
                <a:gd name="connsiteX1" fmla="*/ 112395 w 944352"/>
                <a:gd name="connsiteY1" fmla="*/ 278130 h 286270"/>
                <a:gd name="connsiteX2" fmla="*/ 699135 w 944352"/>
                <a:gd name="connsiteY2" fmla="*/ 280035 h 286270"/>
                <a:gd name="connsiteX3" fmla="*/ 916940 w 944352"/>
                <a:gd name="connsiteY3" fmla="*/ 274955 h 286270"/>
                <a:gd name="connsiteX4" fmla="*/ 938530 w 944352"/>
                <a:gd name="connsiteY4" fmla="*/ 172720 h 286270"/>
                <a:gd name="connsiteX5" fmla="*/ 887730 w 944352"/>
                <a:gd name="connsiteY5" fmla="*/ 121920 h 286270"/>
                <a:gd name="connsiteX6" fmla="*/ 872490 w 944352"/>
                <a:gd name="connsiteY6" fmla="*/ 116840 h 286270"/>
                <a:gd name="connsiteX7" fmla="*/ 852170 w 944352"/>
                <a:gd name="connsiteY7" fmla="*/ 106680 h 286270"/>
                <a:gd name="connsiteX8" fmla="*/ 806450 w 944352"/>
                <a:gd name="connsiteY8" fmla="*/ 101600 h 286270"/>
                <a:gd name="connsiteX9" fmla="*/ 725170 w 944352"/>
                <a:gd name="connsiteY9" fmla="*/ 106680 h 286270"/>
                <a:gd name="connsiteX10" fmla="*/ 699770 w 944352"/>
                <a:gd name="connsiteY10" fmla="*/ 101600 h 286270"/>
                <a:gd name="connsiteX11" fmla="*/ 694690 w 944352"/>
                <a:gd name="connsiteY11" fmla="*/ 86360 h 286270"/>
                <a:gd name="connsiteX12" fmla="*/ 684530 w 944352"/>
                <a:gd name="connsiteY12" fmla="*/ 71120 h 286270"/>
                <a:gd name="connsiteX13" fmla="*/ 674370 w 944352"/>
                <a:gd name="connsiteY13" fmla="*/ 40640 h 286270"/>
                <a:gd name="connsiteX14" fmla="*/ 643890 w 944352"/>
                <a:gd name="connsiteY14" fmla="*/ 20320 h 286270"/>
                <a:gd name="connsiteX15" fmla="*/ 613410 w 944352"/>
                <a:gd name="connsiteY15" fmla="*/ 5080 h 286270"/>
                <a:gd name="connsiteX16" fmla="*/ 572770 w 944352"/>
                <a:gd name="connsiteY16" fmla="*/ 0 h 286270"/>
                <a:gd name="connsiteX17" fmla="*/ 430530 w 944352"/>
                <a:gd name="connsiteY17" fmla="*/ 10160 h 286270"/>
                <a:gd name="connsiteX18" fmla="*/ 389890 w 944352"/>
                <a:gd name="connsiteY18" fmla="*/ 20320 h 286270"/>
                <a:gd name="connsiteX19" fmla="*/ 374650 w 944352"/>
                <a:gd name="connsiteY19" fmla="*/ 30480 h 286270"/>
                <a:gd name="connsiteX20" fmla="*/ 328930 w 944352"/>
                <a:gd name="connsiteY20" fmla="*/ 50800 h 286270"/>
                <a:gd name="connsiteX21" fmla="*/ 334010 w 944352"/>
                <a:gd name="connsiteY21" fmla="*/ 81280 h 286270"/>
                <a:gd name="connsiteX22" fmla="*/ 364490 w 944352"/>
                <a:gd name="connsiteY22" fmla="*/ 101600 h 286270"/>
                <a:gd name="connsiteX23" fmla="*/ 334010 w 944352"/>
                <a:gd name="connsiteY23" fmla="*/ 91440 h 286270"/>
                <a:gd name="connsiteX24" fmla="*/ 318770 w 944352"/>
                <a:gd name="connsiteY24" fmla="*/ 86360 h 286270"/>
                <a:gd name="connsiteX25" fmla="*/ 181610 w 944352"/>
                <a:gd name="connsiteY25" fmla="*/ 91440 h 286270"/>
                <a:gd name="connsiteX26" fmla="*/ 166370 w 944352"/>
                <a:gd name="connsiteY26" fmla="*/ 101600 h 286270"/>
                <a:gd name="connsiteX27" fmla="*/ 151130 w 944352"/>
                <a:gd name="connsiteY27" fmla="*/ 106680 h 286270"/>
                <a:gd name="connsiteX28" fmla="*/ 115570 w 944352"/>
                <a:gd name="connsiteY28" fmla="*/ 152400 h 286270"/>
                <a:gd name="connsiteX29" fmla="*/ 105410 w 944352"/>
                <a:gd name="connsiteY29" fmla="*/ 182880 h 286270"/>
                <a:gd name="connsiteX30" fmla="*/ 100330 w 944352"/>
                <a:gd name="connsiteY30" fmla="*/ 198120 h 286270"/>
                <a:gd name="connsiteX31" fmla="*/ 0 w 944352"/>
                <a:gd name="connsiteY31" fmla="*/ 17907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66040 w 844022"/>
                <a:gd name="connsiteY26" fmla="*/ 101600 h 286270"/>
                <a:gd name="connsiteX27" fmla="*/ 50800 w 844022"/>
                <a:gd name="connsiteY27" fmla="*/ 106680 h 286270"/>
                <a:gd name="connsiteX28" fmla="*/ 15240 w 844022"/>
                <a:gd name="connsiteY28" fmla="*/ 152400 h 286270"/>
                <a:gd name="connsiteX29" fmla="*/ 5080 w 844022"/>
                <a:gd name="connsiteY29" fmla="*/ 182880 h 286270"/>
                <a:gd name="connsiteX30" fmla="*/ 0 w 844022"/>
                <a:gd name="connsiteY30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66040 w 844022"/>
                <a:gd name="connsiteY26" fmla="*/ 101600 h 286270"/>
                <a:gd name="connsiteX27" fmla="*/ 50800 w 844022"/>
                <a:gd name="connsiteY27" fmla="*/ 106680 h 286270"/>
                <a:gd name="connsiteX28" fmla="*/ 15240 w 844022"/>
                <a:gd name="connsiteY28" fmla="*/ 152400 h 286270"/>
                <a:gd name="connsiteX29" fmla="*/ 0 w 844022"/>
                <a:gd name="connsiteY29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50800 w 844022"/>
                <a:gd name="connsiteY26" fmla="*/ 106680 h 286270"/>
                <a:gd name="connsiteX27" fmla="*/ 15240 w 844022"/>
                <a:gd name="connsiteY27" fmla="*/ 152400 h 286270"/>
                <a:gd name="connsiteX28" fmla="*/ 0 w 844022"/>
                <a:gd name="connsiteY28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15240 w 844022"/>
                <a:gd name="connsiteY26" fmla="*/ 152400 h 286270"/>
                <a:gd name="connsiteX27" fmla="*/ 0 w 844022"/>
                <a:gd name="connsiteY27" fmla="*/ 198120 h 286270"/>
                <a:gd name="connsiteX0" fmla="*/ 0 w 844022"/>
                <a:gd name="connsiteY0" fmla="*/ 198120 h 286270"/>
                <a:gd name="connsiteX1" fmla="*/ 12065 w 844022"/>
                <a:gd name="connsiteY1" fmla="*/ 278130 h 286270"/>
                <a:gd name="connsiteX2" fmla="*/ 598805 w 844022"/>
                <a:gd name="connsiteY2" fmla="*/ 280035 h 286270"/>
                <a:gd name="connsiteX3" fmla="*/ 816610 w 844022"/>
                <a:gd name="connsiteY3" fmla="*/ 274955 h 286270"/>
                <a:gd name="connsiteX4" fmla="*/ 838200 w 844022"/>
                <a:gd name="connsiteY4" fmla="*/ 172720 h 286270"/>
                <a:gd name="connsiteX5" fmla="*/ 787400 w 844022"/>
                <a:gd name="connsiteY5" fmla="*/ 121920 h 286270"/>
                <a:gd name="connsiteX6" fmla="*/ 772160 w 844022"/>
                <a:gd name="connsiteY6" fmla="*/ 116840 h 286270"/>
                <a:gd name="connsiteX7" fmla="*/ 751840 w 844022"/>
                <a:gd name="connsiteY7" fmla="*/ 106680 h 286270"/>
                <a:gd name="connsiteX8" fmla="*/ 706120 w 844022"/>
                <a:gd name="connsiteY8" fmla="*/ 101600 h 286270"/>
                <a:gd name="connsiteX9" fmla="*/ 624840 w 844022"/>
                <a:gd name="connsiteY9" fmla="*/ 106680 h 286270"/>
                <a:gd name="connsiteX10" fmla="*/ 599440 w 844022"/>
                <a:gd name="connsiteY10" fmla="*/ 101600 h 286270"/>
                <a:gd name="connsiteX11" fmla="*/ 594360 w 844022"/>
                <a:gd name="connsiteY11" fmla="*/ 86360 h 286270"/>
                <a:gd name="connsiteX12" fmla="*/ 584200 w 844022"/>
                <a:gd name="connsiteY12" fmla="*/ 71120 h 286270"/>
                <a:gd name="connsiteX13" fmla="*/ 574040 w 844022"/>
                <a:gd name="connsiteY13" fmla="*/ 40640 h 286270"/>
                <a:gd name="connsiteX14" fmla="*/ 543560 w 844022"/>
                <a:gd name="connsiteY14" fmla="*/ 20320 h 286270"/>
                <a:gd name="connsiteX15" fmla="*/ 513080 w 844022"/>
                <a:gd name="connsiteY15" fmla="*/ 5080 h 286270"/>
                <a:gd name="connsiteX16" fmla="*/ 472440 w 844022"/>
                <a:gd name="connsiteY16" fmla="*/ 0 h 286270"/>
                <a:gd name="connsiteX17" fmla="*/ 330200 w 844022"/>
                <a:gd name="connsiteY17" fmla="*/ 10160 h 286270"/>
                <a:gd name="connsiteX18" fmla="*/ 289560 w 844022"/>
                <a:gd name="connsiteY18" fmla="*/ 20320 h 286270"/>
                <a:gd name="connsiteX19" fmla="*/ 274320 w 844022"/>
                <a:gd name="connsiteY19" fmla="*/ 30480 h 286270"/>
                <a:gd name="connsiteX20" fmla="*/ 228600 w 844022"/>
                <a:gd name="connsiteY20" fmla="*/ 50800 h 286270"/>
                <a:gd name="connsiteX21" fmla="*/ 233680 w 844022"/>
                <a:gd name="connsiteY21" fmla="*/ 81280 h 286270"/>
                <a:gd name="connsiteX22" fmla="*/ 264160 w 844022"/>
                <a:gd name="connsiteY22" fmla="*/ 101600 h 286270"/>
                <a:gd name="connsiteX23" fmla="*/ 233680 w 844022"/>
                <a:gd name="connsiteY23" fmla="*/ 91440 h 286270"/>
                <a:gd name="connsiteX24" fmla="*/ 218440 w 844022"/>
                <a:gd name="connsiteY24" fmla="*/ 86360 h 286270"/>
                <a:gd name="connsiteX25" fmla="*/ 81280 w 844022"/>
                <a:gd name="connsiteY25" fmla="*/ 91440 h 286270"/>
                <a:gd name="connsiteX26" fmla="*/ 0 w 844022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38675 w 882697"/>
                <a:gd name="connsiteY0" fmla="*/ 198120 h 286270"/>
                <a:gd name="connsiteX1" fmla="*/ 50740 w 882697"/>
                <a:gd name="connsiteY1" fmla="*/ 278130 h 286270"/>
                <a:gd name="connsiteX2" fmla="*/ 637480 w 882697"/>
                <a:gd name="connsiteY2" fmla="*/ 280035 h 286270"/>
                <a:gd name="connsiteX3" fmla="*/ 855285 w 882697"/>
                <a:gd name="connsiteY3" fmla="*/ 274955 h 286270"/>
                <a:gd name="connsiteX4" fmla="*/ 876875 w 882697"/>
                <a:gd name="connsiteY4" fmla="*/ 172720 h 286270"/>
                <a:gd name="connsiteX5" fmla="*/ 826075 w 882697"/>
                <a:gd name="connsiteY5" fmla="*/ 121920 h 286270"/>
                <a:gd name="connsiteX6" fmla="*/ 810835 w 882697"/>
                <a:gd name="connsiteY6" fmla="*/ 116840 h 286270"/>
                <a:gd name="connsiteX7" fmla="*/ 790515 w 882697"/>
                <a:gd name="connsiteY7" fmla="*/ 106680 h 286270"/>
                <a:gd name="connsiteX8" fmla="*/ 744795 w 882697"/>
                <a:gd name="connsiteY8" fmla="*/ 101600 h 286270"/>
                <a:gd name="connsiteX9" fmla="*/ 663515 w 882697"/>
                <a:gd name="connsiteY9" fmla="*/ 106680 h 286270"/>
                <a:gd name="connsiteX10" fmla="*/ 638115 w 882697"/>
                <a:gd name="connsiteY10" fmla="*/ 101600 h 286270"/>
                <a:gd name="connsiteX11" fmla="*/ 633035 w 882697"/>
                <a:gd name="connsiteY11" fmla="*/ 86360 h 286270"/>
                <a:gd name="connsiteX12" fmla="*/ 622875 w 882697"/>
                <a:gd name="connsiteY12" fmla="*/ 71120 h 286270"/>
                <a:gd name="connsiteX13" fmla="*/ 612715 w 882697"/>
                <a:gd name="connsiteY13" fmla="*/ 40640 h 286270"/>
                <a:gd name="connsiteX14" fmla="*/ 582235 w 882697"/>
                <a:gd name="connsiteY14" fmla="*/ 20320 h 286270"/>
                <a:gd name="connsiteX15" fmla="*/ 551755 w 882697"/>
                <a:gd name="connsiteY15" fmla="*/ 5080 h 286270"/>
                <a:gd name="connsiteX16" fmla="*/ 511115 w 882697"/>
                <a:gd name="connsiteY16" fmla="*/ 0 h 286270"/>
                <a:gd name="connsiteX17" fmla="*/ 368875 w 882697"/>
                <a:gd name="connsiteY17" fmla="*/ 10160 h 286270"/>
                <a:gd name="connsiteX18" fmla="*/ 328235 w 882697"/>
                <a:gd name="connsiteY18" fmla="*/ 20320 h 286270"/>
                <a:gd name="connsiteX19" fmla="*/ 312995 w 882697"/>
                <a:gd name="connsiteY19" fmla="*/ 30480 h 286270"/>
                <a:gd name="connsiteX20" fmla="*/ 267275 w 882697"/>
                <a:gd name="connsiteY20" fmla="*/ 50800 h 286270"/>
                <a:gd name="connsiteX21" fmla="*/ 272355 w 882697"/>
                <a:gd name="connsiteY21" fmla="*/ 81280 h 286270"/>
                <a:gd name="connsiteX22" fmla="*/ 302835 w 882697"/>
                <a:gd name="connsiteY22" fmla="*/ 101600 h 286270"/>
                <a:gd name="connsiteX23" fmla="*/ 272355 w 882697"/>
                <a:gd name="connsiteY23" fmla="*/ 91440 h 286270"/>
                <a:gd name="connsiteX24" fmla="*/ 257115 w 882697"/>
                <a:gd name="connsiteY24" fmla="*/ 86360 h 286270"/>
                <a:gd name="connsiteX25" fmla="*/ 119955 w 882697"/>
                <a:gd name="connsiteY25" fmla="*/ 91440 h 286270"/>
                <a:gd name="connsiteX26" fmla="*/ 38675 w 882697"/>
                <a:gd name="connsiteY26" fmla="*/ 198120 h 286270"/>
                <a:gd name="connsiteX0" fmla="*/ 5992 w 850014"/>
                <a:gd name="connsiteY0" fmla="*/ 198120 h 286270"/>
                <a:gd name="connsiteX1" fmla="*/ 18057 w 850014"/>
                <a:gd name="connsiteY1" fmla="*/ 278130 h 286270"/>
                <a:gd name="connsiteX2" fmla="*/ 604797 w 850014"/>
                <a:gd name="connsiteY2" fmla="*/ 280035 h 286270"/>
                <a:gd name="connsiteX3" fmla="*/ 822602 w 850014"/>
                <a:gd name="connsiteY3" fmla="*/ 274955 h 286270"/>
                <a:gd name="connsiteX4" fmla="*/ 844192 w 850014"/>
                <a:gd name="connsiteY4" fmla="*/ 172720 h 286270"/>
                <a:gd name="connsiteX5" fmla="*/ 793392 w 850014"/>
                <a:gd name="connsiteY5" fmla="*/ 121920 h 286270"/>
                <a:gd name="connsiteX6" fmla="*/ 778152 w 850014"/>
                <a:gd name="connsiteY6" fmla="*/ 116840 h 286270"/>
                <a:gd name="connsiteX7" fmla="*/ 757832 w 850014"/>
                <a:gd name="connsiteY7" fmla="*/ 106680 h 286270"/>
                <a:gd name="connsiteX8" fmla="*/ 712112 w 850014"/>
                <a:gd name="connsiteY8" fmla="*/ 101600 h 286270"/>
                <a:gd name="connsiteX9" fmla="*/ 630832 w 850014"/>
                <a:gd name="connsiteY9" fmla="*/ 106680 h 286270"/>
                <a:gd name="connsiteX10" fmla="*/ 605432 w 850014"/>
                <a:gd name="connsiteY10" fmla="*/ 101600 h 286270"/>
                <a:gd name="connsiteX11" fmla="*/ 600352 w 850014"/>
                <a:gd name="connsiteY11" fmla="*/ 86360 h 286270"/>
                <a:gd name="connsiteX12" fmla="*/ 590192 w 850014"/>
                <a:gd name="connsiteY12" fmla="*/ 71120 h 286270"/>
                <a:gd name="connsiteX13" fmla="*/ 580032 w 850014"/>
                <a:gd name="connsiteY13" fmla="*/ 40640 h 286270"/>
                <a:gd name="connsiteX14" fmla="*/ 549552 w 850014"/>
                <a:gd name="connsiteY14" fmla="*/ 20320 h 286270"/>
                <a:gd name="connsiteX15" fmla="*/ 519072 w 850014"/>
                <a:gd name="connsiteY15" fmla="*/ 5080 h 286270"/>
                <a:gd name="connsiteX16" fmla="*/ 478432 w 850014"/>
                <a:gd name="connsiteY16" fmla="*/ 0 h 286270"/>
                <a:gd name="connsiteX17" fmla="*/ 336192 w 850014"/>
                <a:gd name="connsiteY17" fmla="*/ 10160 h 286270"/>
                <a:gd name="connsiteX18" fmla="*/ 295552 w 850014"/>
                <a:gd name="connsiteY18" fmla="*/ 20320 h 286270"/>
                <a:gd name="connsiteX19" fmla="*/ 280312 w 850014"/>
                <a:gd name="connsiteY19" fmla="*/ 30480 h 286270"/>
                <a:gd name="connsiteX20" fmla="*/ 234592 w 850014"/>
                <a:gd name="connsiteY20" fmla="*/ 50800 h 286270"/>
                <a:gd name="connsiteX21" fmla="*/ 239672 w 850014"/>
                <a:gd name="connsiteY21" fmla="*/ 81280 h 286270"/>
                <a:gd name="connsiteX22" fmla="*/ 270152 w 850014"/>
                <a:gd name="connsiteY22" fmla="*/ 101600 h 286270"/>
                <a:gd name="connsiteX23" fmla="*/ 239672 w 850014"/>
                <a:gd name="connsiteY23" fmla="*/ 91440 h 286270"/>
                <a:gd name="connsiteX24" fmla="*/ 224432 w 850014"/>
                <a:gd name="connsiteY24" fmla="*/ 86360 h 286270"/>
                <a:gd name="connsiteX25" fmla="*/ 87272 w 850014"/>
                <a:gd name="connsiteY25" fmla="*/ 91440 h 286270"/>
                <a:gd name="connsiteX26" fmla="*/ 5992 w 850014"/>
                <a:gd name="connsiteY26" fmla="*/ 198120 h 286270"/>
                <a:gd name="connsiteX0" fmla="*/ 8832 w 845234"/>
                <a:gd name="connsiteY0" fmla="*/ 146685 h 286270"/>
                <a:gd name="connsiteX1" fmla="*/ 13277 w 845234"/>
                <a:gd name="connsiteY1" fmla="*/ 278130 h 286270"/>
                <a:gd name="connsiteX2" fmla="*/ 600017 w 845234"/>
                <a:gd name="connsiteY2" fmla="*/ 280035 h 286270"/>
                <a:gd name="connsiteX3" fmla="*/ 817822 w 845234"/>
                <a:gd name="connsiteY3" fmla="*/ 274955 h 286270"/>
                <a:gd name="connsiteX4" fmla="*/ 839412 w 845234"/>
                <a:gd name="connsiteY4" fmla="*/ 172720 h 286270"/>
                <a:gd name="connsiteX5" fmla="*/ 788612 w 845234"/>
                <a:gd name="connsiteY5" fmla="*/ 121920 h 286270"/>
                <a:gd name="connsiteX6" fmla="*/ 773372 w 845234"/>
                <a:gd name="connsiteY6" fmla="*/ 116840 h 286270"/>
                <a:gd name="connsiteX7" fmla="*/ 753052 w 845234"/>
                <a:gd name="connsiteY7" fmla="*/ 106680 h 286270"/>
                <a:gd name="connsiteX8" fmla="*/ 707332 w 845234"/>
                <a:gd name="connsiteY8" fmla="*/ 101600 h 286270"/>
                <a:gd name="connsiteX9" fmla="*/ 626052 w 845234"/>
                <a:gd name="connsiteY9" fmla="*/ 106680 h 286270"/>
                <a:gd name="connsiteX10" fmla="*/ 600652 w 845234"/>
                <a:gd name="connsiteY10" fmla="*/ 101600 h 286270"/>
                <a:gd name="connsiteX11" fmla="*/ 595572 w 845234"/>
                <a:gd name="connsiteY11" fmla="*/ 86360 h 286270"/>
                <a:gd name="connsiteX12" fmla="*/ 585412 w 845234"/>
                <a:gd name="connsiteY12" fmla="*/ 71120 h 286270"/>
                <a:gd name="connsiteX13" fmla="*/ 575252 w 845234"/>
                <a:gd name="connsiteY13" fmla="*/ 40640 h 286270"/>
                <a:gd name="connsiteX14" fmla="*/ 544772 w 845234"/>
                <a:gd name="connsiteY14" fmla="*/ 20320 h 286270"/>
                <a:gd name="connsiteX15" fmla="*/ 514292 w 845234"/>
                <a:gd name="connsiteY15" fmla="*/ 5080 h 286270"/>
                <a:gd name="connsiteX16" fmla="*/ 473652 w 845234"/>
                <a:gd name="connsiteY16" fmla="*/ 0 h 286270"/>
                <a:gd name="connsiteX17" fmla="*/ 331412 w 845234"/>
                <a:gd name="connsiteY17" fmla="*/ 10160 h 286270"/>
                <a:gd name="connsiteX18" fmla="*/ 290772 w 845234"/>
                <a:gd name="connsiteY18" fmla="*/ 20320 h 286270"/>
                <a:gd name="connsiteX19" fmla="*/ 275532 w 845234"/>
                <a:gd name="connsiteY19" fmla="*/ 30480 h 286270"/>
                <a:gd name="connsiteX20" fmla="*/ 229812 w 845234"/>
                <a:gd name="connsiteY20" fmla="*/ 50800 h 286270"/>
                <a:gd name="connsiteX21" fmla="*/ 234892 w 845234"/>
                <a:gd name="connsiteY21" fmla="*/ 81280 h 286270"/>
                <a:gd name="connsiteX22" fmla="*/ 265372 w 845234"/>
                <a:gd name="connsiteY22" fmla="*/ 101600 h 286270"/>
                <a:gd name="connsiteX23" fmla="*/ 234892 w 845234"/>
                <a:gd name="connsiteY23" fmla="*/ 91440 h 286270"/>
                <a:gd name="connsiteX24" fmla="*/ 219652 w 845234"/>
                <a:gd name="connsiteY24" fmla="*/ 86360 h 286270"/>
                <a:gd name="connsiteX25" fmla="*/ 82492 w 845234"/>
                <a:gd name="connsiteY25" fmla="*/ 91440 h 286270"/>
                <a:gd name="connsiteX26" fmla="*/ 8832 w 845234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66124 w 845986"/>
                <a:gd name="connsiteY22" fmla="*/ 101600 h 286270"/>
                <a:gd name="connsiteX23" fmla="*/ 235644 w 845986"/>
                <a:gd name="connsiteY23" fmla="*/ 91440 h 286270"/>
                <a:gd name="connsiteX24" fmla="*/ 220404 w 845986"/>
                <a:gd name="connsiteY24" fmla="*/ 86360 h 286270"/>
                <a:gd name="connsiteX25" fmla="*/ 94674 w 845986"/>
                <a:gd name="connsiteY25" fmla="*/ 80010 h 286270"/>
                <a:gd name="connsiteX26" fmla="*/ 9584 w 845986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35644 w 845986"/>
                <a:gd name="connsiteY23" fmla="*/ 91440 h 286270"/>
                <a:gd name="connsiteX24" fmla="*/ 220404 w 845986"/>
                <a:gd name="connsiteY24" fmla="*/ 86360 h 286270"/>
                <a:gd name="connsiteX25" fmla="*/ 94674 w 845986"/>
                <a:gd name="connsiteY25" fmla="*/ 80010 h 286270"/>
                <a:gd name="connsiteX26" fmla="*/ 9584 w 845986"/>
                <a:gd name="connsiteY26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35644 w 845986"/>
                <a:gd name="connsiteY23" fmla="*/ 91440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35644 w 845986"/>
                <a:gd name="connsiteY21" fmla="*/ 8128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22309 w 845986"/>
                <a:gd name="connsiteY21" fmla="*/ 8509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76284 w 845986"/>
                <a:gd name="connsiteY19" fmla="*/ 30480 h 286270"/>
                <a:gd name="connsiteX20" fmla="*/ 230564 w 845986"/>
                <a:gd name="connsiteY20" fmla="*/ 50800 h 286270"/>
                <a:gd name="connsiteX21" fmla="*/ 222309 w 845986"/>
                <a:gd name="connsiteY21" fmla="*/ 85090 h 286270"/>
                <a:gd name="connsiteX22" fmla="*/ 296604 w 845986"/>
                <a:gd name="connsiteY22" fmla="*/ 137795 h 286270"/>
                <a:gd name="connsiteX23" fmla="*/ 224214 w 845986"/>
                <a:gd name="connsiteY23" fmla="*/ 81915 h 286270"/>
                <a:gd name="connsiteX24" fmla="*/ 94674 w 845986"/>
                <a:gd name="connsiteY24" fmla="*/ 80010 h 286270"/>
                <a:gd name="connsiteX25" fmla="*/ 9584 w 845986"/>
                <a:gd name="connsiteY25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91524 w 845986"/>
                <a:gd name="connsiteY18" fmla="*/ 20320 h 286270"/>
                <a:gd name="connsiteX19" fmla="*/ 230564 w 845986"/>
                <a:gd name="connsiteY19" fmla="*/ 50800 h 286270"/>
                <a:gd name="connsiteX20" fmla="*/ 222309 w 845986"/>
                <a:gd name="connsiteY20" fmla="*/ 85090 h 286270"/>
                <a:gd name="connsiteX21" fmla="*/ 296604 w 845986"/>
                <a:gd name="connsiteY21" fmla="*/ 137795 h 286270"/>
                <a:gd name="connsiteX22" fmla="*/ 224214 w 845986"/>
                <a:gd name="connsiteY22" fmla="*/ 81915 h 286270"/>
                <a:gd name="connsiteX23" fmla="*/ 94674 w 845986"/>
                <a:gd name="connsiteY23" fmla="*/ 80010 h 286270"/>
                <a:gd name="connsiteX24" fmla="*/ 9584 w 845986"/>
                <a:gd name="connsiteY24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332164 w 845986"/>
                <a:gd name="connsiteY17" fmla="*/ 10160 h 286270"/>
                <a:gd name="connsiteX18" fmla="*/ 230564 w 845986"/>
                <a:gd name="connsiteY18" fmla="*/ 50800 h 286270"/>
                <a:gd name="connsiteX19" fmla="*/ 222309 w 845986"/>
                <a:gd name="connsiteY19" fmla="*/ 85090 h 286270"/>
                <a:gd name="connsiteX20" fmla="*/ 296604 w 845986"/>
                <a:gd name="connsiteY20" fmla="*/ 137795 h 286270"/>
                <a:gd name="connsiteX21" fmla="*/ 224214 w 845986"/>
                <a:gd name="connsiteY21" fmla="*/ 81915 h 286270"/>
                <a:gd name="connsiteX22" fmla="*/ 94674 w 845986"/>
                <a:gd name="connsiteY22" fmla="*/ 80010 h 286270"/>
                <a:gd name="connsiteX23" fmla="*/ 9584 w 845986"/>
                <a:gd name="connsiteY23" fmla="*/ 146685 h 286270"/>
                <a:gd name="connsiteX0" fmla="*/ 9584 w 845986"/>
                <a:gd name="connsiteY0" fmla="*/ 146685 h 286270"/>
                <a:gd name="connsiteX1" fmla="*/ 14029 w 845986"/>
                <a:gd name="connsiteY1" fmla="*/ 278130 h 286270"/>
                <a:gd name="connsiteX2" fmla="*/ 600769 w 845986"/>
                <a:gd name="connsiteY2" fmla="*/ 280035 h 286270"/>
                <a:gd name="connsiteX3" fmla="*/ 818574 w 845986"/>
                <a:gd name="connsiteY3" fmla="*/ 274955 h 286270"/>
                <a:gd name="connsiteX4" fmla="*/ 840164 w 845986"/>
                <a:gd name="connsiteY4" fmla="*/ 172720 h 286270"/>
                <a:gd name="connsiteX5" fmla="*/ 789364 w 845986"/>
                <a:gd name="connsiteY5" fmla="*/ 121920 h 286270"/>
                <a:gd name="connsiteX6" fmla="*/ 774124 w 845986"/>
                <a:gd name="connsiteY6" fmla="*/ 116840 h 286270"/>
                <a:gd name="connsiteX7" fmla="*/ 753804 w 845986"/>
                <a:gd name="connsiteY7" fmla="*/ 106680 h 286270"/>
                <a:gd name="connsiteX8" fmla="*/ 708084 w 845986"/>
                <a:gd name="connsiteY8" fmla="*/ 101600 h 286270"/>
                <a:gd name="connsiteX9" fmla="*/ 626804 w 845986"/>
                <a:gd name="connsiteY9" fmla="*/ 106680 h 286270"/>
                <a:gd name="connsiteX10" fmla="*/ 601404 w 845986"/>
                <a:gd name="connsiteY10" fmla="*/ 101600 h 286270"/>
                <a:gd name="connsiteX11" fmla="*/ 596324 w 845986"/>
                <a:gd name="connsiteY11" fmla="*/ 86360 h 286270"/>
                <a:gd name="connsiteX12" fmla="*/ 586164 w 845986"/>
                <a:gd name="connsiteY12" fmla="*/ 71120 h 286270"/>
                <a:gd name="connsiteX13" fmla="*/ 576004 w 845986"/>
                <a:gd name="connsiteY13" fmla="*/ 40640 h 286270"/>
                <a:gd name="connsiteX14" fmla="*/ 545524 w 845986"/>
                <a:gd name="connsiteY14" fmla="*/ 20320 h 286270"/>
                <a:gd name="connsiteX15" fmla="*/ 515044 w 845986"/>
                <a:gd name="connsiteY15" fmla="*/ 5080 h 286270"/>
                <a:gd name="connsiteX16" fmla="*/ 474404 w 845986"/>
                <a:gd name="connsiteY16" fmla="*/ 0 h 286270"/>
                <a:gd name="connsiteX17" fmla="*/ 230564 w 845986"/>
                <a:gd name="connsiteY17" fmla="*/ 50800 h 286270"/>
                <a:gd name="connsiteX18" fmla="*/ 222309 w 845986"/>
                <a:gd name="connsiteY18" fmla="*/ 85090 h 286270"/>
                <a:gd name="connsiteX19" fmla="*/ 296604 w 845986"/>
                <a:gd name="connsiteY19" fmla="*/ 137795 h 286270"/>
                <a:gd name="connsiteX20" fmla="*/ 224214 w 845986"/>
                <a:gd name="connsiteY20" fmla="*/ 81915 h 286270"/>
                <a:gd name="connsiteX21" fmla="*/ 94674 w 845986"/>
                <a:gd name="connsiteY21" fmla="*/ 80010 h 286270"/>
                <a:gd name="connsiteX22" fmla="*/ 9584 w 845986"/>
                <a:gd name="connsiteY22" fmla="*/ 146685 h 286270"/>
                <a:gd name="connsiteX0" fmla="*/ 9584 w 845986"/>
                <a:gd name="connsiteY0" fmla="*/ 190500 h 330085"/>
                <a:gd name="connsiteX1" fmla="*/ 14029 w 845986"/>
                <a:gd name="connsiteY1" fmla="*/ 321945 h 330085"/>
                <a:gd name="connsiteX2" fmla="*/ 600769 w 845986"/>
                <a:gd name="connsiteY2" fmla="*/ 323850 h 330085"/>
                <a:gd name="connsiteX3" fmla="*/ 818574 w 845986"/>
                <a:gd name="connsiteY3" fmla="*/ 318770 h 330085"/>
                <a:gd name="connsiteX4" fmla="*/ 840164 w 845986"/>
                <a:gd name="connsiteY4" fmla="*/ 216535 h 330085"/>
                <a:gd name="connsiteX5" fmla="*/ 789364 w 845986"/>
                <a:gd name="connsiteY5" fmla="*/ 165735 h 330085"/>
                <a:gd name="connsiteX6" fmla="*/ 774124 w 845986"/>
                <a:gd name="connsiteY6" fmla="*/ 160655 h 330085"/>
                <a:gd name="connsiteX7" fmla="*/ 753804 w 845986"/>
                <a:gd name="connsiteY7" fmla="*/ 150495 h 330085"/>
                <a:gd name="connsiteX8" fmla="*/ 708084 w 845986"/>
                <a:gd name="connsiteY8" fmla="*/ 145415 h 330085"/>
                <a:gd name="connsiteX9" fmla="*/ 626804 w 845986"/>
                <a:gd name="connsiteY9" fmla="*/ 150495 h 330085"/>
                <a:gd name="connsiteX10" fmla="*/ 601404 w 845986"/>
                <a:gd name="connsiteY10" fmla="*/ 145415 h 330085"/>
                <a:gd name="connsiteX11" fmla="*/ 596324 w 845986"/>
                <a:gd name="connsiteY11" fmla="*/ 130175 h 330085"/>
                <a:gd name="connsiteX12" fmla="*/ 586164 w 845986"/>
                <a:gd name="connsiteY12" fmla="*/ 114935 h 330085"/>
                <a:gd name="connsiteX13" fmla="*/ 576004 w 845986"/>
                <a:gd name="connsiteY13" fmla="*/ 84455 h 330085"/>
                <a:gd name="connsiteX14" fmla="*/ 545524 w 845986"/>
                <a:gd name="connsiteY14" fmla="*/ 64135 h 330085"/>
                <a:gd name="connsiteX15" fmla="*/ 515044 w 845986"/>
                <a:gd name="connsiteY15" fmla="*/ 48895 h 330085"/>
                <a:gd name="connsiteX16" fmla="*/ 417254 w 845986"/>
                <a:gd name="connsiteY16" fmla="*/ 0 h 330085"/>
                <a:gd name="connsiteX17" fmla="*/ 230564 w 845986"/>
                <a:gd name="connsiteY17" fmla="*/ 94615 h 330085"/>
                <a:gd name="connsiteX18" fmla="*/ 222309 w 845986"/>
                <a:gd name="connsiteY18" fmla="*/ 128905 h 330085"/>
                <a:gd name="connsiteX19" fmla="*/ 296604 w 845986"/>
                <a:gd name="connsiteY19" fmla="*/ 181610 h 330085"/>
                <a:gd name="connsiteX20" fmla="*/ 224214 w 845986"/>
                <a:gd name="connsiteY20" fmla="*/ 125730 h 330085"/>
                <a:gd name="connsiteX21" fmla="*/ 94674 w 845986"/>
                <a:gd name="connsiteY21" fmla="*/ 123825 h 330085"/>
                <a:gd name="connsiteX22" fmla="*/ 9584 w 845986"/>
                <a:gd name="connsiteY22" fmla="*/ 190500 h 330085"/>
                <a:gd name="connsiteX0" fmla="*/ 9584 w 845986"/>
                <a:gd name="connsiteY0" fmla="*/ 190500 h 330085"/>
                <a:gd name="connsiteX1" fmla="*/ 14029 w 845986"/>
                <a:gd name="connsiteY1" fmla="*/ 321945 h 330085"/>
                <a:gd name="connsiteX2" fmla="*/ 600769 w 845986"/>
                <a:gd name="connsiteY2" fmla="*/ 323850 h 330085"/>
                <a:gd name="connsiteX3" fmla="*/ 818574 w 845986"/>
                <a:gd name="connsiteY3" fmla="*/ 318770 h 330085"/>
                <a:gd name="connsiteX4" fmla="*/ 840164 w 845986"/>
                <a:gd name="connsiteY4" fmla="*/ 216535 h 330085"/>
                <a:gd name="connsiteX5" fmla="*/ 789364 w 845986"/>
                <a:gd name="connsiteY5" fmla="*/ 165735 h 330085"/>
                <a:gd name="connsiteX6" fmla="*/ 774124 w 845986"/>
                <a:gd name="connsiteY6" fmla="*/ 160655 h 330085"/>
                <a:gd name="connsiteX7" fmla="*/ 753804 w 845986"/>
                <a:gd name="connsiteY7" fmla="*/ 150495 h 330085"/>
                <a:gd name="connsiteX8" fmla="*/ 708084 w 845986"/>
                <a:gd name="connsiteY8" fmla="*/ 145415 h 330085"/>
                <a:gd name="connsiteX9" fmla="*/ 626804 w 845986"/>
                <a:gd name="connsiteY9" fmla="*/ 150495 h 330085"/>
                <a:gd name="connsiteX10" fmla="*/ 601404 w 845986"/>
                <a:gd name="connsiteY10" fmla="*/ 145415 h 330085"/>
                <a:gd name="connsiteX11" fmla="*/ 596324 w 845986"/>
                <a:gd name="connsiteY11" fmla="*/ 130175 h 330085"/>
                <a:gd name="connsiteX12" fmla="*/ 586164 w 845986"/>
                <a:gd name="connsiteY12" fmla="*/ 114935 h 330085"/>
                <a:gd name="connsiteX13" fmla="*/ 576004 w 845986"/>
                <a:gd name="connsiteY13" fmla="*/ 84455 h 330085"/>
                <a:gd name="connsiteX14" fmla="*/ 545524 w 845986"/>
                <a:gd name="connsiteY14" fmla="*/ 64135 h 330085"/>
                <a:gd name="connsiteX15" fmla="*/ 515044 w 845986"/>
                <a:gd name="connsiteY15" fmla="*/ 48895 h 330085"/>
                <a:gd name="connsiteX16" fmla="*/ 417254 w 845986"/>
                <a:gd name="connsiteY16" fmla="*/ 0 h 330085"/>
                <a:gd name="connsiteX17" fmla="*/ 230564 w 845986"/>
                <a:gd name="connsiteY17" fmla="*/ 94615 h 330085"/>
                <a:gd name="connsiteX18" fmla="*/ 222309 w 845986"/>
                <a:gd name="connsiteY18" fmla="*/ 128905 h 330085"/>
                <a:gd name="connsiteX19" fmla="*/ 296604 w 845986"/>
                <a:gd name="connsiteY19" fmla="*/ 181610 h 330085"/>
                <a:gd name="connsiteX20" fmla="*/ 224214 w 845986"/>
                <a:gd name="connsiteY20" fmla="*/ 125730 h 330085"/>
                <a:gd name="connsiteX21" fmla="*/ 94674 w 845986"/>
                <a:gd name="connsiteY21" fmla="*/ 123825 h 330085"/>
                <a:gd name="connsiteX22" fmla="*/ 9584 w 845986"/>
                <a:gd name="connsiteY22" fmla="*/ 190500 h 330085"/>
                <a:gd name="connsiteX0" fmla="*/ 9584 w 845986"/>
                <a:gd name="connsiteY0" fmla="*/ 190583 h 330168"/>
                <a:gd name="connsiteX1" fmla="*/ 14029 w 845986"/>
                <a:gd name="connsiteY1" fmla="*/ 322028 h 330168"/>
                <a:gd name="connsiteX2" fmla="*/ 600769 w 845986"/>
                <a:gd name="connsiteY2" fmla="*/ 323933 h 330168"/>
                <a:gd name="connsiteX3" fmla="*/ 818574 w 845986"/>
                <a:gd name="connsiteY3" fmla="*/ 318853 h 330168"/>
                <a:gd name="connsiteX4" fmla="*/ 840164 w 845986"/>
                <a:gd name="connsiteY4" fmla="*/ 216618 h 330168"/>
                <a:gd name="connsiteX5" fmla="*/ 789364 w 845986"/>
                <a:gd name="connsiteY5" fmla="*/ 165818 h 330168"/>
                <a:gd name="connsiteX6" fmla="*/ 774124 w 845986"/>
                <a:gd name="connsiteY6" fmla="*/ 160738 h 330168"/>
                <a:gd name="connsiteX7" fmla="*/ 753804 w 845986"/>
                <a:gd name="connsiteY7" fmla="*/ 150578 h 330168"/>
                <a:gd name="connsiteX8" fmla="*/ 708084 w 845986"/>
                <a:gd name="connsiteY8" fmla="*/ 145498 h 330168"/>
                <a:gd name="connsiteX9" fmla="*/ 626804 w 845986"/>
                <a:gd name="connsiteY9" fmla="*/ 150578 h 330168"/>
                <a:gd name="connsiteX10" fmla="*/ 601404 w 845986"/>
                <a:gd name="connsiteY10" fmla="*/ 145498 h 330168"/>
                <a:gd name="connsiteX11" fmla="*/ 596324 w 845986"/>
                <a:gd name="connsiteY11" fmla="*/ 130258 h 330168"/>
                <a:gd name="connsiteX12" fmla="*/ 586164 w 845986"/>
                <a:gd name="connsiteY12" fmla="*/ 115018 h 330168"/>
                <a:gd name="connsiteX13" fmla="*/ 576004 w 845986"/>
                <a:gd name="connsiteY13" fmla="*/ 84538 h 330168"/>
                <a:gd name="connsiteX14" fmla="*/ 545524 w 845986"/>
                <a:gd name="connsiteY14" fmla="*/ 64218 h 330168"/>
                <a:gd name="connsiteX15" fmla="*/ 515044 w 845986"/>
                <a:gd name="connsiteY15" fmla="*/ 48978 h 330168"/>
                <a:gd name="connsiteX16" fmla="*/ 417254 w 845986"/>
                <a:gd name="connsiteY16" fmla="*/ 83 h 330168"/>
                <a:gd name="connsiteX17" fmla="*/ 230564 w 845986"/>
                <a:gd name="connsiteY17" fmla="*/ 94698 h 330168"/>
                <a:gd name="connsiteX18" fmla="*/ 222309 w 845986"/>
                <a:gd name="connsiteY18" fmla="*/ 128988 h 330168"/>
                <a:gd name="connsiteX19" fmla="*/ 296604 w 845986"/>
                <a:gd name="connsiteY19" fmla="*/ 181693 h 330168"/>
                <a:gd name="connsiteX20" fmla="*/ 224214 w 845986"/>
                <a:gd name="connsiteY20" fmla="*/ 125813 h 330168"/>
                <a:gd name="connsiteX21" fmla="*/ 94674 w 845986"/>
                <a:gd name="connsiteY21" fmla="*/ 123908 h 330168"/>
                <a:gd name="connsiteX22" fmla="*/ 9584 w 845986"/>
                <a:gd name="connsiteY22" fmla="*/ 190583 h 330168"/>
                <a:gd name="connsiteX0" fmla="*/ 9584 w 845986"/>
                <a:gd name="connsiteY0" fmla="*/ 190502 h 330087"/>
                <a:gd name="connsiteX1" fmla="*/ 14029 w 845986"/>
                <a:gd name="connsiteY1" fmla="*/ 321947 h 330087"/>
                <a:gd name="connsiteX2" fmla="*/ 600769 w 845986"/>
                <a:gd name="connsiteY2" fmla="*/ 323852 h 330087"/>
                <a:gd name="connsiteX3" fmla="*/ 818574 w 845986"/>
                <a:gd name="connsiteY3" fmla="*/ 318772 h 330087"/>
                <a:gd name="connsiteX4" fmla="*/ 840164 w 845986"/>
                <a:gd name="connsiteY4" fmla="*/ 216537 h 330087"/>
                <a:gd name="connsiteX5" fmla="*/ 789364 w 845986"/>
                <a:gd name="connsiteY5" fmla="*/ 165737 h 330087"/>
                <a:gd name="connsiteX6" fmla="*/ 774124 w 845986"/>
                <a:gd name="connsiteY6" fmla="*/ 160657 h 330087"/>
                <a:gd name="connsiteX7" fmla="*/ 753804 w 845986"/>
                <a:gd name="connsiteY7" fmla="*/ 150497 h 330087"/>
                <a:gd name="connsiteX8" fmla="*/ 708084 w 845986"/>
                <a:gd name="connsiteY8" fmla="*/ 145417 h 330087"/>
                <a:gd name="connsiteX9" fmla="*/ 626804 w 845986"/>
                <a:gd name="connsiteY9" fmla="*/ 150497 h 330087"/>
                <a:gd name="connsiteX10" fmla="*/ 601404 w 845986"/>
                <a:gd name="connsiteY10" fmla="*/ 145417 h 330087"/>
                <a:gd name="connsiteX11" fmla="*/ 596324 w 845986"/>
                <a:gd name="connsiteY11" fmla="*/ 130177 h 330087"/>
                <a:gd name="connsiteX12" fmla="*/ 586164 w 845986"/>
                <a:gd name="connsiteY12" fmla="*/ 114937 h 330087"/>
                <a:gd name="connsiteX13" fmla="*/ 576004 w 845986"/>
                <a:gd name="connsiteY13" fmla="*/ 84457 h 330087"/>
                <a:gd name="connsiteX14" fmla="*/ 545524 w 845986"/>
                <a:gd name="connsiteY14" fmla="*/ 64137 h 330087"/>
                <a:gd name="connsiteX15" fmla="*/ 515044 w 845986"/>
                <a:gd name="connsiteY15" fmla="*/ 48897 h 330087"/>
                <a:gd name="connsiteX16" fmla="*/ 417254 w 845986"/>
                <a:gd name="connsiteY16" fmla="*/ 2 h 330087"/>
                <a:gd name="connsiteX17" fmla="*/ 230564 w 845986"/>
                <a:gd name="connsiteY17" fmla="*/ 94617 h 330087"/>
                <a:gd name="connsiteX18" fmla="*/ 222309 w 845986"/>
                <a:gd name="connsiteY18" fmla="*/ 128907 h 330087"/>
                <a:gd name="connsiteX19" fmla="*/ 296604 w 845986"/>
                <a:gd name="connsiteY19" fmla="*/ 181612 h 330087"/>
                <a:gd name="connsiteX20" fmla="*/ 224214 w 845986"/>
                <a:gd name="connsiteY20" fmla="*/ 125732 h 330087"/>
                <a:gd name="connsiteX21" fmla="*/ 94674 w 845986"/>
                <a:gd name="connsiteY21" fmla="*/ 123827 h 330087"/>
                <a:gd name="connsiteX22" fmla="*/ 9584 w 845986"/>
                <a:gd name="connsiteY22" fmla="*/ 190502 h 330087"/>
                <a:gd name="connsiteX0" fmla="*/ 9584 w 845986"/>
                <a:gd name="connsiteY0" fmla="*/ 190829 h 330414"/>
                <a:gd name="connsiteX1" fmla="*/ 14029 w 845986"/>
                <a:gd name="connsiteY1" fmla="*/ 322274 h 330414"/>
                <a:gd name="connsiteX2" fmla="*/ 600769 w 845986"/>
                <a:gd name="connsiteY2" fmla="*/ 324179 h 330414"/>
                <a:gd name="connsiteX3" fmla="*/ 818574 w 845986"/>
                <a:gd name="connsiteY3" fmla="*/ 319099 h 330414"/>
                <a:gd name="connsiteX4" fmla="*/ 840164 w 845986"/>
                <a:gd name="connsiteY4" fmla="*/ 216864 h 330414"/>
                <a:gd name="connsiteX5" fmla="*/ 789364 w 845986"/>
                <a:gd name="connsiteY5" fmla="*/ 166064 h 330414"/>
                <a:gd name="connsiteX6" fmla="*/ 774124 w 845986"/>
                <a:gd name="connsiteY6" fmla="*/ 160984 h 330414"/>
                <a:gd name="connsiteX7" fmla="*/ 753804 w 845986"/>
                <a:gd name="connsiteY7" fmla="*/ 150824 h 330414"/>
                <a:gd name="connsiteX8" fmla="*/ 708084 w 845986"/>
                <a:gd name="connsiteY8" fmla="*/ 145744 h 330414"/>
                <a:gd name="connsiteX9" fmla="*/ 626804 w 845986"/>
                <a:gd name="connsiteY9" fmla="*/ 150824 h 330414"/>
                <a:gd name="connsiteX10" fmla="*/ 601404 w 845986"/>
                <a:gd name="connsiteY10" fmla="*/ 145744 h 330414"/>
                <a:gd name="connsiteX11" fmla="*/ 596324 w 845986"/>
                <a:gd name="connsiteY11" fmla="*/ 130504 h 330414"/>
                <a:gd name="connsiteX12" fmla="*/ 586164 w 845986"/>
                <a:gd name="connsiteY12" fmla="*/ 115264 h 330414"/>
                <a:gd name="connsiteX13" fmla="*/ 576004 w 845986"/>
                <a:gd name="connsiteY13" fmla="*/ 84784 h 330414"/>
                <a:gd name="connsiteX14" fmla="*/ 545524 w 845986"/>
                <a:gd name="connsiteY14" fmla="*/ 64464 h 330414"/>
                <a:gd name="connsiteX15" fmla="*/ 417254 w 845986"/>
                <a:gd name="connsiteY15" fmla="*/ 329 h 330414"/>
                <a:gd name="connsiteX16" fmla="*/ 230564 w 845986"/>
                <a:gd name="connsiteY16" fmla="*/ 94944 h 330414"/>
                <a:gd name="connsiteX17" fmla="*/ 222309 w 845986"/>
                <a:gd name="connsiteY17" fmla="*/ 129234 h 330414"/>
                <a:gd name="connsiteX18" fmla="*/ 296604 w 845986"/>
                <a:gd name="connsiteY18" fmla="*/ 181939 h 330414"/>
                <a:gd name="connsiteX19" fmla="*/ 224214 w 845986"/>
                <a:gd name="connsiteY19" fmla="*/ 126059 h 330414"/>
                <a:gd name="connsiteX20" fmla="*/ 94674 w 845986"/>
                <a:gd name="connsiteY20" fmla="*/ 124154 h 330414"/>
                <a:gd name="connsiteX21" fmla="*/ 9584 w 845986"/>
                <a:gd name="connsiteY21" fmla="*/ 190829 h 330414"/>
                <a:gd name="connsiteX0" fmla="*/ 9584 w 845986"/>
                <a:gd name="connsiteY0" fmla="*/ 190532 h 330117"/>
                <a:gd name="connsiteX1" fmla="*/ 14029 w 845986"/>
                <a:gd name="connsiteY1" fmla="*/ 321977 h 330117"/>
                <a:gd name="connsiteX2" fmla="*/ 600769 w 845986"/>
                <a:gd name="connsiteY2" fmla="*/ 323882 h 330117"/>
                <a:gd name="connsiteX3" fmla="*/ 818574 w 845986"/>
                <a:gd name="connsiteY3" fmla="*/ 318802 h 330117"/>
                <a:gd name="connsiteX4" fmla="*/ 840164 w 845986"/>
                <a:gd name="connsiteY4" fmla="*/ 216567 h 330117"/>
                <a:gd name="connsiteX5" fmla="*/ 789364 w 845986"/>
                <a:gd name="connsiteY5" fmla="*/ 165767 h 330117"/>
                <a:gd name="connsiteX6" fmla="*/ 774124 w 845986"/>
                <a:gd name="connsiteY6" fmla="*/ 160687 h 330117"/>
                <a:gd name="connsiteX7" fmla="*/ 753804 w 845986"/>
                <a:gd name="connsiteY7" fmla="*/ 150527 h 330117"/>
                <a:gd name="connsiteX8" fmla="*/ 708084 w 845986"/>
                <a:gd name="connsiteY8" fmla="*/ 145447 h 330117"/>
                <a:gd name="connsiteX9" fmla="*/ 626804 w 845986"/>
                <a:gd name="connsiteY9" fmla="*/ 150527 h 330117"/>
                <a:gd name="connsiteX10" fmla="*/ 601404 w 845986"/>
                <a:gd name="connsiteY10" fmla="*/ 145447 h 330117"/>
                <a:gd name="connsiteX11" fmla="*/ 596324 w 845986"/>
                <a:gd name="connsiteY11" fmla="*/ 130207 h 330117"/>
                <a:gd name="connsiteX12" fmla="*/ 586164 w 845986"/>
                <a:gd name="connsiteY12" fmla="*/ 114967 h 330117"/>
                <a:gd name="connsiteX13" fmla="*/ 576004 w 845986"/>
                <a:gd name="connsiteY13" fmla="*/ 84487 h 330117"/>
                <a:gd name="connsiteX14" fmla="*/ 417254 w 845986"/>
                <a:gd name="connsiteY14" fmla="*/ 32 h 330117"/>
                <a:gd name="connsiteX15" fmla="*/ 230564 w 845986"/>
                <a:gd name="connsiteY15" fmla="*/ 94647 h 330117"/>
                <a:gd name="connsiteX16" fmla="*/ 222309 w 845986"/>
                <a:gd name="connsiteY16" fmla="*/ 128937 h 330117"/>
                <a:gd name="connsiteX17" fmla="*/ 296604 w 845986"/>
                <a:gd name="connsiteY17" fmla="*/ 181642 h 330117"/>
                <a:gd name="connsiteX18" fmla="*/ 224214 w 845986"/>
                <a:gd name="connsiteY18" fmla="*/ 125762 h 330117"/>
                <a:gd name="connsiteX19" fmla="*/ 94674 w 845986"/>
                <a:gd name="connsiteY19" fmla="*/ 123857 h 330117"/>
                <a:gd name="connsiteX20" fmla="*/ 9584 w 845986"/>
                <a:gd name="connsiteY20" fmla="*/ 190532 h 330117"/>
                <a:gd name="connsiteX0" fmla="*/ 9584 w 845986"/>
                <a:gd name="connsiteY0" fmla="*/ 190936 h 330521"/>
                <a:gd name="connsiteX1" fmla="*/ 14029 w 845986"/>
                <a:gd name="connsiteY1" fmla="*/ 322381 h 330521"/>
                <a:gd name="connsiteX2" fmla="*/ 600769 w 845986"/>
                <a:gd name="connsiteY2" fmla="*/ 324286 h 330521"/>
                <a:gd name="connsiteX3" fmla="*/ 818574 w 845986"/>
                <a:gd name="connsiteY3" fmla="*/ 319206 h 330521"/>
                <a:gd name="connsiteX4" fmla="*/ 840164 w 845986"/>
                <a:gd name="connsiteY4" fmla="*/ 216971 h 330521"/>
                <a:gd name="connsiteX5" fmla="*/ 789364 w 845986"/>
                <a:gd name="connsiteY5" fmla="*/ 166171 h 330521"/>
                <a:gd name="connsiteX6" fmla="*/ 774124 w 845986"/>
                <a:gd name="connsiteY6" fmla="*/ 161091 h 330521"/>
                <a:gd name="connsiteX7" fmla="*/ 753804 w 845986"/>
                <a:gd name="connsiteY7" fmla="*/ 150931 h 330521"/>
                <a:gd name="connsiteX8" fmla="*/ 708084 w 845986"/>
                <a:gd name="connsiteY8" fmla="*/ 145851 h 330521"/>
                <a:gd name="connsiteX9" fmla="*/ 626804 w 845986"/>
                <a:gd name="connsiteY9" fmla="*/ 150931 h 330521"/>
                <a:gd name="connsiteX10" fmla="*/ 601404 w 845986"/>
                <a:gd name="connsiteY10" fmla="*/ 145851 h 330521"/>
                <a:gd name="connsiteX11" fmla="*/ 596324 w 845986"/>
                <a:gd name="connsiteY11" fmla="*/ 130611 h 330521"/>
                <a:gd name="connsiteX12" fmla="*/ 586164 w 845986"/>
                <a:gd name="connsiteY12" fmla="*/ 115371 h 330521"/>
                <a:gd name="connsiteX13" fmla="*/ 574099 w 845986"/>
                <a:gd name="connsiteY13" fmla="*/ 62031 h 330521"/>
                <a:gd name="connsiteX14" fmla="*/ 417254 w 845986"/>
                <a:gd name="connsiteY14" fmla="*/ 436 h 330521"/>
                <a:gd name="connsiteX15" fmla="*/ 230564 w 845986"/>
                <a:gd name="connsiteY15" fmla="*/ 95051 h 330521"/>
                <a:gd name="connsiteX16" fmla="*/ 222309 w 845986"/>
                <a:gd name="connsiteY16" fmla="*/ 129341 h 330521"/>
                <a:gd name="connsiteX17" fmla="*/ 296604 w 845986"/>
                <a:gd name="connsiteY17" fmla="*/ 182046 h 330521"/>
                <a:gd name="connsiteX18" fmla="*/ 224214 w 845986"/>
                <a:gd name="connsiteY18" fmla="*/ 126166 h 330521"/>
                <a:gd name="connsiteX19" fmla="*/ 94674 w 845986"/>
                <a:gd name="connsiteY19" fmla="*/ 124261 h 330521"/>
                <a:gd name="connsiteX20" fmla="*/ 9584 w 845986"/>
                <a:gd name="connsiteY20" fmla="*/ 190936 h 330521"/>
                <a:gd name="connsiteX0" fmla="*/ 9584 w 845986"/>
                <a:gd name="connsiteY0" fmla="*/ 190958 h 330543"/>
                <a:gd name="connsiteX1" fmla="*/ 14029 w 845986"/>
                <a:gd name="connsiteY1" fmla="*/ 322403 h 330543"/>
                <a:gd name="connsiteX2" fmla="*/ 600769 w 845986"/>
                <a:gd name="connsiteY2" fmla="*/ 324308 h 330543"/>
                <a:gd name="connsiteX3" fmla="*/ 818574 w 845986"/>
                <a:gd name="connsiteY3" fmla="*/ 319228 h 330543"/>
                <a:gd name="connsiteX4" fmla="*/ 840164 w 845986"/>
                <a:gd name="connsiteY4" fmla="*/ 216993 h 330543"/>
                <a:gd name="connsiteX5" fmla="*/ 789364 w 845986"/>
                <a:gd name="connsiteY5" fmla="*/ 166193 h 330543"/>
                <a:gd name="connsiteX6" fmla="*/ 774124 w 845986"/>
                <a:gd name="connsiteY6" fmla="*/ 161113 h 330543"/>
                <a:gd name="connsiteX7" fmla="*/ 753804 w 845986"/>
                <a:gd name="connsiteY7" fmla="*/ 150953 h 330543"/>
                <a:gd name="connsiteX8" fmla="*/ 708084 w 845986"/>
                <a:gd name="connsiteY8" fmla="*/ 145873 h 330543"/>
                <a:gd name="connsiteX9" fmla="*/ 626804 w 845986"/>
                <a:gd name="connsiteY9" fmla="*/ 150953 h 330543"/>
                <a:gd name="connsiteX10" fmla="*/ 601404 w 845986"/>
                <a:gd name="connsiteY10" fmla="*/ 145873 h 330543"/>
                <a:gd name="connsiteX11" fmla="*/ 596324 w 845986"/>
                <a:gd name="connsiteY11" fmla="*/ 130633 h 330543"/>
                <a:gd name="connsiteX12" fmla="*/ 574099 w 845986"/>
                <a:gd name="connsiteY12" fmla="*/ 62053 h 330543"/>
                <a:gd name="connsiteX13" fmla="*/ 417254 w 845986"/>
                <a:gd name="connsiteY13" fmla="*/ 458 h 330543"/>
                <a:gd name="connsiteX14" fmla="*/ 230564 w 845986"/>
                <a:gd name="connsiteY14" fmla="*/ 95073 h 330543"/>
                <a:gd name="connsiteX15" fmla="*/ 222309 w 845986"/>
                <a:gd name="connsiteY15" fmla="*/ 129363 h 330543"/>
                <a:gd name="connsiteX16" fmla="*/ 296604 w 845986"/>
                <a:gd name="connsiteY16" fmla="*/ 182068 h 330543"/>
                <a:gd name="connsiteX17" fmla="*/ 224214 w 845986"/>
                <a:gd name="connsiteY17" fmla="*/ 126188 h 330543"/>
                <a:gd name="connsiteX18" fmla="*/ 94674 w 845986"/>
                <a:gd name="connsiteY18" fmla="*/ 124283 h 330543"/>
                <a:gd name="connsiteX19" fmla="*/ 9584 w 845986"/>
                <a:gd name="connsiteY19" fmla="*/ 190958 h 330543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26804 w 845986"/>
                <a:gd name="connsiteY9" fmla="*/ 150977 h 330567"/>
                <a:gd name="connsiteX10" fmla="*/ 601404 w 845986"/>
                <a:gd name="connsiteY10" fmla="*/ 145897 h 330567"/>
                <a:gd name="connsiteX11" fmla="*/ 574099 w 845986"/>
                <a:gd name="connsiteY11" fmla="*/ 62077 h 330567"/>
                <a:gd name="connsiteX12" fmla="*/ 417254 w 845986"/>
                <a:gd name="connsiteY12" fmla="*/ 482 h 330567"/>
                <a:gd name="connsiteX13" fmla="*/ 230564 w 845986"/>
                <a:gd name="connsiteY13" fmla="*/ 95097 h 330567"/>
                <a:gd name="connsiteX14" fmla="*/ 222309 w 845986"/>
                <a:gd name="connsiteY14" fmla="*/ 129387 h 330567"/>
                <a:gd name="connsiteX15" fmla="*/ 296604 w 845986"/>
                <a:gd name="connsiteY15" fmla="*/ 182092 h 330567"/>
                <a:gd name="connsiteX16" fmla="*/ 224214 w 845986"/>
                <a:gd name="connsiteY16" fmla="*/ 126212 h 330567"/>
                <a:gd name="connsiteX17" fmla="*/ 94674 w 845986"/>
                <a:gd name="connsiteY17" fmla="*/ 124307 h 330567"/>
                <a:gd name="connsiteX18" fmla="*/ 9584 w 845986"/>
                <a:gd name="connsiteY18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26804 w 845986"/>
                <a:gd name="connsiteY9" fmla="*/ 150977 h 330567"/>
                <a:gd name="connsiteX10" fmla="*/ 601404 w 845986"/>
                <a:gd name="connsiteY10" fmla="*/ 145897 h 330567"/>
                <a:gd name="connsiteX11" fmla="*/ 574099 w 845986"/>
                <a:gd name="connsiteY11" fmla="*/ 62077 h 330567"/>
                <a:gd name="connsiteX12" fmla="*/ 417254 w 845986"/>
                <a:gd name="connsiteY12" fmla="*/ 482 h 330567"/>
                <a:gd name="connsiteX13" fmla="*/ 230564 w 845986"/>
                <a:gd name="connsiteY13" fmla="*/ 95097 h 330567"/>
                <a:gd name="connsiteX14" fmla="*/ 222309 w 845986"/>
                <a:gd name="connsiteY14" fmla="*/ 129387 h 330567"/>
                <a:gd name="connsiteX15" fmla="*/ 296604 w 845986"/>
                <a:gd name="connsiteY15" fmla="*/ 182092 h 330567"/>
                <a:gd name="connsiteX16" fmla="*/ 224214 w 845986"/>
                <a:gd name="connsiteY16" fmla="*/ 126212 h 330567"/>
                <a:gd name="connsiteX17" fmla="*/ 94674 w 845986"/>
                <a:gd name="connsiteY17" fmla="*/ 124307 h 330567"/>
                <a:gd name="connsiteX18" fmla="*/ 9584 w 845986"/>
                <a:gd name="connsiteY18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708084 w 845986"/>
                <a:gd name="connsiteY8" fmla="*/ 145897 h 330567"/>
                <a:gd name="connsiteX9" fmla="*/ 601404 w 845986"/>
                <a:gd name="connsiteY9" fmla="*/ 145897 h 330567"/>
                <a:gd name="connsiteX10" fmla="*/ 574099 w 845986"/>
                <a:gd name="connsiteY10" fmla="*/ 62077 h 330567"/>
                <a:gd name="connsiteX11" fmla="*/ 417254 w 845986"/>
                <a:gd name="connsiteY11" fmla="*/ 482 h 330567"/>
                <a:gd name="connsiteX12" fmla="*/ 230564 w 845986"/>
                <a:gd name="connsiteY12" fmla="*/ 95097 h 330567"/>
                <a:gd name="connsiteX13" fmla="*/ 222309 w 845986"/>
                <a:gd name="connsiteY13" fmla="*/ 129387 h 330567"/>
                <a:gd name="connsiteX14" fmla="*/ 296604 w 845986"/>
                <a:gd name="connsiteY14" fmla="*/ 182092 h 330567"/>
                <a:gd name="connsiteX15" fmla="*/ 224214 w 845986"/>
                <a:gd name="connsiteY15" fmla="*/ 126212 h 330567"/>
                <a:gd name="connsiteX16" fmla="*/ 94674 w 845986"/>
                <a:gd name="connsiteY16" fmla="*/ 124307 h 330567"/>
                <a:gd name="connsiteX17" fmla="*/ 9584 w 845986"/>
                <a:gd name="connsiteY17" fmla="*/ 190982 h 330567"/>
                <a:gd name="connsiteX0" fmla="*/ 9584 w 845986"/>
                <a:gd name="connsiteY0" fmla="*/ 190982 h 330567"/>
                <a:gd name="connsiteX1" fmla="*/ 14029 w 845986"/>
                <a:gd name="connsiteY1" fmla="*/ 322427 h 330567"/>
                <a:gd name="connsiteX2" fmla="*/ 600769 w 845986"/>
                <a:gd name="connsiteY2" fmla="*/ 324332 h 330567"/>
                <a:gd name="connsiteX3" fmla="*/ 818574 w 845986"/>
                <a:gd name="connsiteY3" fmla="*/ 319252 h 330567"/>
                <a:gd name="connsiteX4" fmla="*/ 840164 w 845986"/>
                <a:gd name="connsiteY4" fmla="*/ 217017 h 330567"/>
                <a:gd name="connsiteX5" fmla="*/ 789364 w 845986"/>
                <a:gd name="connsiteY5" fmla="*/ 166217 h 330567"/>
                <a:gd name="connsiteX6" fmla="*/ 774124 w 845986"/>
                <a:gd name="connsiteY6" fmla="*/ 161137 h 330567"/>
                <a:gd name="connsiteX7" fmla="*/ 753804 w 845986"/>
                <a:gd name="connsiteY7" fmla="*/ 150977 h 330567"/>
                <a:gd name="connsiteX8" fmla="*/ 601404 w 845986"/>
                <a:gd name="connsiteY8" fmla="*/ 145897 h 330567"/>
                <a:gd name="connsiteX9" fmla="*/ 574099 w 845986"/>
                <a:gd name="connsiteY9" fmla="*/ 62077 h 330567"/>
                <a:gd name="connsiteX10" fmla="*/ 417254 w 845986"/>
                <a:gd name="connsiteY10" fmla="*/ 482 h 330567"/>
                <a:gd name="connsiteX11" fmla="*/ 230564 w 845986"/>
                <a:gd name="connsiteY11" fmla="*/ 95097 h 330567"/>
                <a:gd name="connsiteX12" fmla="*/ 222309 w 845986"/>
                <a:gd name="connsiteY12" fmla="*/ 129387 h 330567"/>
                <a:gd name="connsiteX13" fmla="*/ 296604 w 845986"/>
                <a:gd name="connsiteY13" fmla="*/ 182092 h 330567"/>
                <a:gd name="connsiteX14" fmla="*/ 224214 w 845986"/>
                <a:gd name="connsiteY14" fmla="*/ 126212 h 330567"/>
                <a:gd name="connsiteX15" fmla="*/ 94674 w 845986"/>
                <a:gd name="connsiteY15" fmla="*/ 124307 h 330567"/>
                <a:gd name="connsiteX16" fmla="*/ 9584 w 845986"/>
                <a:gd name="connsiteY16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01404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3804 w 847040"/>
                <a:gd name="connsiteY6" fmla="*/ 15097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7040"/>
                <a:gd name="connsiteY0" fmla="*/ 190982 h 330567"/>
                <a:gd name="connsiteX1" fmla="*/ 14029 w 847040"/>
                <a:gd name="connsiteY1" fmla="*/ 322427 h 330567"/>
                <a:gd name="connsiteX2" fmla="*/ 600769 w 847040"/>
                <a:gd name="connsiteY2" fmla="*/ 324332 h 330567"/>
                <a:gd name="connsiteX3" fmla="*/ 818574 w 847040"/>
                <a:gd name="connsiteY3" fmla="*/ 319252 h 330567"/>
                <a:gd name="connsiteX4" fmla="*/ 840164 w 847040"/>
                <a:gd name="connsiteY4" fmla="*/ 217017 h 330567"/>
                <a:gd name="connsiteX5" fmla="*/ 774124 w 847040"/>
                <a:gd name="connsiteY5" fmla="*/ 161137 h 330567"/>
                <a:gd name="connsiteX6" fmla="*/ 755709 w 847040"/>
                <a:gd name="connsiteY6" fmla="*/ 135737 h 330567"/>
                <a:gd name="connsiteX7" fmla="*/ 626169 w 847040"/>
                <a:gd name="connsiteY7" fmla="*/ 145897 h 330567"/>
                <a:gd name="connsiteX8" fmla="*/ 574099 w 847040"/>
                <a:gd name="connsiteY8" fmla="*/ 62077 h 330567"/>
                <a:gd name="connsiteX9" fmla="*/ 417254 w 847040"/>
                <a:gd name="connsiteY9" fmla="*/ 482 h 330567"/>
                <a:gd name="connsiteX10" fmla="*/ 230564 w 847040"/>
                <a:gd name="connsiteY10" fmla="*/ 95097 h 330567"/>
                <a:gd name="connsiteX11" fmla="*/ 222309 w 847040"/>
                <a:gd name="connsiteY11" fmla="*/ 129387 h 330567"/>
                <a:gd name="connsiteX12" fmla="*/ 296604 w 847040"/>
                <a:gd name="connsiteY12" fmla="*/ 182092 h 330567"/>
                <a:gd name="connsiteX13" fmla="*/ 224214 w 847040"/>
                <a:gd name="connsiteY13" fmla="*/ 126212 h 330567"/>
                <a:gd name="connsiteX14" fmla="*/ 94674 w 847040"/>
                <a:gd name="connsiteY14" fmla="*/ 124307 h 330567"/>
                <a:gd name="connsiteX15" fmla="*/ 9584 w 847040"/>
                <a:gd name="connsiteY15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24214 w 848333"/>
                <a:gd name="connsiteY12" fmla="*/ 126212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07069 w 848333"/>
                <a:gd name="connsiteY12" fmla="*/ 158597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  <a:gd name="connsiteX0" fmla="*/ 9584 w 848333"/>
                <a:gd name="connsiteY0" fmla="*/ 190982 h 330567"/>
                <a:gd name="connsiteX1" fmla="*/ 14029 w 848333"/>
                <a:gd name="connsiteY1" fmla="*/ 322427 h 330567"/>
                <a:gd name="connsiteX2" fmla="*/ 600769 w 848333"/>
                <a:gd name="connsiteY2" fmla="*/ 324332 h 330567"/>
                <a:gd name="connsiteX3" fmla="*/ 818574 w 848333"/>
                <a:gd name="connsiteY3" fmla="*/ 319252 h 330567"/>
                <a:gd name="connsiteX4" fmla="*/ 840164 w 848333"/>
                <a:gd name="connsiteY4" fmla="*/ 217017 h 330567"/>
                <a:gd name="connsiteX5" fmla="*/ 755709 w 848333"/>
                <a:gd name="connsiteY5" fmla="*/ 135737 h 330567"/>
                <a:gd name="connsiteX6" fmla="*/ 626169 w 848333"/>
                <a:gd name="connsiteY6" fmla="*/ 145897 h 330567"/>
                <a:gd name="connsiteX7" fmla="*/ 574099 w 848333"/>
                <a:gd name="connsiteY7" fmla="*/ 62077 h 330567"/>
                <a:gd name="connsiteX8" fmla="*/ 417254 w 848333"/>
                <a:gd name="connsiteY8" fmla="*/ 482 h 330567"/>
                <a:gd name="connsiteX9" fmla="*/ 230564 w 848333"/>
                <a:gd name="connsiteY9" fmla="*/ 95097 h 330567"/>
                <a:gd name="connsiteX10" fmla="*/ 222309 w 848333"/>
                <a:gd name="connsiteY10" fmla="*/ 129387 h 330567"/>
                <a:gd name="connsiteX11" fmla="*/ 296604 w 848333"/>
                <a:gd name="connsiteY11" fmla="*/ 182092 h 330567"/>
                <a:gd name="connsiteX12" fmla="*/ 224214 w 848333"/>
                <a:gd name="connsiteY12" fmla="*/ 131927 h 330567"/>
                <a:gd name="connsiteX13" fmla="*/ 94674 w 848333"/>
                <a:gd name="connsiteY13" fmla="*/ 124307 h 330567"/>
                <a:gd name="connsiteX14" fmla="*/ 9584 w 848333"/>
                <a:gd name="connsiteY14" fmla="*/ 190982 h 330567"/>
                <a:gd name="connsiteX0" fmla="*/ 9584 w 848333"/>
                <a:gd name="connsiteY0" fmla="*/ 192531 h 332116"/>
                <a:gd name="connsiteX1" fmla="*/ 14029 w 848333"/>
                <a:gd name="connsiteY1" fmla="*/ 323976 h 332116"/>
                <a:gd name="connsiteX2" fmla="*/ 600769 w 848333"/>
                <a:gd name="connsiteY2" fmla="*/ 325881 h 332116"/>
                <a:gd name="connsiteX3" fmla="*/ 818574 w 848333"/>
                <a:gd name="connsiteY3" fmla="*/ 320801 h 332116"/>
                <a:gd name="connsiteX4" fmla="*/ 840164 w 848333"/>
                <a:gd name="connsiteY4" fmla="*/ 218566 h 332116"/>
                <a:gd name="connsiteX5" fmla="*/ 755709 w 848333"/>
                <a:gd name="connsiteY5" fmla="*/ 137286 h 332116"/>
                <a:gd name="connsiteX6" fmla="*/ 626169 w 848333"/>
                <a:gd name="connsiteY6" fmla="*/ 147446 h 332116"/>
                <a:gd name="connsiteX7" fmla="*/ 574099 w 848333"/>
                <a:gd name="connsiteY7" fmla="*/ 63626 h 332116"/>
                <a:gd name="connsiteX8" fmla="*/ 417254 w 848333"/>
                <a:gd name="connsiteY8" fmla="*/ 2031 h 332116"/>
                <a:gd name="connsiteX9" fmla="*/ 262453 w 848333"/>
                <a:gd name="connsiteY9" fmla="*/ 139843 h 332116"/>
                <a:gd name="connsiteX10" fmla="*/ 222309 w 848333"/>
                <a:gd name="connsiteY10" fmla="*/ 130936 h 332116"/>
                <a:gd name="connsiteX11" fmla="*/ 296604 w 848333"/>
                <a:gd name="connsiteY11" fmla="*/ 183641 h 332116"/>
                <a:gd name="connsiteX12" fmla="*/ 224214 w 848333"/>
                <a:gd name="connsiteY12" fmla="*/ 133476 h 332116"/>
                <a:gd name="connsiteX13" fmla="*/ 94674 w 848333"/>
                <a:gd name="connsiteY13" fmla="*/ 125856 h 332116"/>
                <a:gd name="connsiteX14" fmla="*/ 9584 w 848333"/>
                <a:gd name="connsiteY14" fmla="*/ 192531 h 332116"/>
                <a:gd name="connsiteX0" fmla="*/ 9584 w 848333"/>
                <a:gd name="connsiteY0" fmla="*/ 192531 h 332116"/>
                <a:gd name="connsiteX1" fmla="*/ 14029 w 848333"/>
                <a:gd name="connsiteY1" fmla="*/ 323976 h 332116"/>
                <a:gd name="connsiteX2" fmla="*/ 600769 w 848333"/>
                <a:gd name="connsiteY2" fmla="*/ 325881 h 332116"/>
                <a:gd name="connsiteX3" fmla="*/ 818574 w 848333"/>
                <a:gd name="connsiteY3" fmla="*/ 320801 h 332116"/>
                <a:gd name="connsiteX4" fmla="*/ 840164 w 848333"/>
                <a:gd name="connsiteY4" fmla="*/ 218566 h 332116"/>
                <a:gd name="connsiteX5" fmla="*/ 755709 w 848333"/>
                <a:gd name="connsiteY5" fmla="*/ 137286 h 332116"/>
                <a:gd name="connsiteX6" fmla="*/ 626169 w 848333"/>
                <a:gd name="connsiteY6" fmla="*/ 147446 h 332116"/>
                <a:gd name="connsiteX7" fmla="*/ 574099 w 848333"/>
                <a:gd name="connsiteY7" fmla="*/ 63626 h 332116"/>
                <a:gd name="connsiteX8" fmla="*/ 417254 w 848333"/>
                <a:gd name="connsiteY8" fmla="*/ 2031 h 332116"/>
                <a:gd name="connsiteX9" fmla="*/ 262453 w 848333"/>
                <a:gd name="connsiteY9" fmla="*/ 139843 h 332116"/>
                <a:gd name="connsiteX10" fmla="*/ 222309 w 848333"/>
                <a:gd name="connsiteY10" fmla="*/ 130936 h 332116"/>
                <a:gd name="connsiteX11" fmla="*/ 296604 w 848333"/>
                <a:gd name="connsiteY11" fmla="*/ 183641 h 332116"/>
                <a:gd name="connsiteX12" fmla="*/ 224214 w 848333"/>
                <a:gd name="connsiteY12" fmla="*/ 133476 h 332116"/>
                <a:gd name="connsiteX13" fmla="*/ 94674 w 848333"/>
                <a:gd name="connsiteY13" fmla="*/ 125856 h 332116"/>
                <a:gd name="connsiteX14" fmla="*/ 9584 w 848333"/>
                <a:gd name="connsiteY14" fmla="*/ 192531 h 332116"/>
                <a:gd name="connsiteX0" fmla="*/ 9584 w 848333"/>
                <a:gd name="connsiteY0" fmla="*/ 192531 h 332116"/>
                <a:gd name="connsiteX1" fmla="*/ 14029 w 848333"/>
                <a:gd name="connsiteY1" fmla="*/ 323976 h 332116"/>
                <a:gd name="connsiteX2" fmla="*/ 600769 w 848333"/>
                <a:gd name="connsiteY2" fmla="*/ 325881 h 332116"/>
                <a:gd name="connsiteX3" fmla="*/ 818574 w 848333"/>
                <a:gd name="connsiteY3" fmla="*/ 320801 h 332116"/>
                <a:gd name="connsiteX4" fmla="*/ 840164 w 848333"/>
                <a:gd name="connsiteY4" fmla="*/ 218566 h 332116"/>
                <a:gd name="connsiteX5" fmla="*/ 755709 w 848333"/>
                <a:gd name="connsiteY5" fmla="*/ 137286 h 332116"/>
                <a:gd name="connsiteX6" fmla="*/ 626169 w 848333"/>
                <a:gd name="connsiteY6" fmla="*/ 147446 h 332116"/>
                <a:gd name="connsiteX7" fmla="*/ 574099 w 848333"/>
                <a:gd name="connsiteY7" fmla="*/ 63626 h 332116"/>
                <a:gd name="connsiteX8" fmla="*/ 417254 w 848333"/>
                <a:gd name="connsiteY8" fmla="*/ 2031 h 332116"/>
                <a:gd name="connsiteX9" fmla="*/ 262453 w 848333"/>
                <a:gd name="connsiteY9" fmla="*/ 139843 h 332116"/>
                <a:gd name="connsiteX10" fmla="*/ 222309 w 848333"/>
                <a:gd name="connsiteY10" fmla="*/ 130936 h 332116"/>
                <a:gd name="connsiteX11" fmla="*/ 296604 w 848333"/>
                <a:gd name="connsiteY11" fmla="*/ 183641 h 332116"/>
                <a:gd name="connsiteX12" fmla="*/ 224214 w 848333"/>
                <a:gd name="connsiteY12" fmla="*/ 133476 h 332116"/>
                <a:gd name="connsiteX13" fmla="*/ 94674 w 848333"/>
                <a:gd name="connsiteY13" fmla="*/ 125856 h 332116"/>
                <a:gd name="connsiteX14" fmla="*/ 9584 w 848333"/>
                <a:gd name="connsiteY14" fmla="*/ 192531 h 332116"/>
                <a:gd name="connsiteX0" fmla="*/ 9584 w 848333"/>
                <a:gd name="connsiteY0" fmla="*/ 190988 h 330573"/>
                <a:gd name="connsiteX1" fmla="*/ 14029 w 848333"/>
                <a:gd name="connsiteY1" fmla="*/ 322433 h 330573"/>
                <a:gd name="connsiteX2" fmla="*/ 600769 w 848333"/>
                <a:gd name="connsiteY2" fmla="*/ 324338 h 330573"/>
                <a:gd name="connsiteX3" fmla="*/ 818574 w 848333"/>
                <a:gd name="connsiteY3" fmla="*/ 319258 h 330573"/>
                <a:gd name="connsiteX4" fmla="*/ 840164 w 848333"/>
                <a:gd name="connsiteY4" fmla="*/ 217023 h 330573"/>
                <a:gd name="connsiteX5" fmla="*/ 755709 w 848333"/>
                <a:gd name="connsiteY5" fmla="*/ 135743 h 330573"/>
                <a:gd name="connsiteX6" fmla="*/ 626169 w 848333"/>
                <a:gd name="connsiteY6" fmla="*/ 145903 h 330573"/>
                <a:gd name="connsiteX7" fmla="*/ 475247 w 848333"/>
                <a:gd name="connsiteY7" fmla="*/ 94479 h 330573"/>
                <a:gd name="connsiteX8" fmla="*/ 417254 w 848333"/>
                <a:gd name="connsiteY8" fmla="*/ 488 h 330573"/>
                <a:gd name="connsiteX9" fmla="*/ 262453 w 848333"/>
                <a:gd name="connsiteY9" fmla="*/ 138300 h 330573"/>
                <a:gd name="connsiteX10" fmla="*/ 222309 w 848333"/>
                <a:gd name="connsiteY10" fmla="*/ 129393 h 330573"/>
                <a:gd name="connsiteX11" fmla="*/ 296604 w 848333"/>
                <a:gd name="connsiteY11" fmla="*/ 182098 h 330573"/>
                <a:gd name="connsiteX12" fmla="*/ 224214 w 848333"/>
                <a:gd name="connsiteY12" fmla="*/ 131933 h 330573"/>
                <a:gd name="connsiteX13" fmla="*/ 94674 w 848333"/>
                <a:gd name="connsiteY13" fmla="*/ 124313 h 330573"/>
                <a:gd name="connsiteX14" fmla="*/ 9584 w 848333"/>
                <a:gd name="connsiteY14" fmla="*/ 190988 h 330573"/>
                <a:gd name="connsiteX0" fmla="*/ 9584 w 848333"/>
                <a:gd name="connsiteY0" fmla="*/ 191284 h 330869"/>
                <a:gd name="connsiteX1" fmla="*/ 14029 w 848333"/>
                <a:gd name="connsiteY1" fmla="*/ 322729 h 330869"/>
                <a:gd name="connsiteX2" fmla="*/ 600769 w 848333"/>
                <a:gd name="connsiteY2" fmla="*/ 324634 h 330869"/>
                <a:gd name="connsiteX3" fmla="*/ 818574 w 848333"/>
                <a:gd name="connsiteY3" fmla="*/ 319554 h 330869"/>
                <a:gd name="connsiteX4" fmla="*/ 840164 w 848333"/>
                <a:gd name="connsiteY4" fmla="*/ 217319 h 330869"/>
                <a:gd name="connsiteX5" fmla="*/ 755709 w 848333"/>
                <a:gd name="connsiteY5" fmla="*/ 136039 h 330869"/>
                <a:gd name="connsiteX6" fmla="*/ 626169 w 848333"/>
                <a:gd name="connsiteY6" fmla="*/ 146199 h 330869"/>
                <a:gd name="connsiteX7" fmla="*/ 475247 w 848333"/>
                <a:gd name="connsiteY7" fmla="*/ 94775 h 330869"/>
                <a:gd name="connsiteX8" fmla="*/ 417254 w 848333"/>
                <a:gd name="connsiteY8" fmla="*/ 784 h 330869"/>
                <a:gd name="connsiteX9" fmla="*/ 262453 w 848333"/>
                <a:gd name="connsiteY9" fmla="*/ 138596 h 330869"/>
                <a:gd name="connsiteX10" fmla="*/ 222309 w 848333"/>
                <a:gd name="connsiteY10" fmla="*/ 129689 h 330869"/>
                <a:gd name="connsiteX11" fmla="*/ 296604 w 848333"/>
                <a:gd name="connsiteY11" fmla="*/ 182394 h 330869"/>
                <a:gd name="connsiteX12" fmla="*/ 224214 w 848333"/>
                <a:gd name="connsiteY12" fmla="*/ 132229 h 330869"/>
                <a:gd name="connsiteX13" fmla="*/ 94674 w 848333"/>
                <a:gd name="connsiteY13" fmla="*/ 124609 h 330869"/>
                <a:gd name="connsiteX14" fmla="*/ 9584 w 848333"/>
                <a:gd name="connsiteY14" fmla="*/ 191284 h 330869"/>
                <a:gd name="connsiteX0" fmla="*/ 9584 w 848333"/>
                <a:gd name="connsiteY0" fmla="*/ 191284 h 330869"/>
                <a:gd name="connsiteX1" fmla="*/ 14029 w 848333"/>
                <a:gd name="connsiteY1" fmla="*/ 322729 h 330869"/>
                <a:gd name="connsiteX2" fmla="*/ 600769 w 848333"/>
                <a:gd name="connsiteY2" fmla="*/ 324634 h 330869"/>
                <a:gd name="connsiteX3" fmla="*/ 818574 w 848333"/>
                <a:gd name="connsiteY3" fmla="*/ 319554 h 330869"/>
                <a:gd name="connsiteX4" fmla="*/ 840164 w 848333"/>
                <a:gd name="connsiteY4" fmla="*/ 217319 h 330869"/>
                <a:gd name="connsiteX5" fmla="*/ 755709 w 848333"/>
                <a:gd name="connsiteY5" fmla="*/ 136039 h 330869"/>
                <a:gd name="connsiteX6" fmla="*/ 626169 w 848333"/>
                <a:gd name="connsiteY6" fmla="*/ 146199 h 330869"/>
                <a:gd name="connsiteX7" fmla="*/ 475247 w 848333"/>
                <a:gd name="connsiteY7" fmla="*/ 94775 h 330869"/>
                <a:gd name="connsiteX8" fmla="*/ 417254 w 848333"/>
                <a:gd name="connsiteY8" fmla="*/ 784 h 330869"/>
                <a:gd name="connsiteX9" fmla="*/ 262453 w 848333"/>
                <a:gd name="connsiteY9" fmla="*/ 138596 h 330869"/>
                <a:gd name="connsiteX10" fmla="*/ 222309 w 848333"/>
                <a:gd name="connsiteY10" fmla="*/ 129689 h 330869"/>
                <a:gd name="connsiteX11" fmla="*/ 296604 w 848333"/>
                <a:gd name="connsiteY11" fmla="*/ 182394 h 330869"/>
                <a:gd name="connsiteX12" fmla="*/ 224214 w 848333"/>
                <a:gd name="connsiteY12" fmla="*/ 132229 h 330869"/>
                <a:gd name="connsiteX13" fmla="*/ 94674 w 848333"/>
                <a:gd name="connsiteY13" fmla="*/ 124609 h 330869"/>
                <a:gd name="connsiteX14" fmla="*/ 9584 w 848333"/>
                <a:gd name="connsiteY14" fmla="*/ 191284 h 330869"/>
                <a:gd name="connsiteX0" fmla="*/ 9584 w 857693"/>
                <a:gd name="connsiteY0" fmla="*/ 191284 h 330869"/>
                <a:gd name="connsiteX1" fmla="*/ 14029 w 857693"/>
                <a:gd name="connsiteY1" fmla="*/ 322729 h 330869"/>
                <a:gd name="connsiteX2" fmla="*/ 600769 w 857693"/>
                <a:gd name="connsiteY2" fmla="*/ 324634 h 330869"/>
                <a:gd name="connsiteX3" fmla="*/ 818574 w 857693"/>
                <a:gd name="connsiteY3" fmla="*/ 319554 h 330869"/>
                <a:gd name="connsiteX4" fmla="*/ 840164 w 857693"/>
                <a:gd name="connsiteY4" fmla="*/ 217319 h 330869"/>
                <a:gd name="connsiteX5" fmla="*/ 626169 w 857693"/>
                <a:gd name="connsiteY5" fmla="*/ 146199 h 330869"/>
                <a:gd name="connsiteX6" fmla="*/ 475247 w 857693"/>
                <a:gd name="connsiteY6" fmla="*/ 94775 h 330869"/>
                <a:gd name="connsiteX7" fmla="*/ 417254 w 857693"/>
                <a:gd name="connsiteY7" fmla="*/ 784 h 330869"/>
                <a:gd name="connsiteX8" fmla="*/ 262453 w 857693"/>
                <a:gd name="connsiteY8" fmla="*/ 138596 h 330869"/>
                <a:gd name="connsiteX9" fmla="*/ 222309 w 857693"/>
                <a:gd name="connsiteY9" fmla="*/ 129689 h 330869"/>
                <a:gd name="connsiteX10" fmla="*/ 296604 w 857693"/>
                <a:gd name="connsiteY10" fmla="*/ 182394 h 330869"/>
                <a:gd name="connsiteX11" fmla="*/ 224214 w 857693"/>
                <a:gd name="connsiteY11" fmla="*/ 132229 h 330869"/>
                <a:gd name="connsiteX12" fmla="*/ 94674 w 857693"/>
                <a:gd name="connsiteY12" fmla="*/ 124609 h 330869"/>
                <a:gd name="connsiteX13" fmla="*/ 9584 w 857693"/>
                <a:gd name="connsiteY13" fmla="*/ 191284 h 330869"/>
                <a:gd name="connsiteX0" fmla="*/ 9584 w 818668"/>
                <a:gd name="connsiteY0" fmla="*/ 191284 h 330869"/>
                <a:gd name="connsiteX1" fmla="*/ 14029 w 818668"/>
                <a:gd name="connsiteY1" fmla="*/ 322729 h 330869"/>
                <a:gd name="connsiteX2" fmla="*/ 600769 w 818668"/>
                <a:gd name="connsiteY2" fmla="*/ 324634 h 330869"/>
                <a:gd name="connsiteX3" fmla="*/ 818574 w 818668"/>
                <a:gd name="connsiteY3" fmla="*/ 319554 h 330869"/>
                <a:gd name="connsiteX4" fmla="*/ 626169 w 818668"/>
                <a:gd name="connsiteY4" fmla="*/ 146199 h 330869"/>
                <a:gd name="connsiteX5" fmla="*/ 475247 w 818668"/>
                <a:gd name="connsiteY5" fmla="*/ 94775 h 330869"/>
                <a:gd name="connsiteX6" fmla="*/ 417254 w 818668"/>
                <a:gd name="connsiteY6" fmla="*/ 784 h 330869"/>
                <a:gd name="connsiteX7" fmla="*/ 262453 w 818668"/>
                <a:gd name="connsiteY7" fmla="*/ 138596 h 330869"/>
                <a:gd name="connsiteX8" fmla="*/ 222309 w 818668"/>
                <a:gd name="connsiteY8" fmla="*/ 129689 h 330869"/>
                <a:gd name="connsiteX9" fmla="*/ 296604 w 818668"/>
                <a:gd name="connsiteY9" fmla="*/ 182394 h 330869"/>
                <a:gd name="connsiteX10" fmla="*/ 224214 w 818668"/>
                <a:gd name="connsiteY10" fmla="*/ 132229 h 330869"/>
                <a:gd name="connsiteX11" fmla="*/ 94674 w 818668"/>
                <a:gd name="connsiteY11" fmla="*/ 124609 h 330869"/>
                <a:gd name="connsiteX12" fmla="*/ 9584 w 818668"/>
                <a:gd name="connsiteY12" fmla="*/ 191284 h 330869"/>
                <a:gd name="connsiteX0" fmla="*/ 9584 w 660233"/>
                <a:gd name="connsiteY0" fmla="*/ 191284 h 341545"/>
                <a:gd name="connsiteX1" fmla="*/ 14029 w 660233"/>
                <a:gd name="connsiteY1" fmla="*/ 322729 h 341545"/>
                <a:gd name="connsiteX2" fmla="*/ 600769 w 660233"/>
                <a:gd name="connsiteY2" fmla="*/ 324634 h 341545"/>
                <a:gd name="connsiteX3" fmla="*/ 626169 w 660233"/>
                <a:gd name="connsiteY3" fmla="*/ 146199 h 341545"/>
                <a:gd name="connsiteX4" fmla="*/ 475247 w 660233"/>
                <a:gd name="connsiteY4" fmla="*/ 94775 h 341545"/>
                <a:gd name="connsiteX5" fmla="*/ 417254 w 660233"/>
                <a:gd name="connsiteY5" fmla="*/ 784 h 341545"/>
                <a:gd name="connsiteX6" fmla="*/ 262453 w 660233"/>
                <a:gd name="connsiteY6" fmla="*/ 138596 h 341545"/>
                <a:gd name="connsiteX7" fmla="*/ 222309 w 660233"/>
                <a:gd name="connsiteY7" fmla="*/ 129689 h 341545"/>
                <a:gd name="connsiteX8" fmla="*/ 296604 w 660233"/>
                <a:gd name="connsiteY8" fmla="*/ 182394 h 341545"/>
                <a:gd name="connsiteX9" fmla="*/ 224214 w 660233"/>
                <a:gd name="connsiteY9" fmla="*/ 132229 h 341545"/>
                <a:gd name="connsiteX10" fmla="*/ 94674 w 660233"/>
                <a:gd name="connsiteY10" fmla="*/ 124609 h 341545"/>
                <a:gd name="connsiteX11" fmla="*/ 9584 w 660233"/>
                <a:gd name="connsiteY11" fmla="*/ 191284 h 341545"/>
                <a:gd name="connsiteX0" fmla="*/ 9584 w 620381"/>
                <a:gd name="connsiteY0" fmla="*/ 191248 h 345185"/>
                <a:gd name="connsiteX1" fmla="*/ 14029 w 620381"/>
                <a:gd name="connsiteY1" fmla="*/ 322693 h 345185"/>
                <a:gd name="connsiteX2" fmla="*/ 600769 w 620381"/>
                <a:gd name="connsiteY2" fmla="*/ 324598 h 345185"/>
                <a:gd name="connsiteX3" fmla="*/ 475247 w 620381"/>
                <a:gd name="connsiteY3" fmla="*/ 94739 h 345185"/>
                <a:gd name="connsiteX4" fmla="*/ 417254 w 620381"/>
                <a:gd name="connsiteY4" fmla="*/ 748 h 345185"/>
                <a:gd name="connsiteX5" fmla="*/ 262453 w 620381"/>
                <a:gd name="connsiteY5" fmla="*/ 138560 h 345185"/>
                <a:gd name="connsiteX6" fmla="*/ 222309 w 620381"/>
                <a:gd name="connsiteY6" fmla="*/ 129653 h 345185"/>
                <a:gd name="connsiteX7" fmla="*/ 296604 w 620381"/>
                <a:gd name="connsiteY7" fmla="*/ 182358 h 345185"/>
                <a:gd name="connsiteX8" fmla="*/ 224214 w 620381"/>
                <a:gd name="connsiteY8" fmla="*/ 132193 h 345185"/>
                <a:gd name="connsiteX9" fmla="*/ 94674 w 620381"/>
                <a:gd name="connsiteY9" fmla="*/ 124573 h 345185"/>
                <a:gd name="connsiteX10" fmla="*/ 9584 w 620381"/>
                <a:gd name="connsiteY10" fmla="*/ 191248 h 345185"/>
                <a:gd name="connsiteX0" fmla="*/ 9584 w 479037"/>
                <a:gd name="connsiteY0" fmla="*/ 191203 h 333941"/>
                <a:gd name="connsiteX1" fmla="*/ 14029 w 479037"/>
                <a:gd name="connsiteY1" fmla="*/ 322648 h 333941"/>
                <a:gd name="connsiteX2" fmla="*/ 320158 w 479037"/>
                <a:gd name="connsiteY2" fmla="*/ 302955 h 333941"/>
                <a:gd name="connsiteX3" fmla="*/ 475247 w 479037"/>
                <a:gd name="connsiteY3" fmla="*/ 94694 h 333941"/>
                <a:gd name="connsiteX4" fmla="*/ 417254 w 479037"/>
                <a:gd name="connsiteY4" fmla="*/ 703 h 333941"/>
                <a:gd name="connsiteX5" fmla="*/ 262453 w 479037"/>
                <a:gd name="connsiteY5" fmla="*/ 138515 h 333941"/>
                <a:gd name="connsiteX6" fmla="*/ 222309 w 479037"/>
                <a:gd name="connsiteY6" fmla="*/ 129608 h 333941"/>
                <a:gd name="connsiteX7" fmla="*/ 296604 w 479037"/>
                <a:gd name="connsiteY7" fmla="*/ 182313 h 333941"/>
                <a:gd name="connsiteX8" fmla="*/ 224214 w 479037"/>
                <a:gd name="connsiteY8" fmla="*/ 132148 h 333941"/>
                <a:gd name="connsiteX9" fmla="*/ 94674 w 479037"/>
                <a:gd name="connsiteY9" fmla="*/ 124528 h 333941"/>
                <a:gd name="connsiteX10" fmla="*/ 9584 w 479037"/>
                <a:gd name="connsiteY10" fmla="*/ 191203 h 333941"/>
                <a:gd name="connsiteX0" fmla="*/ 9584 w 479037"/>
                <a:gd name="connsiteY0" fmla="*/ 191203 h 395176"/>
                <a:gd name="connsiteX1" fmla="*/ 14029 w 479037"/>
                <a:gd name="connsiteY1" fmla="*/ 322648 h 395176"/>
                <a:gd name="connsiteX2" fmla="*/ 320158 w 479037"/>
                <a:gd name="connsiteY2" fmla="*/ 302955 h 395176"/>
                <a:gd name="connsiteX3" fmla="*/ 475247 w 479037"/>
                <a:gd name="connsiteY3" fmla="*/ 94694 h 395176"/>
                <a:gd name="connsiteX4" fmla="*/ 417254 w 479037"/>
                <a:gd name="connsiteY4" fmla="*/ 703 h 395176"/>
                <a:gd name="connsiteX5" fmla="*/ 262453 w 479037"/>
                <a:gd name="connsiteY5" fmla="*/ 138515 h 395176"/>
                <a:gd name="connsiteX6" fmla="*/ 222309 w 479037"/>
                <a:gd name="connsiteY6" fmla="*/ 129608 h 395176"/>
                <a:gd name="connsiteX7" fmla="*/ 296604 w 479037"/>
                <a:gd name="connsiteY7" fmla="*/ 182313 h 395176"/>
                <a:gd name="connsiteX8" fmla="*/ 224214 w 479037"/>
                <a:gd name="connsiteY8" fmla="*/ 132148 h 395176"/>
                <a:gd name="connsiteX9" fmla="*/ 94674 w 479037"/>
                <a:gd name="connsiteY9" fmla="*/ 124528 h 395176"/>
                <a:gd name="connsiteX10" fmla="*/ 9584 w 479037"/>
                <a:gd name="connsiteY10" fmla="*/ 191203 h 395176"/>
                <a:gd name="connsiteX0" fmla="*/ 9584 w 484989"/>
                <a:gd name="connsiteY0" fmla="*/ 190954 h 394928"/>
                <a:gd name="connsiteX1" fmla="*/ 14029 w 484989"/>
                <a:gd name="connsiteY1" fmla="*/ 322399 h 394928"/>
                <a:gd name="connsiteX2" fmla="*/ 320158 w 484989"/>
                <a:gd name="connsiteY2" fmla="*/ 302706 h 394928"/>
                <a:gd name="connsiteX3" fmla="*/ 475247 w 484989"/>
                <a:gd name="connsiteY3" fmla="*/ 94445 h 394928"/>
                <a:gd name="connsiteX4" fmla="*/ 417254 w 484989"/>
                <a:gd name="connsiteY4" fmla="*/ 454 h 394928"/>
                <a:gd name="connsiteX5" fmla="*/ 262453 w 484989"/>
                <a:gd name="connsiteY5" fmla="*/ 138266 h 394928"/>
                <a:gd name="connsiteX6" fmla="*/ 222309 w 484989"/>
                <a:gd name="connsiteY6" fmla="*/ 129359 h 394928"/>
                <a:gd name="connsiteX7" fmla="*/ 296604 w 484989"/>
                <a:gd name="connsiteY7" fmla="*/ 182064 h 394928"/>
                <a:gd name="connsiteX8" fmla="*/ 224214 w 484989"/>
                <a:gd name="connsiteY8" fmla="*/ 131899 h 394928"/>
                <a:gd name="connsiteX9" fmla="*/ 94674 w 484989"/>
                <a:gd name="connsiteY9" fmla="*/ 124279 h 394928"/>
                <a:gd name="connsiteX10" fmla="*/ 9584 w 484989"/>
                <a:gd name="connsiteY10" fmla="*/ 190954 h 394928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22309 w 491478"/>
                <a:gd name="connsiteY6" fmla="*/ 129531 h 395100"/>
                <a:gd name="connsiteX7" fmla="*/ 296604 w 491478"/>
                <a:gd name="connsiteY7" fmla="*/ 182236 h 395100"/>
                <a:gd name="connsiteX8" fmla="*/ 224214 w 491478"/>
                <a:gd name="connsiteY8" fmla="*/ 132071 h 395100"/>
                <a:gd name="connsiteX9" fmla="*/ 94674 w 491478"/>
                <a:gd name="connsiteY9" fmla="*/ 124451 h 395100"/>
                <a:gd name="connsiteX10" fmla="*/ 9584 w 491478"/>
                <a:gd name="connsiteY10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22309 w 491478"/>
                <a:gd name="connsiteY6" fmla="*/ 129531 h 395100"/>
                <a:gd name="connsiteX7" fmla="*/ 224214 w 491478"/>
                <a:gd name="connsiteY7" fmla="*/ 132071 h 395100"/>
                <a:gd name="connsiteX8" fmla="*/ 94674 w 491478"/>
                <a:gd name="connsiteY8" fmla="*/ 124451 h 395100"/>
                <a:gd name="connsiteX9" fmla="*/ 9584 w 491478"/>
                <a:gd name="connsiteY9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22309 w 491478"/>
                <a:gd name="connsiteY6" fmla="*/ 129531 h 395100"/>
                <a:gd name="connsiteX7" fmla="*/ 217837 w 491478"/>
                <a:gd name="connsiteY7" fmla="*/ 268861 h 395100"/>
                <a:gd name="connsiteX8" fmla="*/ 94674 w 491478"/>
                <a:gd name="connsiteY8" fmla="*/ 124451 h 395100"/>
                <a:gd name="connsiteX9" fmla="*/ 9584 w 491478"/>
                <a:gd name="connsiteY9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17837 w 491478"/>
                <a:gd name="connsiteY6" fmla="*/ 268861 h 395100"/>
                <a:gd name="connsiteX7" fmla="*/ 94674 w 491478"/>
                <a:gd name="connsiteY7" fmla="*/ 124451 h 395100"/>
                <a:gd name="connsiteX8" fmla="*/ 9584 w 491478"/>
                <a:gd name="connsiteY8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198703 w 491478"/>
                <a:gd name="connsiteY6" fmla="*/ 250861 h 395100"/>
                <a:gd name="connsiteX7" fmla="*/ 94674 w 491478"/>
                <a:gd name="connsiteY7" fmla="*/ 124451 h 395100"/>
                <a:gd name="connsiteX8" fmla="*/ 9584 w 491478"/>
                <a:gd name="connsiteY8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14647 w 491478"/>
                <a:gd name="connsiteY6" fmla="*/ 254460 h 395100"/>
                <a:gd name="connsiteX7" fmla="*/ 94674 w 491478"/>
                <a:gd name="connsiteY7" fmla="*/ 124451 h 395100"/>
                <a:gd name="connsiteX8" fmla="*/ 9584 w 491478"/>
                <a:gd name="connsiteY8" fmla="*/ 191126 h 395100"/>
                <a:gd name="connsiteX0" fmla="*/ 9584 w 491478"/>
                <a:gd name="connsiteY0" fmla="*/ 191126 h 395100"/>
                <a:gd name="connsiteX1" fmla="*/ 14029 w 491478"/>
                <a:gd name="connsiteY1" fmla="*/ 322571 h 395100"/>
                <a:gd name="connsiteX2" fmla="*/ 320158 w 491478"/>
                <a:gd name="connsiteY2" fmla="*/ 302878 h 395100"/>
                <a:gd name="connsiteX3" fmla="*/ 475247 w 491478"/>
                <a:gd name="connsiteY3" fmla="*/ 94617 h 395100"/>
                <a:gd name="connsiteX4" fmla="*/ 417254 w 491478"/>
                <a:gd name="connsiteY4" fmla="*/ 626 h 395100"/>
                <a:gd name="connsiteX5" fmla="*/ 262453 w 491478"/>
                <a:gd name="connsiteY5" fmla="*/ 138438 h 395100"/>
                <a:gd name="connsiteX6" fmla="*/ 214647 w 491478"/>
                <a:gd name="connsiteY6" fmla="*/ 254460 h 395100"/>
                <a:gd name="connsiteX7" fmla="*/ 9584 w 491478"/>
                <a:gd name="connsiteY7" fmla="*/ 191126 h 395100"/>
                <a:gd name="connsiteX0" fmla="*/ 3261 w 485155"/>
                <a:gd name="connsiteY0" fmla="*/ 191126 h 489582"/>
                <a:gd name="connsiteX1" fmla="*/ 84236 w 485155"/>
                <a:gd name="connsiteY1" fmla="*/ 488158 h 489582"/>
                <a:gd name="connsiteX2" fmla="*/ 313835 w 485155"/>
                <a:gd name="connsiteY2" fmla="*/ 302878 h 489582"/>
                <a:gd name="connsiteX3" fmla="*/ 468924 w 485155"/>
                <a:gd name="connsiteY3" fmla="*/ 94617 h 489582"/>
                <a:gd name="connsiteX4" fmla="*/ 410931 w 485155"/>
                <a:gd name="connsiteY4" fmla="*/ 626 h 489582"/>
                <a:gd name="connsiteX5" fmla="*/ 256130 w 485155"/>
                <a:gd name="connsiteY5" fmla="*/ 138438 h 489582"/>
                <a:gd name="connsiteX6" fmla="*/ 208324 w 485155"/>
                <a:gd name="connsiteY6" fmla="*/ 254460 h 489582"/>
                <a:gd name="connsiteX7" fmla="*/ 3261 w 485155"/>
                <a:gd name="connsiteY7" fmla="*/ 191126 h 489582"/>
                <a:gd name="connsiteX0" fmla="*/ 3261 w 485155"/>
                <a:gd name="connsiteY0" fmla="*/ 191126 h 494094"/>
                <a:gd name="connsiteX1" fmla="*/ 84236 w 485155"/>
                <a:gd name="connsiteY1" fmla="*/ 488158 h 494094"/>
                <a:gd name="connsiteX2" fmla="*/ 313835 w 485155"/>
                <a:gd name="connsiteY2" fmla="*/ 302878 h 494094"/>
                <a:gd name="connsiteX3" fmla="*/ 468924 w 485155"/>
                <a:gd name="connsiteY3" fmla="*/ 94617 h 494094"/>
                <a:gd name="connsiteX4" fmla="*/ 410931 w 485155"/>
                <a:gd name="connsiteY4" fmla="*/ 626 h 494094"/>
                <a:gd name="connsiteX5" fmla="*/ 256130 w 485155"/>
                <a:gd name="connsiteY5" fmla="*/ 138438 h 494094"/>
                <a:gd name="connsiteX6" fmla="*/ 208324 w 485155"/>
                <a:gd name="connsiteY6" fmla="*/ 254460 h 494094"/>
                <a:gd name="connsiteX7" fmla="*/ 3261 w 485155"/>
                <a:gd name="connsiteY7" fmla="*/ 191126 h 494094"/>
                <a:gd name="connsiteX0" fmla="*/ 3261 w 485155"/>
                <a:gd name="connsiteY0" fmla="*/ 191126 h 494096"/>
                <a:gd name="connsiteX1" fmla="*/ 84236 w 485155"/>
                <a:gd name="connsiteY1" fmla="*/ 488158 h 494096"/>
                <a:gd name="connsiteX2" fmla="*/ 313835 w 485155"/>
                <a:gd name="connsiteY2" fmla="*/ 302878 h 494096"/>
                <a:gd name="connsiteX3" fmla="*/ 468924 w 485155"/>
                <a:gd name="connsiteY3" fmla="*/ 94617 h 494096"/>
                <a:gd name="connsiteX4" fmla="*/ 410931 w 485155"/>
                <a:gd name="connsiteY4" fmla="*/ 626 h 494096"/>
                <a:gd name="connsiteX5" fmla="*/ 256130 w 485155"/>
                <a:gd name="connsiteY5" fmla="*/ 138438 h 494096"/>
                <a:gd name="connsiteX6" fmla="*/ 208324 w 485155"/>
                <a:gd name="connsiteY6" fmla="*/ 254460 h 494096"/>
                <a:gd name="connsiteX7" fmla="*/ 3261 w 485155"/>
                <a:gd name="connsiteY7" fmla="*/ 191126 h 494096"/>
                <a:gd name="connsiteX0" fmla="*/ 3261 w 482522"/>
                <a:gd name="connsiteY0" fmla="*/ 191954 h 494923"/>
                <a:gd name="connsiteX1" fmla="*/ 84236 w 482522"/>
                <a:gd name="connsiteY1" fmla="*/ 488986 h 494923"/>
                <a:gd name="connsiteX2" fmla="*/ 313835 w 482522"/>
                <a:gd name="connsiteY2" fmla="*/ 303706 h 494923"/>
                <a:gd name="connsiteX3" fmla="*/ 468924 w 482522"/>
                <a:gd name="connsiteY3" fmla="*/ 95445 h 494923"/>
                <a:gd name="connsiteX4" fmla="*/ 410931 w 482522"/>
                <a:gd name="connsiteY4" fmla="*/ 1454 h 494923"/>
                <a:gd name="connsiteX5" fmla="*/ 256130 w 482522"/>
                <a:gd name="connsiteY5" fmla="*/ 139266 h 494923"/>
                <a:gd name="connsiteX6" fmla="*/ 208324 w 482522"/>
                <a:gd name="connsiteY6" fmla="*/ 255288 h 494923"/>
                <a:gd name="connsiteX7" fmla="*/ 3261 w 482522"/>
                <a:gd name="connsiteY7" fmla="*/ 191954 h 494923"/>
                <a:gd name="connsiteX0" fmla="*/ 3261 w 482522"/>
                <a:gd name="connsiteY0" fmla="*/ 191954 h 502229"/>
                <a:gd name="connsiteX1" fmla="*/ 84236 w 482522"/>
                <a:gd name="connsiteY1" fmla="*/ 488986 h 502229"/>
                <a:gd name="connsiteX2" fmla="*/ 313835 w 482522"/>
                <a:gd name="connsiteY2" fmla="*/ 303706 h 502229"/>
                <a:gd name="connsiteX3" fmla="*/ 468924 w 482522"/>
                <a:gd name="connsiteY3" fmla="*/ 95445 h 502229"/>
                <a:gd name="connsiteX4" fmla="*/ 410931 w 482522"/>
                <a:gd name="connsiteY4" fmla="*/ 1454 h 502229"/>
                <a:gd name="connsiteX5" fmla="*/ 256130 w 482522"/>
                <a:gd name="connsiteY5" fmla="*/ 139266 h 502229"/>
                <a:gd name="connsiteX6" fmla="*/ 208324 w 482522"/>
                <a:gd name="connsiteY6" fmla="*/ 255288 h 502229"/>
                <a:gd name="connsiteX7" fmla="*/ 3261 w 482522"/>
                <a:gd name="connsiteY7" fmla="*/ 191954 h 502229"/>
                <a:gd name="connsiteX0" fmla="*/ 3261 w 483833"/>
                <a:gd name="connsiteY0" fmla="*/ 191094 h 501369"/>
                <a:gd name="connsiteX1" fmla="*/ 84236 w 483833"/>
                <a:gd name="connsiteY1" fmla="*/ 488126 h 501369"/>
                <a:gd name="connsiteX2" fmla="*/ 313835 w 483833"/>
                <a:gd name="connsiteY2" fmla="*/ 302846 h 501369"/>
                <a:gd name="connsiteX3" fmla="*/ 468924 w 483833"/>
                <a:gd name="connsiteY3" fmla="*/ 94585 h 501369"/>
                <a:gd name="connsiteX4" fmla="*/ 410931 w 483833"/>
                <a:gd name="connsiteY4" fmla="*/ 594 h 501369"/>
                <a:gd name="connsiteX5" fmla="*/ 256130 w 483833"/>
                <a:gd name="connsiteY5" fmla="*/ 138406 h 501369"/>
                <a:gd name="connsiteX6" fmla="*/ 208324 w 483833"/>
                <a:gd name="connsiteY6" fmla="*/ 254428 h 501369"/>
                <a:gd name="connsiteX7" fmla="*/ 3261 w 483833"/>
                <a:gd name="connsiteY7" fmla="*/ 191094 h 501369"/>
                <a:gd name="connsiteX0" fmla="*/ 3261 w 473263"/>
                <a:gd name="connsiteY0" fmla="*/ 191176 h 498314"/>
                <a:gd name="connsiteX1" fmla="*/ 84236 w 473263"/>
                <a:gd name="connsiteY1" fmla="*/ 488208 h 498314"/>
                <a:gd name="connsiteX2" fmla="*/ 304268 w 473263"/>
                <a:gd name="connsiteY2" fmla="*/ 288530 h 498314"/>
                <a:gd name="connsiteX3" fmla="*/ 468924 w 473263"/>
                <a:gd name="connsiteY3" fmla="*/ 94667 h 498314"/>
                <a:gd name="connsiteX4" fmla="*/ 410931 w 473263"/>
                <a:gd name="connsiteY4" fmla="*/ 676 h 498314"/>
                <a:gd name="connsiteX5" fmla="*/ 256130 w 473263"/>
                <a:gd name="connsiteY5" fmla="*/ 138488 h 498314"/>
                <a:gd name="connsiteX6" fmla="*/ 208324 w 473263"/>
                <a:gd name="connsiteY6" fmla="*/ 254510 h 498314"/>
                <a:gd name="connsiteX7" fmla="*/ 3261 w 473263"/>
                <a:gd name="connsiteY7" fmla="*/ 191176 h 498314"/>
                <a:gd name="connsiteX0" fmla="*/ 3261 w 473264"/>
                <a:gd name="connsiteY0" fmla="*/ 191176 h 490174"/>
                <a:gd name="connsiteX1" fmla="*/ 84236 w 473264"/>
                <a:gd name="connsiteY1" fmla="*/ 488208 h 490174"/>
                <a:gd name="connsiteX2" fmla="*/ 304268 w 473264"/>
                <a:gd name="connsiteY2" fmla="*/ 288530 h 490174"/>
                <a:gd name="connsiteX3" fmla="*/ 468924 w 473264"/>
                <a:gd name="connsiteY3" fmla="*/ 94667 h 490174"/>
                <a:gd name="connsiteX4" fmla="*/ 410931 w 473264"/>
                <a:gd name="connsiteY4" fmla="*/ 676 h 490174"/>
                <a:gd name="connsiteX5" fmla="*/ 256130 w 473264"/>
                <a:gd name="connsiteY5" fmla="*/ 138488 h 490174"/>
                <a:gd name="connsiteX6" fmla="*/ 208324 w 473264"/>
                <a:gd name="connsiteY6" fmla="*/ 254510 h 490174"/>
                <a:gd name="connsiteX7" fmla="*/ 3261 w 473264"/>
                <a:gd name="connsiteY7" fmla="*/ 191176 h 490174"/>
                <a:gd name="connsiteX0" fmla="*/ 3261 w 473264"/>
                <a:gd name="connsiteY0" fmla="*/ 191176 h 496113"/>
                <a:gd name="connsiteX1" fmla="*/ 84236 w 473264"/>
                <a:gd name="connsiteY1" fmla="*/ 488208 h 496113"/>
                <a:gd name="connsiteX2" fmla="*/ 304268 w 473264"/>
                <a:gd name="connsiteY2" fmla="*/ 288530 h 496113"/>
                <a:gd name="connsiteX3" fmla="*/ 468924 w 473264"/>
                <a:gd name="connsiteY3" fmla="*/ 94667 h 496113"/>
                <a:gd name="connsiteX4" fmla="*/ 410931 w 473264"/>
                <a:gd name="connsiteY4" fmla="*/ 676 h 496113"/>
                <a:gd name="connsiteX5" fmla="*/ 256130 w 473264"/>
                <a:gd name="connsiteY5" fmla="*/ 138488 h 496113"/>
                <a:gd name="connsiteX6" fmla="*/ 208324 w 473264"/>
                <a:gd name="connsiteY6" fmla="*/ 254510 h 496113"/>
                <a:gd name="connsiteX7" fmla="*/ 3261 w 473264"/>
                <a:gd name="connsiteY7" fmla="*/ 191176 h 496113"/>
                <a:gd name="connsiteX0" fmla="*/ 3261 w 473264"/>
                <a:gd name="connsiteY0" fmla="*/ 191176 h 488208"/>
                <a:gd name="connsiteX1" fmla="*/ 84236 w 473264"/>
                <a:gd name="connsiteY1" fmla="*/ 488208 h 488208"/>
                <a:gd name="connsiteX2" fmla="*/ 304268 w 473264"/>
                <a:gd name="connsiteY2" fmla="*/ 288530 h 488208"/>
                <a:gd name="connsiteX3" fmla="*/ 468924 w 473264"/>
                <a:gd name="connsiteY3" fmla="*/ 94667 h 488208"/>
                <a:gd name="connsiteX4" fmla="*/ 410931 w 473264"/>
                <a:gd name="connsiteY4" fmla="*/ 676 h 488208"/>
                <a:gd name="connsiteX5" fmla="*/ 256130 w 473264"/>
                <a:gd name="connsiteY5" fmla="*/ 138488 h 488208"/>
                <a:gd name="connsiteX6" fmla="*/ 208324 w 473264"/>
                <a:gd name="connsiteY6" fmla="*/ 254510 h 488208"/>
                <a:gd name="connsiteX7" fmla="*/ 3261 w 473264"/>
                <a:gd name="connsiteY7" fmla="*/ 191176 h 488208"/>
                <a:gd name="connsiteX0" fmla="*/ 10402 w 410253"/>
                <a:gd name="connsiteY0" fmla="*/ 363961 h 488208"/>
                <a:gd name="connsiteX1" fmla="*/ 21225 w 410253"/>
                <a:gd name="connsiteY1" fmla="*/ 488208 h 488208"/>
                <a:gd name="connsiteX2" fmla="*/ 241257 w 410253"/>
                <a:gd name="connsiteY2" fmla="*/ 288530 h 488208"/>
                <a:gd name="connsiteX3" fmla="*/ 405913 w 410253"/>
                <a:gd name="connsiteY3" fmla="*/ 94667 h 488208"/>
                <a:gd name="connsiteX4" fmla="*/ 347920 w 410253"/>
                <a:gd name="connsiteY4" fmla="*/ 676 h 488208"/>
                <a:gd name="connsiteX5" fmla="*/ 193119 w 410253"/>
                <a:gd name="connsiteY5" fmla="*/ 138488 h 488208"/>
                <a:gd name="connsiteX6" fmla="*/ 145313 w 410253"/>
                <a:gd name="connsiteY6" fmla="*/ 254510 h 488208"/>
                <a:gd name="connsiteX7" fmla="*/ 10402 w 410253"/>
                <a:gd name="connsiteY7" fmla="*/ 363961 h 488208"/>
                <a:gd name="connsiteX0" fmla="*/ 10402 w 410253"/>
                <a:gd name="connsiteY0" fmla="*/ 363961 h 488208"/>
                <a:gd name="connsiteX1" fmla="*/ 21225 w 410253"/>
                <a:gd name="connsiteY1" fmla="*/ 488208 h 488208"/>
                <a:gd name="connsiteX2" fmla="*/ 241257 w 410253"/>
                <a:gd name="connsiteY2" fmla="*/ 288530 h 488208"/>
                <a:gd name="connsiteX3" fmla="*/ 405913 w 410253"/>
                <a:gd name="connsiteY3" fmla="*/ 94667 h 488208"/>
                <a:gd name="connsiteX4" fmla="*/ 347920 w 410253"/>
                <a:gd name="connsiteY4" fmla="*/ 676 h 488208"/>
                <a:gd name="connsiteX5" fmla="*/ 193119 w 410253"/>
                <a:gd name="connsiteY5" fmla="*/ 138488 h 488208"/>
                <a:gd name="connsiteX6" fmla="*/ 145313 w 410253"/>
                <a:gd name="connsiteY6" fmla="*/ 254510 h 488208"/>
                <a:gd name="connsiteX7" fmla="*/ 10402 w 410253"/>
                <a:gd name="connsiteY7" fmla="*/ 363961 h 488208"/>
                <a:gd name="connsiteX0" fmla="*/ 10402 w 410253"/>
                <a:gd name="connsiteY0" fmla="*/ 363961 h 488208"/>
                <a:gd name="connsiteX1" fmla="*/ 21225 w 410253"/>
                <a:gd name="connsiteY1" fmla="*/ 488208 h 488208"/>
                <a:gd name="connsiteX2" fmla="*/ 241257 w 410253"/>
                <a:gd name="connsiteY2" fmla="*/ 288530 h 488208"/>
                <a:gd name="connsiteX3" fmla="*/ 405913 w 410253"/>
                <a:gd name="connsiteY3" fmla="*/ 94667 h 488208"/>
                <a:gd name="connsiteX4" fmla="*/ 347920 w 410253"/>
                <a:gd name="connsiteY4" fmla="*/ 676 h 488208"/>
                <a:gd name="connsiteX5" fmla="*/ 193119 w 410253"/>
                <a:gd name="connsiteY5" fmla="*/ 138488 h 488208"/>
                <a:gd name="connsiteX6" fmla="*/ 145313 w 410253"/>
                <a:gd name="connsiteY6" fmla="*/ 254510 h 488208"/>
                <a:gd name="connsiteX7" fmla="*/ 10402 w 410253"/>
                <a:gd name="connsiteY7" fmla="*/ 363961 h 488208"/>
                <a:gd name="connsiteX0" fmla="*/ 10402 w 417566"/>
                <a:gd name="connsiteY0" fmla="*/ 363833 h 488080"/>
                <a:gd name="connsiteX1" fmla="*/ 21225 w 417566"/>
                <a:gd name="connsiteY1" fmla="*/ 488080 h 488080"/>
                <a:gd name="connsiteX2" fmla="*/ 241257 w 417566"/>
                <a:gd name="connsiteY2" fmla="*/ 288402 h 488080"/>
                <a:gd name="connsiteX3" fmla="*/ 405913 w 417566"/>
                <a:gd name="connsiteY3" fmla="*/ 94539 h 488080"/>
                <a:gd name="connsiteX4" fmla="*/ 347920 w 417566"/>
                <a:gd name="connsiteY4" fmla="*/ 548 h 488080"/>
                <a:gd name="connsiteX5" fmla="*/ 193119 w 417566"/>
                <a:gd name="connsiteY5" fmla="*/ 138360 h 488080"/>
                <a:gd name="connsiteX6" fmla="*/ 145313 w 417566"/>
                <a:gd name="connsiteY6" fmla="*/ 254382 h 488080"/>
                <a:gd name="connsiteX7" fmla="*/ 10402 w 417566"/>
                <a:gd name="connsiteY7" fmla="*/ 363833 h 488080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0402 w 424140"/>
                <a:gd name="connsiteY0" fmla="*/ 363807 h 488054"/>
                <a:gd name="connsiteX1" fmla="*/ 21225 w 424140"/>
                <a:gd name="connsiteY1" fmla="*/ 488054 h 488054"/>
                <a:gd name="connsiteX2" fmla="*/ 241257 w 424140"/>
                <a:gd name="connsiteY2" fmla="*/ 288376 h 488054"/>
                <a:gd name="connsiteX3" fmla="*/ 405913 w 424140"/>
                <a:gd name="connsiteY3" fmla="*/ 94513 h 488054"/>
                <a:gd name="connsiteX4" fmla="*/ 347920 w 424140"/>
                <a:gd name="connsiteY4" fmla="*/ 522 h 488054"/>
                <a:gd name="connsiteX5" fmla="*/ 193119 w 424140"/>
                <a:gd name="connsiteY5" fmla="*/ 138334 h 488054"/>
                <a:gd name="connsiteX6" fmla="*/ 145313 w 424140"/>
                <a:gd name="connsiteY6" fmla="*/ 254356 h 488054"/>
                <a:gd name="connsiteX7" fmla="*/ 10402 w 424140"/>
                <a:gd name="connsiteY7" fmla="*/ 363807 h 488054"/>
                <a:gd name="connsiteX0" fmla="*/ 11405 w 421953"/>
                <a:gd name="connsiteY0" fmla="*/ 374606 h 488054"/>
                <a:gd name="connsiteX1" fmla="*/ 19038 w 421953"/>
                <a:gd name="connsiteY1" fmla="*/ 488054 h 488054"/>
                <a:gd name="connsiteX2" fmla="*/ 239070 w 421953"/>
                <a:gd name="connsiteY2" fmla="*/ 288376 h 488054"/>
                <a:gd name="connsiteX3" fmla="*/ 403726 w 421953"/>
                <a:gd name="connsiteY3" fmla="*/ 94513 h 488054"/>
                <a:gd name="connsiteX4" fmla="*/ 345733 w 421953"/>
                <a:gd name="connsiteY4" fmla="*/ 522 h 488054"/>
                <a:gd name="connsiteX5" fmla="*/ 190932 w 421953"/>
                <a:gd name="connsiteY5" fmla="*/ 138334 h 488054"/>
                <a:gd name="connsiteX6" fmla="*/ 143126 w 421953"/>
                <a:gd name="connsiteY6" fmla="*/ 254356 h 488054"/>
                <a:gd name="connsiteX7" fmla="*/ 11405 w 421953"/>
                <a:gd name="connsiteY7" fmla="*/ 374606 h 488054"/>
                <a:gd name="connsiteX0" fmla="*/ 11405 w 421953"/>
                <a:gd name="connsiteY0" fmla="*/ 374606 h 488054"/>
                <a:gd name="connsiteX1" fmla="*/ 19038 w 421953"/>
                <a:gd name="connsiteY1" fmla="*/ 488054 h 488054"/>
                <a:gd name="connsiteX2" fmla="*/ 239070 w 421953"/>
                <a:gd name="connsiteY2" fmla="*/ 288376 h 488054"/>
                <a:gd name="connsiteX3" fmla="*/ 403726 w 421953"/>
                <a:gd name="connsiteY3" fmla="*/ 94513 h 488054"/>
                <a:gd name="connsiteX4" fmla="*/ 345733 w 421953"/>
                <a:gd name="connsiteY4" fmla="*/ 522 h 488054"/>
                <a:gd name="connsiteX5" fmla="*/ 190932 w 421953"/>
                <a:gd name="connsiteY5" fmla="*/ 138334 h 488054"/>
                <a:gd name="connsiteX6" fmla="*/ 143126 w 421953"/>
                <a:gd name="connsiteY6" fmla="*/ 254356 h 488054"/>
                <a:gd name="connsiteX7" fmla="*/ 11405 w 421953"/>
                <a:gd name="connsiteY7" fmla="*/ 374606 h 488054"/>
                <a:gd name="connsiteX0" fmla="*/ 11405 w 421953"/>
                <a:gd name="connsiteY0" fmla="*/ 374606 h 489333"/>
                <a:gd name="connsiteX1" fmla="*/ 19038 w 421953"/>
                <a:gd name="connsiteY1" fmla="*/ 488054 h 489333"/>
                <a:gd name="connsiteX2" fmla="*/ 160968 w 421953"/>
                <a:gd name="connsiteY2" fmla="*/ 426542 h 489333"/>
                <a:gd name="connsiteX3" fmla="*/ 239070 w 421953"/>
                <a:gd name="connsiteY3" fmla="*/ 288376 h 489333"/>
                <a:gd name="connsiteX4" fmla="*/ 403726 w 421953"/>
                <a:gd name="connsiteY4" fmla="*/ 94513 h 489333"/>
                <a:gd name="connsiteX5" fmla="*/ 345733 w 421953"/>
                <a:gd name="connsiteY5" fmla="*/ 522 h 489333"/>
                <a:gd name="connsiteX6" fmla="*/ 190932 w 421953"/>
                <a:gd name="connsiteY6" fmla="*/ 138334 h 489333"/>
                <a:gd name="connsiteX7" fmla="*/ 143126 w 421953"/>
                <a:gd name="connsiteY7" fmla="*/ 254356 h 489333"/>
                <a:gd name="connsiteX8" fmla="*/ 11405 w 421953"/>
                <a:gd name="connsiteY8" fmla="*/ 374606 h 489333"/>
                <a:gd name="connsiteX0" fmla="*/ 692 w 411240"/>
                <a:gd name="connsiteY0" fmla="*/ 374606 h 437390"/>
                <a:gd name="connsiteX1" fmla="*/ 81667 w 411240"/>
                <a:gd name="connsiteY1" fmla="*/ 398062 h 437390"/>
                <a:gd name="connsiteX2" fmla="*/ 150255 w 411240"/>
                <a:gd name="connsiteY2" fmla="*/ 426542 h 437390"/>
                <a:gd name="connsiteX3" fmla="*/ 228357 w 411240"/>
                <a:gd name="connsiteY3" fmla="*/ 288376 h 437390"/>
                <a:gd name="connsiteX4" fmla="*/ 393013 w 411240"/>
                <a:gd name="connsiteY4" fmla="*/ 94513 h 437390"/>
                <a:gd name="connsiteX5" fmla="*/ 335020 w 411240"/>
                <a:gd name="connsiteY5" fmla="*/ 522 h 437390"/>
                <a:gd name="connsiteX6" fmla="*/ 180219 w 411240"/>
                <a:gd name="connsiteY6" fmla="*/ 138334 h 437390"/>
                <a:gd name="connsiteX7" fmla="*/ 132413 w 411240"/>
                <a:gd name="connsiteY7" fmla="*/ 254356 h 437390"/>
                <a:gd name="connsiteX8" fmla="*/ 692 w 411240"/>
                <a:gd name="connsiteY8" fmla="*/ 374606 h 437390"/>
                <a:gd name="connsiteX0" fmla="*/ 0 w 410548"/>
                <a:gd name="connsiteY0" fmla="*/ 374606 h 429706"/>
                <a:gd name="connsiteX1" fmla="*/ 149563 w 410548"/>
                <a:gd name="connsiteY1" fmla="*/ 426542 h 429706"/>
                <a:gd name="connsiteX2" fmla="*/ 227665 w 410548"/>
                <a:gd name="connsiteY2" fmla="*/ 288376 h 429706"/>
                <a:gd name="connsiteX3" fmla="*/ 392321 w 410548"/>
                <a:gd name="connsiteY3" fmla="*/ 94513 h 429706"/>
                <a:gd name="connsiteX4" fmla="*/ 334328 w 410548"/>
                <a:gd name="connsiteY4" fmla="*/ 522 h 429706"/>
                <a:gd name="connsiteX5" fmla="*/ 179527 w 410548"/>
                <a:gd name="connsiteY5" fmla="*/ 138334 h 429706"/>
                <a:gd name="connsiteX6" fmla="*/ 131721 w 410548"/>
                <a:gd name="connsiteY6" fmla="*/ 254356 h 429706"/>
                <a:gd name="connsiteX7" fmla="*/ 0 w 410548"/>
                <a:gd name="connsiteY7" fmla="*/ 374606 h 429706"/>
                <a:gd name="connsiteX0" fmla="*/ 0 w 410548"/>
                <a:gd name="connsiteY0" fmla="*/ 374606 h 426542"/>
                <a:gd name="connsiteX1" fmla="*/ 149563 w 410548"/>
                <a:gd name="connsiteY1" fmla="*/ 426542 h 426542"/>
                <a:gd name="connsiteX2" fmla="*/ 227665 w 410548"/>
                <a:gd name="connsiteY2" fmla="*/ 288376 h 426542"/>
                <a:gd name="connsiteX3" fmla="*/ 392321 w 410548"/>
                <a:gd name="connsiteY3" fmla="*/ 94513 h 426542"/>
                <a:gd name="connsiteX4" fmla="*/ 334328 w 410548"/>
                <a:gd name="connsiteY4" fmla="*/ 522 h 426542"/>
                <a:gd name="connsiteX5" fmla="*/ 179527 w 410548"/>
                <a:gd name="connsiteY5" fmla="*/ 138334 h 426542"/>
                <a:gd name="connsiteX6" fmla="*/ 131721 w 410548"/>
                <a:gd name="connsiteY6" fmla="*/ 254356 h 426542"/>
                <a:gd name="connsiteX7" fmla="*/ 0 w 410548"/>
                <a:gd name="connsiteY7" fmla="*/ 374606 h 426542"/>
                <a:gd name="connsiteX0" fmla="*/ 11080 w 421628"/>
                <a:gd name="connsiteY0" fmla="*/ 374606 h 426542"/>
                <a:gd name="connsiteX1" fmla="*/ 160643 w 421628"/>
                <a:gd name="connsiteY1" fmla="*/ 426542 h 426542"/>
                <a:gd name="connsiteX2" fmla="*/ 238745 w 421628"/>
                <a:gd name="connsiteY2" fmla="*/ 288376 h 426542"/>
                <a:gd name="connsiteX3" fmla="*/ 403401 w 421628"/>
                <a:gd name="connsiteY3" fmla="*/ 94513 h 426542"/>
                <a:gd name="connsiteX4" fmla="*/ 345408 w 421628"/>
                <a:gd name="connsiteY4" fmla="*/ 522 h 426542"/>
                <a:gd name="connsiteX5" fmla="*/ 190607 w 421628"/>
                <a:gd name="connsiteY5" fmla="*/ 138334 h 426542"/>
                <a:gd name="connsiteX6" fmla="*/ 142801 w 421628"/>
                <a:gd name="connsiteY6" fmla="*/ 254356 h 426542"/>
                <a:gd name="connsiteX7" fmla="*/ 11080 w 421628"/>
                <a:gd name="connsiteY7" fmla="*/ 374606 h 426542"/>
                <a:gd name="connsiteX0" fmla="*/ 11080 w 421628"/>
                <a:gd name="connsiteY0" fmla="*/ 374606 h 426542"/>
                <a:gd name="connsiteX1" fmla="*/ 160643 w 421628"/>
                <a:gd name="connsiteY1" fmla="*/ 426542 h 426542"/>
                <a:gd name="connsiteX2" fmla="*/ 238745 w 421628"/>
                <a:gd name="connsiteY2" fmla="*/ 288376 h 426542"/>
                <a:gd name="connsiteX3" fmla="*/ 403401 w 421628"/>
                <a:gd name="connsiteY3" fmla="*/ 94513 h 426542"/>
                <a:gd name="connsiteX4" fmla="*/ 345408 w 421628"/>
                <a:gd name="connsiteY4" fmla="*/ 522 h 426542"/>
                <a:gd name="connsiteX5" fmla="*/ 190607 w 421628"/>
                <a:gd name="connsiteY5" fmla="*/ 138334 h 426542"/>
                <a:gd name="connsiteX6" fmla="*/ 142801 w 421628"/>
                <a:gd name="connsiteY6" fmla="*/ 254356 h 426542"/>
                <a:gd name="connsiteX7" fmla="*/ 11080 w 421628"/>
                <a:gd name="connsiteY7" fmla="*/ 374606 h 426542"/>
                <a:gd name="connsiteX0" fmla="*/ 0 w 410548"/>
                <a:gd name="connsiteY0" fmla="*/ 374606 h 426542"/>
                <a:gd name="connsiteX1" fmla="*/ 149563 w 410548"/>
                <a:gd name="connsiteY1" fmla="*/ 426542 h 426542"/>
                <a:gd name="connsiteX2" fmla="*/ 227665 w 410548"/>
                <a:gd name="connsiteY2" fmla="*/ 288376 h 426542"/>
                <a:gd name="connsiteX3" fmla="*/ 392321 w 410548"/>
                <a:gd name="connsiteY3" fmla="*/ 94513 h 426542"/>
                <a:gd name="connsiteX4" fmla="*/ 334328 w 410548"/>
                <a:gd name="connsiteY4" fmla="*/ 522 h 426542"/>
                <a:gd name="connsiteX5" fmla="*/ 179527 w 410548"/>
                <a:gd name="connsiteY5" fmla="*/ 138334 h 426542"/>
                <a:gd name="connsiteX6" fmla="*/ 131721 w 410548"/>
                <a:gd name="connsiteY6" fmla="*/ 254356 h 426542"/>
                <a:gd name="connsiteX7" fmla="*/ 0 w 410548"/>
                <a:gd name="connsiteY7" fmla="*/ 374606 h 426542"/>
                <a:gd name="connsiteX0" fmla="*/ 0 w 410548"/>
                <a:gd name="connsiteY0" fmla="*/ 374606 h 426542"/>
                <a:gd name="connsiteX1" fmla="*/ 149563 w 410548"/>
                <a:gd name="connsiteY1" fmla="*/ 426542 h 426542"/>
                <a:gd name="connsiteX2" fmla="*/ 227665 w 410548"/>
                <a:gd name="connsiteY2" fmla="*/ 288376 h 426542"/>
                <a:gd name="connsiteX3" fmla="*/ 392321 w 410548"/>
                <a:gd name="connsiteY3" fmla="*/ 94513 h 426542"/>
                <a:gd name="connsiteX4" fmla="*/ 334328 w 410548"/>
                <a:gd name="connsiteY4" fmla="*/ 522 h 426542"/>
                <a:gd name="connsiteX5" fmla="*/ 179527 w 410548"/>
                <a:gd name="connsiteY5" fmla="*/ 138334 h 426542"/>
                <a:gd name="connsiteX6" fmla="*/ 131721 w 410548"/>
                <a:gd name="connsiteY6" fmla="*/ 254356 h 426542"/>
                <a:gd name="connsiteX7" fmla="*/ 0 w 410548"/>
                <a:gd name="connsiteY7" fmla="*/ 374606 h 426542"/>
                <a:gd name="connsiteX0" fmla="*/ 0 w 425539"/>
                <a:gd name="connsiteY0" fmla="*/ 374465 h 426401"/>
                <a:gd name="connsiteX1" fmla="*/ 149563 w 425539"/>
                <a:gd name="connsiteY1" fmla="*/ 426401 h 426401"/>
                <a:gd name="connsiteX2" fmla="*/ 227665 w 425539"/>
                <a:gd name="connsiteY2" fmla="*/ 288235 h 426401"/>
                <a:gd name="connsiteX3" fmla="*/ 392321 w 425539"/>
                <a:gd name="connsiteY3" fmla="*/ 94372 h 426401"/>
                <a:gd name="connsiteX4" fmla="*/ 334328 w 425539"/>
                <a:gd name="connsiteY4" fmla="*/ 381 h 426401"/>
                <a:gd name="connsiteX5" fmla="*/ 179527 w 425539"/>
                <a:gd name="connsiteY5" fmla="*/ 138193 h 426401"/>
                <a:gd name="connsiteX6" fmla="*/ 131721 w 425539"/>
                <a:gd name="connsiteY6" fmla="*/ 254215 h 426401"/>
                <a:gd name="connsiteX7" fmla="*/ 0 w 425539"/>
                <a:gd name="connsiteY7" fmla="*/ 374465 h 426401"/>
                <a:gd name="connsiteX0" fmla="*/ 0 w 418669"/>
                <a:gd name="connsiteY0" fmla="*/ 374961 h 426897"/>
                <a:gd name="connsiteX1" fmla="*/ 149563 w 418669"/>
                <a:gd name="connsiteY1" fmla="*/ 426897 h 426897"/>
                <a:gd name="connsiteX2" fmla="*/ 227665 w 418669"/>
                <a:gd name="connsiteY2" fmla="*/ 288731 h 426897"/>
                <a:gd name="connsiteX3" fmla="*/ 392321 w 418669"/>
                <a:gd name="connsiteY3" fmla="*/ 94868 h 426897"/>
                <a:gd name="connsiteX4" fmla="*/ 334328 w 418669"/>
                <a:gd name="connsiteY4" fmla="*/ 877 h 426897"/>
                <a:gd name="connsiteX5" fmla="*/ 179527 w 418669"/>
                <a:gd name="connsiteY5" fmla="*/ 138689 h 426897"/>
                <a:gd name="connsiteX6" fmla="*/ 131721 w 418669"/>
                <a:gd name="connsiteY6" fmla="*/ 254711 h 426897"/>
                <a:gd name="connsiteX7" fmla="*/ 0 w 418669"/>
                <a:gd name="connsiteY7" fmla="*/ 374961 h 426897"/>
                <a:gd name="connsiteX0" fmla="*/ 0 w 392672"/>
                <a:gd name="connsiteY0" fmla="*/ 374607 h 426543"/>
                <a:gd name="connsiteX1" fmla="*/ 149563 w 392672"/>
                <a:gd name="connsiteY1" fmla="*/ 426543 h 426543"/>
                <a:gd name="connsiteX2" fmla="*/ 227665 w 392672"/>
                <a:gd name="connsiteY2" fmla="*/ 288377 h 426543"/>
                <a:gd name="connsiteX3" fmla="*/ 312024 w 392672"/>
                <a:gd name="connsiteY3" fmla="*/ 181710 h 426543"/>
                <a:gd name="connsiteX4" fmla="*/ 392321 w 392672"/>
                <a:gd name="connsiteY4" fmla="*/ 94514 h 426543"/>
                <a:gd name="connsiteX5" fmla="*/ 334328 w 392672"/>
                <a:gd name="connsiteY5" fmla="*/ 523 h 426543"/>
                <a:gd name="connsiteX6" fmla="*/ 179527 w 392672"/>
                <a:gd name="connsiteY6" fmla="*/ 138335 h 426543"/>
                <a:gd name="connsiteX7" fmla="*/ 131721 w 392672"/>
                <a:gd name="connsiteY7" fmla="*/ 254357 h 426543"/>
                <a:gd name="connsiteX8" fmla="*/ 0 w 392672"/>
                <a:gd name="connsiteY8" fmla="*/ 374607 h 426543"/>
                <a:gd name="connsiteX0" fmla="*/ 0 w 393599"/>
                <a:gd name="connsiteY0" fmla="*/ 374560 h 426496"/>
                <a:gd name="connsiteX1" fmla="*/ 149563 w 393599"/>
                <a:gd name="connsiteY1" fmla="*/ 426496 h 426496"/>
                <a:gd name="connsiteX2" fmla="*/ 227665 w 393599"/>
                <a:gd name="connsiteY2" fmla="*/ 288330 h 426496"/>
                <a:gd name="connsiteX3" fmla="*/ 286514 w 393599"/>
                <a:gd name="connsiteY3" fmla="*/ 134868 h 426496"/>
                <a:gd name="connsiteX4" fmla="*/ 392321 w 393599"/>
                <a:gd name="connsiteY4" fmla="*/ 94467 h 426496"/>
                <a:gd name="connsiteX5" fmla="*/ 334328 w 393599"/>
                <a:gd name="connsiteY5" fmla="*/ 476 h 426496"/>
                <a:gd name="connsiteX6" fmla="*/ 179527 w 393599"/>
                <a:gd name="connsiteY6" fmla="*/ 138288 h 426496"/>
                <a:gd name="connsiteX7" fmla="*/ 131721 w 393599"/>
                <a:gd name="connsiteY7" fmla="*/ 254310 h 426496"/>
                <a:gd name="connsiteX8" fmla="*/ 0 w 393599"/>
                <a:gd name="connsiteY8" fmla="*/ 374560 h 426496"/>
                <a:gd name="connsiteX0" fmla="*/ 0 w 393599"/>
                <a:gd name="connsiteY0" fmla="*/ 374560 h 422897"/>
                <a:gd name="connsiteX1" fmla="*/ 139996 w 393599"/>
                <a:gd name="connsiteY1" fmla="*/ 422897 h 422897"/>
                <a:gd name="connsiteX2" fmla="*/ 227665 w 393599"/>
                <a:gd name="connsiteY2" fmla="*/ 288330 h 422897"/>
                <a:gd name="connsiteX3" fmla="*/ 286514 w 393599"/>
                <a:gd name="connsiteY3" fmla="*/ 134868 h 422897"/>
                <a:gd name="connsiteX4" fmla="*/ 392321 w 393599"/>
                <a:gd name="connsiteY4" fmla="*/ 94467 h 422897"/>
                <a:gd name="connsiteX5" fmla="*/ 334328 w 393599"/>
                <a:gd name="connsiteY5" fmla="*/ 476 h 422897"/>
                <a:gd name="connsiteX6" fmla="*/ 179527 w 393599"/>
                <a:gd name="connsiteY6" fmla="*/ 138288 h 422897"/>
                <a:gd name="connsiteX7" fmla="*/ 131721 w 393599"/>
                <a:gd name="connsiteY7" fmla="*/ 254310 h 422897"/>
                <a:gd name="connsiteX8" fmla="*/ 0 w 393599"/>
                <a:gd name="connsiteY8" fmla="*/ 374560 h 422897"/>
                <a:gd name="connsiteX0" fmla="*/ 0 w 393599"/>
                <a:gd name="connsiteY0" fmla="*/ 374560 h 419298"/>
                <a:gd name="connsiteX1" fmla="*/ 130430 w 393599"/>
                <a:gd name="connsiteY1" fmla="*/ 419298 h 419298"/>
                <a:gd name="connsiteX2" fmla="*/ 227665 w 393599"/>
                <a:gd name="connsiteY2" fmla="*/ 288330 h 419298"/>
                <a:gd name="connsiteX3" fmla="*/ 286514 w 393599"/>
                <a:gd name="connsiteY3" fmla="*/ 134868 h 419298"/>
                <a:gd name="connsiteX4" fmla="*/ 392321 w 393599"/>
                <a:gd name="connsiteY4" fmla="*/ 94467 h 419298"/>
                <a:gd name="connsiteX5" fmla="*/ 334328 w 393599"/>
                <a:gd name="connsiteY5" fmla="*/ 476 h 419298"/>
                <a:gd name="connsiteX6" fmla="*/ 179527 w 393599"/>
                <a:gd name="connsiteY6" fmla="*/ 138288 h 419298"/>
                <a:gd name="connsiteX7" fmla="*/ 131721 w 393599"/>
                <a:gd name="connsiteY7" fmla="*/ 254310 h 419298"/>
                <a:gd name="connsiteX8" fmla="*/ 0 w 393599"/>
                <a:gd name="connsiteY8" fmla="*/ 374560 h 419298"/>
                <a:gd name="connsiteX0" fmla="*/ 0 w 393599"/>
                <a:gd name="connsiteY0" fmla="*/ 374560 h 419298"/>
                <a:gd name="connsiteX1" fmla="*/ 130430 w 393599"/>
                <a:gd name="connsiteY1" fmla="*/ 419298 h 419298"/>
                <a:gd name="connsiteX2" fmla="*/ 227665 w 393599"/>
                <a:gd name="connsiteY2" fmla="*/ 288330 h 419298"/>
                <a:gd name="connsiteX3" fmla="*/ 286514 w 393599"/>
                <a:gd name="connsiteY3" fmla="*/ 134868 h 419298"/>
                <a:gd name="connsiteX4" fmla="*/ 392321 w 393599"/>
                <a:gd name="connsiteY4" fmla="*/ 94467 h 419298"/>
                <a:gd name="connsiteX5" fmla="*/ 334328 w 393599"/>
                <a:gd name="connsiteY5" fmla="*/ 476 h 419298"/>
                <a:gd name="connsiteX6" fmla="*/ 179527 w 393599"/>
                <a:gd name="connsiteY6" fmla="*/ 138288 h 419298"/>
                <a:gd name="connsiteX7" fmla="*/ 131721 w 393599"/>
                <a:gd name="connsiteY7" fmla="*/ 254310 h 419298"/>
                <a:gd name="connsiteX8" fmla="*/ 0 w 393599"/>
                <a:gd name="connsiteY8" fmla="*/ 374560 h 419298"/>
                <a:gd name="connsiteX0" fmla="*/ 0 w 393599"/>
                <a:gd name="connsiteY0" fmla="*/ 374560 h 419298"/>
                <a:gd name="connsiteX1" fmla="*/ 130430 w 393599"/>
                <a:gd name="connsiteY1" fmla="*/ 419298 h 419298"/>
                <a:gd name="connsiteX2" fmla="*/ 224476 w 393599"/>
                <a:gd name="connsiteY2" fmla="*/ 266731 h 419298"/>
                <a:gd name="connsiteX3" fmla="*/ 286514 w 393599"/>
                <a:gd name="connsiteY3" fmla="*/ 134868 h 419298"/>
                <a:gd name="connsiteX4" fmla="*/ 392321 w 393599"/>
                <a:gd name="connsiteY4" fmla="*/ 94467 h 419298"/>
                <a:gd name="connsiteX5" fmla="*/ 334328 w 393599"/>
                <a:gd name="connsiteY5" fmla="*/ 476 h 419298"/>
                <a:gd name="connsiteX6" fmla="*/ 179527 w 393599"/>
                <a:gd name="connsiteY6" fmla="*/ 138288 h 419298"/>
                <a:gd name="connsiteX7" fmla="*/ 131721 w 393599"/>
                <a:gd name="connsiteY7" fmla="*/ 254310 h 419298"/>
                <a:gd name="connsiteX8" fmla="*/ 0 w 393599"/>
                <a:gd name="connsiteY8" fmla="*/ 374560 h 419298"/>
                <a:gd name="connsiteX0" fmla="*/ 0 w 393599"/>
                <a:gd name="connsiteY0" fmla="*/ 375039 h 419777"/>
                <a:gd name="connsiteX1" fmla="*/ 130430 w 393599"/>
                <a:gd name="connsiteY1" fmla="*/ 419777 h 419777"/>
                <a:gd name="connsiteX2" fmla="*/ 224476 w 393599"/>
                <a:gd name="connsiteY2" fmla="*/ 267210 h 419777"/>
                <a:gd name="connsiteX3" fmla="*/ 286514 w 393599"/>
                <a:gd name="connsiteY3" fmla="*/ 135347 h 419777"/>
                <a:gd name="connsiteX4" fmla="*/ 392321 w 393599"/>
                <a:gd name="connsiteY4" fmla="*/ 80547 h 419777"/>
                <a:gd name="connsiteX5" fmla="*/ 334328 w 393599"/>
                <a:gd name="connsiteY5" fmla="*/ 955 h 419777"/>
                <a:gd name="connsiteX6" fmla="*/ 179527 w 393599"/>
                <a:gd name="connsiteY6" fmla="*/ 138767 h 419777"/>
                <a:gd name="connsiteX7" fmla="*/ 131721 w 393599"/>
                <a:gd name="connsiteY7" fmla="*/ 254789 h 419777"/>
                <a:gd name="connsiteX8" fmla="*/ 0 w 393599"/>
                <a:gd name="connsiteY8" fmla="*/ 375039 h 419777"/>
                <a:gd name="connsiteX0" fmla="*/ 0 w 393519"/>
                <a:gd name="connsiteY0" fmla="*/ 378452 h 423190"/>
                <a:gd name="connsiteX1" fmla="*/ 130430 w 393519"/>
                <a:gd name="connsiteY1" fmla="*/ 423190 h 423190"/>
                <a:gd name="connsiteX2" fmla="*/ 224476 w 393519"/>
                <a:gd name="connsiteY2" fmla="*/ 270623 h 423190"/>
                <a:gd name="connsiteX3" fmla="*/ 286514 w 393519"/>
                <a:gd name="connsiteY3" fmla="*/ 138760 h 423190"/>
                <a:gd name="connsiteX4" fmla="*/ 392321 w 393519"/>
                <a:gd name="connsiteY4" fmla="*/ 83960 h 423190"/>
                <a:gd name="connsiteX5" fmla="*/ 334328 w 393519"/>
                <a:gd name="connsiteY5" fmla="*/ 4368 h 423190"/>
                <a:gd name="connsiteX6" fmla="*/ 195470 w 393519"/>
                <a:gd name="connsiteY6" fmla="*/ 102583 h 423190"/>
                <a:gd name="connsiteX7" fmla="*/ 131721 w 393519"/>
                <a:gd name="connsiteY7" fmla="*/ 258202 h 423190"/>
                <a:gd name="connsiteX8" fmla="*/ 0 w 393519"/>
                <a:gd name="connsiteY8" fmla="*/ 378452 h 423190"/>
                <a:gd name="connsiteX0" fmla="*/ 0 w 393519"/>
                <a:gd name="connsiteY0" fmla="*/ 374200 h 418938"/>
                <a:gd name="connsiteX1" fmla="*/ 130430 w 393519"/>
                <a:gd name="connsiteY1" fmla="*/ 418938 h 418938"/>
                <a:gd name="connsiteX2" fmla="*/ 224476 w 393519"/>
                <a:gd name="connsiteY2" fmla="*/ 266371 h 418938"/>
                <a:gd name="connsiteX3" fmla="*/ 286514 w 393519"/>
                <a:gd name="connsiteY3" fmla="*/ 134508 h 418938"/>
                <a:gd name="connsiteX4" fmla="*/ 392321 w 393519"/>
                <a:gd name="connsiteY4" fmla="*/ 79708 h 418938"/>
                <a:gd name="connsiteX5" fmla="*/ 334328 w 393519"/>
                <a:gd name="connsiteY5" fmla="*/ 116 h 418938"/>
                <a:gd name="connsiteX6" fmla="*/ 195470 w 393519"/>
                <a:gd name="connsiteY6" fmla="*/ 98331 h 418938"/>
                <a:gd name="connsiteX7" fmla="*/ 131721 w 393519"/>
                <a:gd name="connsiteY7" fmla="*/ 253950 h 418938"/>
                <a:gd name="connsiteX8" fmla="*/ 0 w 393519"/>
                <a:gd name="connsiteY8" fmla="*/ 374200 h 418938"/>
                <a:gd name="connsiteX0" fmla="*/ 0 w 395568"/>
                <a:gd name="connsiteY0" fmla="*/ 374263 h 419001"/>
                <a:gd name="connsiteX1" fmla="*/ 130430 w 395568"/>
                <a:gd name="connsiteY1" fmla="*/ 419001 h 419001"/>
                <a:gd name="connsiteX2" fmla="*/ 224476 w 395568"/>
                <a:gd name="connsiteY2" fmla="*/ 266434 h 419001"/>
                <a:gd name="connsiteX3" fmla="*/ 286514 w 395568"/>
                <a:gd name="connsiteY3" fmla="*/ 134571 h 419001"/>
                <a:gd name="connsiteX4" fmla="*/ 392321 w 395568"/>
                <a:gd name="connsiteY4" fmla="*/ 79771 h 419001"/>
                <a:gd name="connsiteX5" fmla="*/ 334328 w 395568"/>
                <a:gd name="connsiteY5" fmla="*/ 179 h 419001"/>
                <a:gd name="connsiteX6" fmla="*/ 195470 w 395568"/>
                <a:gd name="connsiteY6" fmla="*/ 98394 h 419001"/>
                <a:gd name="connsiteX7" fmla="*/ 131721 w 395568"/>
                <a:gd name="connsiteY7" fmla="*/ 254013 h 419001"/>
                <a:gd name="connsiteX8" fmla="*/ 0 w 395568"/>
                <a:gd name="connsiteY8" fmla="*/ 374263 h 419001"/>
                <a:gd name="connsiteX0" fmla="*/ 0 w 395568"/>
                <a:gd name="connsiteY0" fmla="*/ 374263 h 419001"/>
                <a:gd name="connsiteX1" fmla="*/ 130430 w 395568"/>
                <a:gd name="connsiteY1" fmla="*/ 419001 h 419001"/>
                <a:gd name="connsiteX2" fmla="*/ 224476 w 395568"/>
                <a:gd name="connsiteY2" fmla="*/ 266434 h 419001"/>
                <a:gd name="connsiteX3" fmla="*/ 286514 w 395568"/>
                <a:gd name="connsiteY3" fmla="*/ 134571 h 419001"/>
                <a:gd name="connsiteX4" fmla="*/ 392321 w 395568"/>
                <a:gd name="connsiteY4" fmla="*/ 79771 h 419001"/>
                <a:gd name="connsiteX5" fmla="*/ 334328 w 395568"/>
                <a:gd name="connsiteY5" fmla="*/ 179 h 419001"/>
                <a:gd name="connsiteX6" fmla="*/ 195470 w 395568"/>
                <a:gd name="connsiteY6" fmla="*/ 98394 h 419001"/>
                <a:gd name="connsiteX7" fmla="*/ 131721 w 395568"/>
                <a:gd name="connsiteY7" fmla="*/ 254013 h 419001"/>
                <a:gd name="connsiteX8" fmla="*/ 0 w 395568"/>
                <a:gd name="connsiteY8" fmla="*/ 374263 h 419001"/>
                <a:gd name="connsiteX0" fmla="*/ 0 w 397808"/>
                <a:gd name="connsiteY0" fmla="*/ 375340 h 420078"/>
                <a:gd name="connsiteX1" fmla="*/ 130430 w 397808"/>
                <a:gd name="connsiteY1" fmla="*/ 420078 h 420078"/>
                <a:gd name="connsiteX2" fmla="*/ 224476 w 397808"/>
                <a:gd name="connsiteY2" fmla="*/ 267511 h 420078"/>
                <a:gd name="connsiteX3" fmla="*/ 286514 w 397808"/>
                <a:gd name="connsiteY3" fmla="*/ 135648 h 420078"/>
                <a:gd name="connsiteX4" fmla="*/ 394676 w 397808"/>
                <a:gd name="connsiteY4" fmla="*/ 59518 h 420078"/>
                <a:gd name="connsiteX5" fmla="*/ 334328 w 397808"/>
                <a:gd name="connsiteY5" fmla="*/ 1256 h 420078"/>
                <a:gd name="connsiteX6" fmla="*/ 195470 w 397808"/>
                <a:gd name="connsiteY6" fmla="*/ 99471 h 420078"/>
                <a:gd name="connsiteX7" fmla="*/ 131721 w 397808"/>
                <a:gd name="connsiteY7" fmla="*/ 255090 h 420078"/>
                <a:gd name="connsiteX8" fmla="*/ 0 w 397808"/>
                <a:gd name="connsiteY8" fmla="*/ 375340 h 420078"/>
                <a:gd name="connsiteX0" fmla="*/ 0 w 394694"/>
                <a:gd name="connsiteY0" fmla="*/ 374868 h 419606"/>
                <a:gd name="connsiteX1" fmla="*/ 130430 w 394694"/>
                <a:gd name="connsiteY1" fmla="*/ 419606 h 419606"/>
                <a:gd name="connsiteX2" fmla="*/ 224476 w 394694"/>
                <a:gd name="connsiteY2" fmla="*/ 267039 h 419606"/>
                <a:gd name="connsiteX3" fmla="*/ 286514 w 394694"/>
                <a:gd name="connsiteY3" fmla="*/ 135176 h 419606"/>
                <a:gd name="connsiteX4" fmla="*/ 394676 w 394694"/>
                <a:gd name="connsiteY4" fmla="*/ 59046 h 419606"/>
                <a:gd name="connsiteX5" fmla="*/ 334328 w 394694"/>
                <a:gd name="connsiteY5" fmla="*/ 784 h 419606"/>
                <a:gd name="connsiteX6" fmla="*/ 195470 w 394694"/>
                <a:gd name="connsiteY6" fmla="*/ 98999 h 419606"/>
                <a:gd name="connsiteX7" fmla="*/ 131721 w 394694"/>
                <a:gd name="connsiteY7" fmla="*/ 254618 h 419606"/>
                <a:gd name="connsiteX8" fmla="*/ 0 w 394694"/>
                <a:gd name="connsiteY8" fmla="*/ 374868 h 419606"/>
                <a:gd name="connsiteX0" fmla="*/ 0 w 394916"/>
                <a:gd name="connsiteY0" fmla="*/ 374973 h 419711"/>
                <a:gd name="connsiteX1" fmla="*/ 130430 w 394916"/>
                <a:gd name="connsiteY1" fmla="*/ 419711 h 419711"/>
                <a:gd name="connsiteX2" fmla="*/ 224476 w 394916"/>
                <a:gd name="connsiteY2" fmla="*/ 267144 h 419711"/>
                <a:gd name="connsiteX3" fmla="*/ 286514 w 394916"/>
                <a:gd name="connsiteY3" fmla="*/ 135281 h 419711"/>
                <a:gd name="connsiteX4" fmla="*/ 394676 w 394916"/>
                <a:gd name="connsiteY4" fmla="*/ 59151 h 419711"/>
                <a:gd name="connsiteX5" fmla="*/ 334328 w 394916"/>
                <a:gd name="connsiteY5" fmla="*/ 889 h 419711"/>
                <a:gd name="connsiteX6" fmla="*/ 195470 w 394916"/>
                <a:gd name="connsiteY6" fmla="*/ 99104 h 419711"/>
                <a:gd name="connsiteX7" fmla="*/ 131721 w 394916"/>
                <a:gd name="connsiteY7" fmla="*/ 254723 h 419711"/>
                <a:gd name="connsiteX8" fmla="*/ 0 w 394916"/>
                <a:gd name="connsiteY8" fmla="*/ 374973 h 419711"/>
                <a:gd name="connsiteX0" fmla="*/ 0 w 394875"/>
                <a:gd name="connsiteY0" fmla="*/ 374807 h 419545"/>
                <a:gd name="connsiteX1" fmla="*/ 130430 w 394875"/>
                <a:gd name="connsiteY1" fmla="*/ 419545 h 419545"/>
                <a:gd name="connsiteX2" fmla="*/ 224476 w 394875"/>
                <a:gd name="connsiteY2" fmla="*/ 266978 h 419545"/>
                <a:gd name="connsiteX3" fmla="*/ 286514 w 394875"/>
                <a:gd name="connsiteY3" fmla="*/ 135115 h 419545"/>
                <a:gd name="connsiteX4" fmla="*/ 394676 w 394875"/>
                <a:gd name="connsiteY4" fmla="*/ 58985 h 419545"/>
                <a:gd name="connsiteX5" fmla="*/ 334328 w 394875"/>
                <a:gd name="connsiteY5" fmla="*/ 723 h 419545"/>
                <a:gd name="connsiteX6" fmla="*/ 195470 w 394875"/>
                <a:gd name="connsiteY6" fmla="*/ 98938 h 419545"/>
                <a:gd name="connsiteX7" fmla="*/ 131721 w 394875"/>
                <a:gd name="connsiteY7" fmla="*/ 254557 h 419545"/>
                <a:gd name="connsiteX8" fmla="*/ 0 w 394875"/>
                <a:gd name="connsiteY8" fmla="*/ 374807 h 419545"/>
                <a:gd name="connsiteX0" fmla="*/ 0 w 394875"/>
                <a:gd name="connsiteY0" fmla="*/ 374090 h 418828"/>
                <a:gd name="connsiteX1" fmla="*/ 130430 w 394875"/>
                <a:gd name="connsiteY1" fmla="*/ 418828 h 418828"/>
                <a:gd name="connsiteX2" fmla="*/ 224476 w 394875"/>
                <a:gd name="connsiteY2" fmla="*/ 266261 h 418828"/>
                <a:gd name="connsiteX3" fmla="*/ 286514 w 394875"/>
                <a:gd name="connsiteY3" fmla="*/ 134398 h 418828"/>
                <a:gd name="connsiteX4" fmla="*/ 394676 w 394875"/>
                <a:gd name="connsiteY4" fmla="*/ 58268 h 418828"/>
                <a:gd name="connsiteX5" fmla="*/ 334328 w 394875"/>
                <a:gd name="connsiteY5" fmla="*/ 6 h 418828"/>
                <a:gd name="connsiteX6" fmla="*/ 195470 w 394875"/>
                <a:gd name="connsiteY6" fmla="*/ 98221 h 418828"/>
                <a:gd name="connsiteX7" fmla="*/ 131721 w 394875"/>
                <a:gd name="connsiteY7" fmla="*/ 253840 h 418828"/>
                <a:gd name="connsiteX8" fmla="*/ 0 w 394875"/>
                <a:gd name="connsiteY8" fmla="*/ 374090 h 418828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66259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66259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66259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66259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95588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5000"/>
                <a:gd name="connsiteY0" fmla="*/ 374088 h 418826"/>
                <a:gd name="connsiteX1" fmla="*/ 130430 w 395000"/>
                <a:gd name="connsiteY1" fmla="*/ 418826 h 418826"/>
                <a:gd name="connsiteX2" fmla="*/ 224476 w 395000"/>
                <a:gd name="connsiteY2" fmla="*/ 295588 h 418826"/>
                <a:gd name="connsiteX3" fmla="*/ 308885 w 395000"/>
                <a:gd name="connsiteY3" fmla="*/ 115732 h 418826"/>
                <a:gd name="connsiteX4" fmla="*/ 394676 w 395000"/>
                <a:gd name="connsiteY4" fmla="*/ 58266 h 418826"/>
                <a:gd name="connsiteX5" fmla="*/ 334328 w 395000"/>
                <a:gd name="connsiteY5" fmla="*/ 4 h 418826"/>
                <a:gd name="connsiteX6" fmla="*/ 195470 w 395000"/>
                <a:gd name="connsiteY6" fmla="*/ 98219 h 418826"/>
                <a:gd name="connsiteX7" fmla="*/ 131721 w 395000"/>
                <a:gd name="connsiteY7" fmla="*/ 253838 h 418826"/>
                <a:gd name="connsiteX8" fmla="*/ 0 w 395000"/>
                <a:gd name="connsiteY8" fmla="*/ 374088 h 418826"/>
                <a:gd name="connsiteX0" fmla="*/ 0 w 394875"/>
                <a:gd name="connsiteY0" fmla="*/ 374088 h 418826"/>
                <a:gd name="connsiteX1" fmla="*/ 130430 w 394875"/>
                <a:gd name="connsiteY1" fmla="*/ 418826 h 418826"/>
                <a:gd name="connsiteX2" fmla="*/ 224476 w 394875"/>
                <a:gd name="connsiteY2" fmla="*/ 295588 h 418826"/>
                <a:gd name="connsiteX3" fmla="*/ 314772 w 394875"/>
                <a:gd name="connsiteY3" fmla="*/ 119732 h 418826"/>
                <a:gd name="connsiteX4" fmla="*/ 394676 w 394875"/>
                <a:gd name="connsiteY4" fmla="*/ 58266 h 418826"/>
                <a:gd name="connsiteX5" fmla="*/ 334328 w 394875"/>
                <a:gd name="connsiteY5" fmla="*/ 4 h 418826"/>
                <a:gd name="connsiteX6" fmla="*/ 195470 w 394875"/>
                <a:gd name="connsiteY6" fmla="*/ 98219 h 418826"/>
                <a:gd name="connsiteX7" fmla="*/ 131721 w 394875"/>
                <a:gd name="connsiteY7" fmla="*/ 253838 h 418826"/>
                <a:gd name="connsiteX8" fmla="*/ 0 w 394875"/>
                <a:gd name="connsiteY8" fmla="*/ 374088 h 418826"/>
                <a:gd name="connsiteX0" fmla="*/ 0 w 394916"/>
                <a:gd name="connsiteY0" fmla="*/ 374506 h 419244"/>
                <a:gd name="connsiteX1" fmla="*/ 130430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4506 h 419244"/>
                <a:gd name="connsiteX0" fmla="*/ 0 w 394916"/>
                <a:gd name="connsiteY0" fmla="*/ 374506 h 419244"/>
                <a:gd name="connsiteX1" fmla="*/ 130430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4506 h 419244"/>
                <a:gd name="connsiteX0" fmla="*/ 0 w 394916"/>
                <a:gd name="connsiteY0" fmla="*/ 374506 h 419244"/>
                <a:gd name="connsiteX1" fmla="*/ 121011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4506 h 419244"/>
                <a:gd name="connsiteX0" fmla="*/ 0 w 394916"/>
                <a:gd name="connsiteY0" fmla="*/ 374506 h 419244"/>
                <a:gd name="connsiteX1" fmla="*/ 121011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4506 h 419244"/>
                <a:gd name="connsiteX0" fmla="*/ 0 w 394916"/>
                <a:gd name="connsiteY0" fmla="*/ 375839 h 419244"/>
                <a:gd name="connsiteX1" fmla="*/ 121011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5839 h 419244"/>
                <a:gd name="connsiteX0" fmla="*/ 0 w 394916"/>
                <a:gd name="connsiteY0" fmla="*/ 375839 h 419244"/>
                <a:gd name="connsiteX1" fmla="*/ 121011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5839 h 419244"/>
                <a:gd name="connsiteX0" fmla="*/ 0 w 394916"/>
                <a:gd name="connsiteY0" fmla="*/ 375839 h 419244"/>
                <a:gd name="connsiteX1" fmla="*/ 121011 w 394916"/>
                <a:gd name="connsiteY1" fmla="*/ 419244 h 419244"/>
                <a:gd name="connsiteX2" fmla="*/ 224476 w 394916"/>
                <a:gd name="connsiteY2" fmla="*/ 296006 h 419244"/>
                <a:gd name="connsiteX3" fmla="*/ 314772 w 394916"/>
                <a:gd name="connsiteY3" fmla="*/ 120150 h 419244"/>
                <a:gd name="connsiteX4" fmla="*/ 394676 w 394916"/>
                <a:gd name="connsiteY4" fmla="*/ 65349 h 419244"/>
                <a:gd name="connsiteX5" fmla="*/ 334328 w 394916"/>
                <a:gd name="connsiteY5" fmla="*/ 422 h 419244"/>
                <a:gd name="connsiteX6" fmla="*/ 195470 w 394916"/>
                <a:gd name="connsiteY6" fmla="*/ 98637 h 419244"/>
                <a:gd name="connsiteX7" fmla="*/ 131721 w 394916"/>
                <a:gd name="connsiteY7" fmla="*/ 254256 h 419244"/>
                <a:gd name="connsiteX8" fmla="*/ 0 w 394916"/>
                <a:gd name="connsiteY8" fmla="*/ 375839 h 419244"/>
                <a:gd name="connsiteX0" fmla="*/ 2433 w 397349"/>
                <a:gd name="connsiteY0" fmla="*/ 375839 h 419244"/>
                <a:gd name="connsiteX1" fmla="*/ 123444 w 397349"/>
                <a:gd name="connsiteY1" fmla="*/ 419244 h 419244"/>
                <a:gd name="connsiteX2" fmla="*/ 226909 w 397349"/>
                <a:gd name="connsiteY2" fmla="*/ 296006 h 419244"/>
                <a:gd name="connsiteX3" fmla="*/ 317205 w 397349"/>
                <a:gd name="connsiteY3" fmla="*/ 120150 h 419244"/>
                <a:gd name="connsiteX4" fmla="*/ 397109 w 397349"/>
                <a:gd name="connsiteY4" fmla="*/ 65349 h 419244"/>
                <a:gd name="connsiteX5" fmla="*/ 336761 w 397349"/>
                <a:gd name="connsiteY5" fmla="*/ 422 h 419244"/>
                <a:gd name="connsiteX6" fmla="*/ 197903 w 397349"/>
                <a:gd name="connsiteY6" fmla="*/ 98637 h 419244"/>
                <a:gd name="connsiteX7" fmla="*/ 134154 w 397349"/>
                <a:gd name="connsiteY7" fmla="*/ 254256 h 419244"/>
                <a:gd name="connsiteX8" fmla="*/ 49478 w 397349"/>
                <a:gd name="connsiteY8" fmla="*/ 323222 h 419244"/>
                <a:gd name="connsiteX9" fmla="*/ 2433 w 397349"/>
                <a:gd name="connsiteY9" fmla="*/ 375839 h 419244"/>
                <a:gd name="connsiteX0" fmla="*/ 781 w 495577"/>
                <a:gd name="connsiteY0" fmla="*/ 296012 h 419244"/>
                <a:gd name="connsiteX1" fmla="*/ 221672 w 495577"/>
                <a:gd name="connsiteY1" fmla="*/ 419244 h 419244"/>
                <a:gd name="connsiteX2" fmla="*/ 325137 w 495577"/>
                <a:gd name="connsiteY2" fmla="*/ 296006 h 419244"/>
                <a:gd name="connsiteX3" fmla="*/ 415433 w 495577"/>
                <a:gd name="connsiteY3" fmla="*/ 120150 h 419244"/>
                <a:gd name="connsiteX4" fmla="*/ 495337 w 495577"/>
                <a:gd name="connsiteY4" fmla="*/ 65349 h 419244"/>
                <a:gd name="connsiteX5" fmla="*/ 434989 w 495577"/>
                <a:gd name="connsiteY5" fmla="*/ 422 h 419244"/>
                <a:gd name="connsiteX6" fmla="*/ 296131 w 495577"/>
                <a:gd name="connsiteY6" fmla="*/ 98637 h 419244"/>
                <a:gd name="connsiteX7" fmla="*/ 232382 w 495577"/>
                <a:gd name="connsiteY7" fmla="*/ 254256 h 419244"/>
                <a:gd name="connsiteX8" fmla="*/ 147706 w 495577"/>
                <a:gd name="connsiteY8" fmla="*/ 323222 h 419244"/>
                <a:gd name="connsiteX9" fmla="*/ 781 w 495577"/>
                <a:gd name="connsiteY9" fmla="*/ 296012 h 419244"/>
                <a:gd name="connsiteX0" fmla="*/ 800 w 495596"/>
                <a:gd name="connsiteY0" fmla="*/ 296012 h 419638"/>
                <a:gd name="connsiteX1" fmla="*/ 94847 w 495596"/>
                <a:gd name="connsiteY1" fmla="*/ 333866 h 419638"/>
                <a:gd name="connsiteX2" fmla="*/ 221691 w 495596"/>
                <a:gd name="connsiteY2" fmla="*/ 419244 h 419638"/>
                <a:gd name="connsiteX3" fmla="*/ 325156 w 495596"/>
                <a:gd name="connsiteY3" fmla="*/ 296006 h 419638"/>
                <a:gd name="connsiteX4" fmla="*/ 415452 w 495596"/>
                <a:gd name="connsiteY4" fmla="*/ 120150 h 419638"/>
                <a:gd name="connsiteX5" fmla="*/ 495356 w 495596"/>
                <a:gd name="connsiteY5" fmla="*/ 65349 h 419638"/>
                <a:gd name="connsiteX6" fmla="*/ 435008 w 495596"/>
                <a:gd name="connsiteY6" fmla="*/ 422 h 419638"/>
                <a:gd name="connsiteX7" fmla="*/ 296150 w 495596"/>
                <a:gd name="connsiteY7" fmla="*/ 98637 h 419638"/>
                <a:gd name="connsiteX8" fmla="*/ 232401 w 495596"/>
                <a:gd name="connsiteY8" fmla="*/ 254256 h 419638"/>
                <a:gd name="connsiteX9" fmla="*/ 147725 w 495596"/>
                <a:gd name="connsiteY9" fmla="*/ 323222 h 419638"/>
                <a:gd name="connsiteX10" fmla="*/ 800 w 495596"/>
                <a:gd name="connsiteY10" fmla="*/ 296012 h 419638"/>
                <a:gd name="connsiteX0" fmla="*/ 40540 w 535336"/>
                <a:gd name="connsiteY0" fmla="*/ 296012 h 429790"/>
                <a:gd name="connsiteX1" fmla="*/ 12381 w 535336"/>
                <a:gd name="connsiteY1" fmla="*/ 419015 h 429790"/>
                <a:gd name="connsiteX2" fmla="*/ 261431 w 535336"/>
                <a:gd name="connsiteY2" fmla="*/ 419244 h 429790"/>
                <a:gd name="connsiteX3" fmla="*/ 364896 w 535336"/>
                <a:gd name="connsiteY3" fmla="*/ 296006 h 429790"/>
                <a:gd name="connsiteX4" fmla="*/ 455192 w 535336"/>
                <a:gd name="connsiteY4" fmla="*/ 120150 h 429790"/>
                <a:gd name="connsiteX5" fmla="*/ 535096 w 535336"/>
                <a:gd name="connsiteY5" fmla="*/ 65349 h 429790"/>
                <a:gd name="connsiteX6" fmla="*/ 474748 w 535336"/>
                <a:gd name="connsiteY6" fmla="*/ 422 h 429790"/>
                <a:gd name="connsiteX7" fmla="*/ 335890 w 535336"/>
                <a:gd name="connsiteY7" fmla="*/ 98637 h 429790"/>
                <a:gd name="connsiteX8" fmla="*/ 272141 w 535336"/>
                <a:gd name="connsiteY8" fmla="*/ 254256 h 429790"/>
                <a:gd name="connsiteX9" fmla="*/ 187465 w 535336"/>
                <a:gd name="connsiteY9" fmla="*/ 323222 h 429790"/>
                <a:gd name="connsiteX10" fmla="*/ 40540 w 535336"/>
                <a:gd name="connsiteY10" fmla="*/ 296012 h 429790"/>
                <a:gd name="connsiteX0" fmla="*/ 40540 w 535336"/>
                <a:gd name="connsiteY0" fmla="*/ 296012 h 460394"/>
                <a:gd name="connsiteX1" fmla="*/ 12381 w 535336"/>
                <a:gd name="connsiteY1" fmla="*/ 419015 h 460394"/>
                <a:gd name="connsiteX2" fmla="*/ 261431 w 535336"/>
                <a:gd name="connsiteY2" fmla="*/ 419244 h 460394"/>
                <a:gd name="connsiteX3" fmla="*/ 364896 w 535336"/>
                <a:gd name="connsiteY3" fmla="*/ 296006 h 460394"/>
                <a:gd name="connsiteX4" fmla="*/ 455192 w 535336"/>
                <a:gd name="connsiteY4" fmla="*/ 120150 h 460394"/>
                <a:gd name="connsiteX5" fmla="*/ 535096 w 535336"/>
                <a:gd name="connsiteY5" fmla="*/ 65349 h 460394"/>
                <a:gd name="connsiteX6" fmla="*/ 474748 w 535336"/>
                <a:gd name="connsiteY6" fmla="*/ 422 h 460394"/>
                <a:gd name="connsiteX7" fmla="*/ 335890 w 535336"/>
                <a:gd name="connsiteY7" fmla="*/ 98637 h 460394"/>
                <a:gd name="connsiteX8" fmla="*/ 272141 w 535336"/>
                <a:gd name="connsiteY8" fmla="*/ 254256 h 460394"/>
                <a:gd name="connsiteX9" fmla="*/ 187465 w 535336"/>
                <a:gd name="connsiteY9" fmla="*/ 323222 h 460394"/>
                <a:gd name="connsiteX10" fmla="*/ 40540 w 535336"/>
                <a:gd name="connsiteY10" fmla="*/ 296012 h 460394"/>
                <a:gd name="connsiteX0" fmla="*/ 40540 w 535336"/>
                <a:gd name="connsiteY0" fmla="*/ 296012 h 465469"/>
                <a:gd name="connsiteX1" fmla="*/ 12381 w 535336"/>
                <a:gd name="connsiteY1" fmla="*/ 419015 h 465469"/>
                <a:gd name="connsiteX2" fmla="*/ 261431 w 535336"/>
                <a:gd name="connsiteY2" fmla="*/ 419244 h 465469"/>
                <a:gd name="connsiteX3" fmla="*/ 364896 w 535336"/>
                <a:gd name="connsiteY3" fmla="*/ 296006 h 465469"/>
                <a:gd name="connsiteX4" fmla="*/ 455192 w 535336"/>
                <a:gd name="connsiteY4" fmla="*/ 120150 h 465469"/>
                <a:gd name="connsiteX5" fmla="*/ 535096 w 535336"/>
                <a:gd name="connsiteY5" fmla="*/ 65349 h 465469"/>
                <a:gd name="connsiteX6" fmla="*/ 474748 w 535336"/>
                <a:gd name="connsiteY6" fmla="*/ 422 h 465469"/>
                <a:gd name="connsiteX7" fmla="*/ 335890 w 535336"/>
                <a:gd name="connsiteY7" fmla="*/ 98637 h 465469"/>
                <a:gd name="connsiteX8" fmla="*/ 272141 w 535336"/>
                <a:gd name="connsiteY8" fmla="*/ 254256 h 465469"/>
                <a:gd name="connsiteX9" fmla="*/ 187465 w 535336"/>
                <a:gd name="connsiteY9" fmla="*/ 323222 h 465469"/>
                <a:gd name="connsiteX10" fmla="*/ 40540 w 535336"/>
                <a:gd name="connsiteY10" fmla="*/ 296012 h 465469"/>
                <a:gd name="connsiteX0" fmla="*/ 40540 w 535336"/>
                <a:gd name="connsiteY0" fmla="*/ 296012 h 465469"/>
                <a:gd name="connsiteX1" fmla="*/ 12381 w 535336"/>
                <a:gd name="connsiteY1" fmla="*/ 419015 h 465469"/>
                <a:gd name="connsiteX2" fmla="*/ 261431 w 535336"/>
                <a:gd name="connsiteY2" fmla="*/ 419244 h 465469"/>
                <a:gd name="connsiteX3" fmla="*/ 364896 w 535336"/>
                <a:gd name="connsiteY3" fmla="*/ 296006 h 465469"/>
                <a:gd name="connsiteX4" fmla="*/ 455192 w 535336"/>
                <a:gd name="connsiteY4" fmla="*/ 120150 h 465469"/>
                <a:gd name="connsiteX5" fmla="*/ 535096 w 535336"/>
                <a:gd name="connsiteY5" fmla="*/ 65349 h 465469"/>
                <a:gd name="connsiteX6" fmla="*/ 474748 w 535336"/>
                <a:gd name="connsiteY6" fmla="*/ 422 h 465469"/>
                <a:gd name="connsiteX7" fmla="*/ 335890 w 535336"/>
                <a:gd name="connsiteY7" fmla="*/ 98637 h 465469"/>
                <a:gd name="connsiteX8" fmla="*/ 272141 w 535336"/>
                <a:gd name="connsiteY8" fmla="*/ 254256 h 465469"/>
                <a:gd name="connsiteX9" fmla="*/ 187465 w 535336"/>
                <a:gd name="connsiteY9" fmla="*/ 323222 h 465469"/>
                <a:gd name="connsiteX10" fmla="*/ 40540 w 535336"/>
                <a:gd name="connsiteY10" fmla="*/ 296012 h 465469"/>
                <a:gd name="connsiteX0" fmla="*/ 40540 w 535336"/>
                <a:gd name="connsiteY0" fmla="*/ 296012 h 465469"/>
                <a:gd name="connsiteX1" fmla="*/ 12381 w 535336"/>
                <a:gd name="connsiteY1" fmla="*/ 419015 h 465469"/>
                <a:gd name="connsiteX2" fmla="*/ 261431 w 535336"/>
                <a:gd name="connsiteY2" fmla="*/ 419244 h 465469"/>
                <a:gd name="connsiteX3" fmla="*/ 364896 w 535336"/>
                <a:gd name="connsiteY3" fmla="*/ 296006 h 465469"/>
                <a:gd name="connsiteX4" fmla="*/ 455192 w 535336"/>
                <a:gd name="connsiteY4" fmla="*/ 120150 h 465469"/>
                <a:gd name="connsiteX5" fmla="*/ 535096 w 535336"/>
                <a:gd name="connsiteY5" fmla="*/ 65349 h 465469"/>
                <a:gd name="connsiteX6" fmla="*/ 474748 w 535336"/>
                <a:gd name="connsiteY6" fmla="*/ 422 h 465469"/>
                <a:gd name="connsiteX7" fmla="*/ 335890 w 535336"/>
                <a:gd name="connsiteY7" fmla="*/ 98637 h 465469"/>
                <a:gd name="connsiteX8" fmla="*/ 272141 w 535336"/>
                <a:gd name="connsiteY8" fmla="*/ 254256 h 465469"/>
                <a:gd name="connsiteX9" fmla="*/ 187465 w 535336"/>
                <a:gd name="connsiteY9" fmla="*/ 323222 h 465469"/>
                <a:gd name="connsiteX10" fmla="*/ 40540 w 535336"/>
                <a:gd name="connsiteY10" fmla="*/ 296012 h 465469"/>
                <a:gd name="connsiteX0" fmla="*/ 40540 w 535336"/>
                <a:gd name="connsiteY0" fmla="*/ 296012 h 465469"/>
                <a:gd name="connsiteX1" fmla="*/ 12381 w 535336"/>
                <a:gd name="connsiteY1" fmla="*/ 419015 h 465469"/>
                <a:gd name="connsiteX2" fmla="*/ 261431 w 535336"/>
                <a:gd name="connsiteY2" fmla="*/ 419244 h 465469"/>
                <a:gd name="connsiteX3" fmla="*/ 364896 w 535336"/>
                <a:gd name="connsiteY3" fmla="*/ 296006 h 465469"/>
                <a:gd name="connsiteX4" fmla="*/ 455192 w 535336"/>
                <a:gd name="connsiteY4" fmla="*/ 120150 h 465469"/>
                <a:gd name="connsiteX5" fmla="*/ 535096 w 535336"/>
                <a:gd name="connsiteY5" fmla="*/ 65349 h 465469"/>
                <a:gd name="connsiteX6" fmla="*/ 474748 w 535336"/>
                <a:gd name="connsiteY6" fmla="*/ 422 h 465469"/>
                <a:gd name="connsiteX7" fmla="*/ 335890 w 535336"/>
                <a:gd name="connsiteY7" fmla="*/ 98637 h 465469"/>
                <a:gd name="connsiteX8" fmla="*/ 272141 w 535336"/>
                <a:gd name="connsiteY8" fmla="*/ 254256 h 465469"/>
                <a:gd name="connsiteX9" fmla="*/ 209791 w 535336"/>
                <a:gd name="connsiteY9" fmla="*/ 316570 h 465469"/>
                <a:gd name="connsiteX10" fmla="*/ 40540 w 535336"/>
                <a:gd name="connsiteY10" fmla="*/ 296012 h 465469"/>
                <a:gd name="connsiteX0" fmla="*/ 44632 w 539428"/>
                <a:gd name="connsiteY0" fmla="*/ 296012 h 465469"/>
                <a:gd name="connsiteX1" fmla="*/ 25874 w 539428"/>
                <a:gd name="connsiteY1" fmla="*/ 317900 h 465469"/>
                <a:gd name="connsiteX2" fmla="*/ 16473 w 539428"/>
                <a:gd name="connsiteY2" fmla="*/ 419015 h 465469"/>
                <a:gd name="connsiteX3" fmla="*/ 265523 w 539428"/>
                <a:gd name="connsiteY3" fmla="*/ 419244 h 465469"/>
                <a:gd name="connsiteX4" fmla="*/ 368988 w 539428"/>
                <a:gd name="connsiteY4" fmla="*/ 296006 h 465469"/>
                <a:gd name="connsiteX5" fmla="*/ 459284 w 539428"/>
                <a:gd name="connsiteY5" fmla="*/ 120150 h 465469"/>
                <a:gd name="connsiteX6" fmla="*/ 539188 w 539428"/>
                <a:gd name="connsiteY6" fmla="*/ 65349 h 465469"/>
                <a:gd name="connsiteX7" fmla="*/ 478840 w 539428"/>
                <a:gd name="connsiteY7" fmla="*/ 422 h 465469"/>
                <a:gd name="connsiteX8" fmla="*/ 339982 w 539428"/>
                <a:gd name="connsiteY8" fmla="*/ 98637 h 465469"/>
                <a:gd name="connsiteX9" fmla="*/ 276233 w 539428"/>
                <a:gd name="connsiteY9" fmla="*/ 254256 h 465469"/>
                <a:gd name="connsiteX10" fmla="*/ 213883 w 539428"/>
                <a:gd name="connsiteY10" fmla="*/ 316570 h 465469"/>
                <a:gd name="connsiteX11" fmla="*/ 44632 w 539428"/>
                <a:gd name="connsiteY11" fmla="*/ 296012 h 465469"/>
                <a:gd name="connsiteX0" fmla="*/ 162276 w 657072"/>
                <a:gd name="connsiteY0" fmla="*/ 296012 h 465469"/>
                <a:gd name="connsiteX1" fmla="*/ 161 w 657072"/>
                <a:gd name="connsiteY1" fmla="*/ 115671 h 465469"/>
                <a:gd name="connsiteX2" fmla="*/ 134117 w 657072"/>
                <a:gd name="connsiteY2" fmla="*/ 419015 h 465469"/>
                <a:gd name="connsiteX3" fmla="*/ 383167 w 657072"/>
                <a:gd name="connsiteY3" fmla="*/ 419244 h 465469"/>
                <a:gd name="connsiteX4" fmla="*/ 486632 w 657072"/>
                <a:gd name="connsiteY4" fmla="*/ 296006 h 465469"/>
                <a:gd name="connsiteX5" fmla="*/ 576928 w 657072"/>
                <a:gd name="connsiteY5" fmla="*/ 120150 h 465469"/>
                <a:gd name="connsiteX6" fmla="*/ 656832 w 657072"/>
                <a:gd name="connsiteY6" fmla="*/ 65349 h 465469"/>
                <a:gd name="connsiteX7" fmla="*/ 596484 w 657072"/>
                <a:gd name="connsiteY7" fmla="*/ 422 h 465469"/>
                <a:gd name="connsiteX8" fmla="*/ 457626 w 657072"/>
                <a:gd name="connsiteY8" fmla="*/ 98637 h 465469"/>
                <a:gd name="connsiteX9" fmla="*/ 393877 w 657072"/>
                <a:gd name="connsiteY9" fmla="*/ 254256 h 465469"/>
                <a:gd name="connsiteX10" fmla="*/ 331527 w 657072"/>
                <a:gd name="connsiteY10" fmla="*/ 316570 h 465469"/>
                <a:gd name="connsiteX11" fmla="*/ 162276 w 657072"/>
                <a:gd name="connsiteY11" fmla="*/ 296012 h 465469"/>
                <a:gd name="connsiteX0" fmla="*/ 170846 w 665642"/>
                <a:gd name="connsiteY0" fmla="*/ 296012 h 465469"/>
                <a:gd name="connsiteX1" fmla="*/ 8731 w 665642"/>
                <a:gd name="connsiteY1" fmla="*/ 115671 h 465469"/>
                <a:gd name="connsiteX2" fmla="*/ 34582 w 665642"/>
                <a:gd name="connsiteY2" fmla="*/ 200820 h 465469"/>
                <a:gd name="connsiteX3" fmla="*/ 142687 w 665642"/>
                <a:gd name="connsiteY3" fmla="*/ 419015 h 465469"/>
                <a:gd name="connsiteX4" fmla="*/ 391737 w 665642"/>
                <a:gd name="connsiteY4" fmla="*/ 419244 h 465469"/>
                <a:gd name="connsiteX5" fmla="*/ 495202 w 665642"/>
                <a:gd name="connsiteY5" fmla="*/ 296006 h 465469"/>
                <a:gd name="connsiteX6" fmla="*/ 585498 w 665642"/>
                <a:gd name="connsiteY6" fmla="*/ 120150 h 465469"/>
                <a:gd name="connsiteX7" fmla="*/ 665402 w 665642"/>
                <a:gd name="connsiteY7" fmla="*/ 65349 h 465469"/>
                <a:gd name="connsiteX8" fmla="*/ 605054 w 665642"/>
                <a:gd name="connsiteY8" fmla="*/ 422 h 465469"/>
                <a:gd name="connsiteX9" fmla="*/ 466196 w 665642"/>
                <a:gd name="connsiteY9" fmla="*/ 98637 h 465469"/>
                <a:gd name="connsiteX10" fmla="*/ 402447 w 665642"/>
                <a:gd name="connsiteY10" fmla="*/ 254256 h 465469"/>
                <a:gd name="connsiteX11" fmla="*/ 340097 w 665642"/>
                <a:gd name="connsiteY11" fmla="*/ 316570 h 465469"/>
                <a:gd name="connsiteX12" fmla="*/ 170846 w 665642"/>
                <a:gd name="connsiteY12" fmla="*/ 296012 h 465469"/>
                <a:gd name="connsiteX0" fmla="*/ 183643 w 678439"/>
                <a:gd name="connsiteY0" fmla="*/ 296012 h 465469"/>
                <a:gd name="connsiteX1" fmla="*/ 21528 w 678439"/>
                <a:gd name="connsiteY1" fmla="*/ 115671 h 465469"/>
                <a:gd name="connsiteX2" fmla="*/ 13302 w 678439"/>
                <a:gd name="connsiteY2" fmla="*/ 223438 h 465469"/>
                <a:gd name="connsiteX3" fmla="*/ 155484 w 678439"/>
                <a:gd name="connsiteY3" fmla="*/ 419015 h 465469"/>
                <a:gd name="connsiteX4" fmla="*/ 404534 w 678439"/>
                <a:gd name="connsiteY4" fmla="*/ 419244 h 465469"/>
                <a:gd name="connsiteX5" fmla="*/ 507999 w 678439"/>
                <a:gd name="connsiteY5" fmla="*/ 296006 h 465469"/>
                <a:gd name="connsiteX6" fmla="*/ 598295 w 678439"/>
                <a:gd name="connsiteY6" fmla="*/ 120150 h 465469"/>
                <a:gd name="connsiteX7" fmla="*/ 678199 w 678439"/>
                <a:gd name="connsiteY7" fmla="*/ 65349 h 465469"/>
                <a:gd name="connsiteX8" fmla="*/ 617851 w 678439"/>
                <a:gd name="connsiteY8" fmla="*/ 422 h 465469"/>
                <a:gd name="connsiteX9" fmla="*/ 478993 w 678439"/>
                <a:gd name="connsiteY9" fmla="*/ 98637 h 465469"/>
                <a:gd name="connsiteX10" fmla="*/ 415244 w 678439"/>
                <a:gd name="connsiteY10" fmla="*/ 254256 h 465469"/>
                <a:gd name="connsiteX11" fmla="*/ 352894 w 678439"/>
                <a:gd name="connsiteY11" fmla="*/ 316570 h 465469"/>
                <a:gd name="connsiteX12" fmla="*/ 183643 w 678439"/>
                <a:gd name="connsiteY12" fmla="*/ 296012 h 465469"/>
                <a:gd name="connsiteX0" fmla="*/ 183643 w 678439"/>
                <a:gd name="connsiteY0" fmla="*/ 296012 h 465469"/>
                <a:gd name="connsiteX1" fmla="*/ 21528 w 678439"/>
                <a:gd name="connsiteY1" fmla="*/ 115671 h 465469"/>
                <a:gd name="connsiteX2" fmla="*/ 13302 w 678439"/>
                <a:gd name="connsiteY2" fmla="*/ 223438 h 465469"/>
                <a:gd name="connsiteX3" fmla="*/ 155484 w 678439"/>
                <a:gd name="connsiteY3" fmla="*/ 419015 h 465469"/>
                <a:gd name="connsiteX4" fmla="*/ 404534 w 678439"/>
                <a:gd name="connsiteY4" fmla="*/ 419244 h 465469"/>
                <a:gd name="connsiteX5" fmla="*/ 507999 w 678439"/>
                <a:gd name="connsiteY5" fmla="*/ 296006 h 465469"/>
                <a:gd name="connsiteX6" fmla="*/ 598295 w 678439"/>
                <a:gd name="connsiteY6" fmla="*/ 120150 h 465469"/>
                <a:gd name="connsiteX7" fmla="*/ 678199 w 678439"/>
                <a:gd name="connsiteY7" fmla="*/ 65349 h 465469"/>
                <a:gd name="connsiteX8" fmla="*/ 617851 w 678439"/>
                <a:gd name="connsiteY8" fmla="*/ 422 h 465469"/>
                <a:gd name="connsiteX9" fmla="*/ 478993 w 678439"/>
                <a:gd name="connsiteY9" fmla="*/ 98637 h 465469"/>
                <a:gd name="connsiteX10" fmla="*/ 415244 w 678439"/>
                <a:gd name="connsiteY10" fmla="*/ 254256 h 465469"/>
                <a:gd name="connsiteX11" fmla="*/ 352894 w 678439"/>
                <a:gd name="connsiteY11" fmla="*/ 316570 h 465469"/>
                <a:gd name="connsiteX12" fmla="*/ 183643 w 678439"/>
                <a:gd name="connsiteY12" fmla="*/ 296012 h 465469"/>
                <a:gd name="connsiteX0" fmla="*/ 181703 w 676499"/>
                <a:gd name="connsiteY0" fmla="*/ 296012 h 465469"/>
                <a:gd name="connsiteX1" fmla="*/ 25463 w 676499"/>
                <a:gd name="connsiteY1" fmla="*/ 111680 h 465469"/>
                <a:gd name="connsiteX2" fmla="*/ 11362 w 676499"/>
                <a:gd name="connsiteY2" fmla="*/ 223438 h 465469"/>
                <a:gd name="connsiteX3" fmla="*/ 153544 w 676499"/>
                <a:gd name="connsiteY3" fmla="*/ 419015 h 465469"/>
                <a:gd name="connsiteX4" fmla="*/ 402594 w 676499"/>
                <a:gd name="connsiteY4" fmla="*/ 419244 h 465469"/>
                <a:gd name="connsiteX5" fmla="*/ 506059 w 676499"/>
                <a:gd name="connsiteY5" fmla="*/ 296006 h 465469"/>
                <a:gd name="connsiteX6" fmla="*/ 596355 w 676499"/>
                <a:gd name="connsiteY6" fmla="*/ 120150 h 465469"/>
                <a:gd name="connsiteX7" fmla="*/ 676259 w 676499"/>
                <a:gd name="connsiteY7" fmla="*/ 65349 h 465469"/>
                <a:gd name="connsiteX8" fmla="*/ 615911 w 676499"/>
                <a:gd name="connsiteY8" fmla="*/ 422 h 465469"/>
                <a:gd name="connsiteX9" fmla="*/ 477053 w 676499"/>
                <a:gd name="connsiteY9" fmla="*/ 98637 h 465469"/>
                <a:gd name="connsiteX10" fmla="*/ 413304 w 676499"/>
                <a:gd name="connsiteY10" fmla="*/ 254256 h 465469"/>
                <a:gd name="connsiteX11" fmla="*/ 350954 w 676499"/>
                <a:gd name="connsiteY11" fmla="*/ 316570 h 465469"/>
                <a:gd name="connsiteX12" fmla="*/ 181703 w 676499"/>
                <a:gd name="connsiteY12" fmla="*/ 296012 h 465469"/>
                <a:gd name="connsiteX0" fmla="*/ 181703 w 676499"/>
                <a:gd name="connsiteY0" fmla="*/ 296012 h 465469"/>
                <a:gd name="connsiteX1" fmla="*/ 25463 w 676499"/>
                <a:gd name="connsiteY1" fmla="*/ 111680 h 465469"/>
                <a:gd name="connsiteX2" fmla="*/ 11362 w 676499"/>
                <a:gd name="connsiteY2" fmla="*/ 223438 h 465469"/>
                <a:gd name="connsiteX3" fmla="*/ 153544 w 676499"/>
                <a:gd name="connsiteY3" fmla="*/ 419015 h 465469"/>
                <a:gd name="connsiteX4" fmla="*/ 402594 w 676499"/>
                <a:gd name="connsiteY4" fmla="*/ 419244 h 465469"/>
                <a:gd name="connsiteX5" fmla="*/ 506059 w 676499"/>
                <a:gd name="connsiteY5" fmla="*/ 296006 h 465469"/>
                <a:gd name="connsiteX6" fmla="*/ 596355 w 676499"/>
                <a:gd name="connsiteY6" fmla="*/ 120150 h 465469"/>
                <a:gd name="connsiteX7" fmla="*/ 676259 w 676499"/>
                <a:gd name="connsiteY7" fmla="*/ 65349 h 465469"/>
                <a:gd name="connsiteX8" fmla="*/ 615911 w 676499"/>
                <a:gd name="connsiteY8" fmla="*/ 422 h 465469"/>
                <a:gd name="connsiteX9" fmla="*/ 477053 w 676499"/>
                <a:gd name="connsiteY9" fmla="*/ 98637 h 465469"/>
                <a:gd name="connsiteX10" fmla="*/ 413304 w 676499"/>
                <a:gd name="connsiteY10" fmla="*/ 254256 h 465469"/>
                <a:gd name="connsiteX11" fmla="*/ 350954 w 676499"/>
                <a:gd name="connsiteY11" fmla="*/ 316570 h 465469"/>
                <a:gd name="connsiteX12" fmla="*/ 181703 w 676499"/>
                <a:gd name="connsiteY12" fmla="*/ 296012 h 465469"/>
                <a:gd name="connsiteX0" fmla="*/ 213430 w 676499"/>
                <a:gd name="connsiteY0" fmla="*/ 317299 h 465469"/>
                <a:gd name="connsiteX1" fmla="*/ 25463 w 676499"/>
                <a:gd name="connsiteY1" fmla="*/ 111680 h 465469"/>
                <a:gd name="connsiteX2" fmla="*/ 11362 w 676499"/>
                <a:gd name="connsiteY2" fmla="*/ 223438 h 465469"/>
                <a:gd name="connsiteX3" fmla="*/ 153544 w 676499"/>
                <a:gd name="connsiteY3" fmla="*/ 419015 h 465469"/>
                <a:gd name="connsiteX4" fmla="*/ 402594 w 676499"/>
                <a:gd name="connsiteY4" fmla="*/ 419244 h 465469"/>
                <a:gd name="connsiteX5" fmla="*/ 506059 w 676499"/>
                <a:gd name="connsiteY5" fmla="*/ 296006 h 465469"/>
                <a:gd name="connsiteX6" fmla="*/ 596355 w 676499"/>
                <a:gd name="connsiteY6" fmla="*/ 120150 h 465469"/>
                <a:gd name="connsiteX7" fmla="*/ 676259 w 676499"/>
                <a:gd name="connsiteY7" fmla="*/ 65349 h 465469"/>
                <a:gd name="connsiteX8" fmla="*/ 615911 w 676499"/>
                <a:gd name="connsiteY8" fmla="*/ 422 h 465469"/>
                <a:gd name="connsiteX9" fmla="*/ 477053 w 676499"/>
                <a:gd name="connsiteY9" fmla="*/ 98637 h 465469"/>
                <a:gd name="connsiteX10" fmla="*/ 413304 w 676499"/>
                <a:gd name="connsiteY10" fmla="*/ 254256 h 465469"/>
                <a:gd name="connsiteX11" fmla="*/ 350954 w 676499"/>
                <a:gd name="connsiteY11" fmla="*/ 316570 h 465469"/>
                <a:gd name="connsiteX12" fmla="*/ 213430 w 676499"/>
                <a:gd name="connsiteY12" fmla="*/ 317299 h 465469"/>
                <a:gd name="connsiteX0" fmla="*/ 213430 w 676499"/>
                <a:gd name="connsiteY0" fmla="*/ 317299 h 465469"/>
                <a:gd name="connsiteX1" fmla="*/ 25463 w 676499"/>
                <a:gd name="connsiteY1" fmla="*/ 111680 h 465469"/>
                <a:gd name="connsiteX2" fmla="*/ 11362 w 676499"/>
                <a:gd name="connsiteY2" fmla="*/ 223438 h 465469"/>
                <a:gd name="connsiteX3" fmla="*/ 153544 w 676499"/>
                <a:gd name="connsiteY3" fmla="*/ 419015 h 465469"/>
                <a:gd name="connsiteX4" fmla="*/ 402594 w 676499"/>
                <a:gd name="connsiteY4" fmla="*/ 419244 h 465469"/>
                <a:gd name="connsiteX5" fmla="*/ 506059 w 676499"/>
                <a:gd name="connsiteY5" fmla="*/ 296006 h 465469"/>
                <a:gd name="connsiteX6" fmla="*/ 596355 w 676499"/>
                <a:gd name="connsiteY6" fmla="*/ 120150 h 465469"/>
                <a:gd name="connsiteX7" fmla="*/ 676259 w 676499"/>
                <a:gd name="connsiteY7" fmla="*/ 65349 h 465469"/>
                <a:gd name="connsiteX8" fmla="*/ 615911 w 676499"/>
                <a:gd name="connsiteY8" fmla="*/ 422 h 465469"/>
                <a:gd name="connsiteX9" fmla="*/ 477053 w 676499"/>
                <a:gd name="connsiteY9" fmla="*/ 98637 h 465469"/>
                <a:gd name="connsiteX10" fmla="*/ 413304 w 676499"/>
                <a:gd name="connsiteY10" fmla="*/ 254256 h 465469"/>
                <a:gd name="connsiteX11" fmla="*/ 350954 w 676499"/>
                <a:gd name="connsiteY11" fmla="*/ 316570 h 465469"/>
                <a:gd name="connsiteX12" fmla="*/ 213430 w 676499"/>
                <a:gd name="connsiteY12" fmla="*/ 317299 h 465469"/>
                <a:gd name="connsiteX0" fmla="*/ 213430 w 676499"/>
                <a:gd name="connsiteY0" fmla="*/ 317299 h 465469"/>
                <a:gd name="connsiteX1" fmla="*/ 25463 w 676499"/>
                <a:gd name="connsiteY1" fmla="*/ 111680 h 465469"/>
                <a:gd name="connsiteX2" fmla="*/ 11362 w 676499"/>
                <a:gd name="connsiteY2" fmla="*/ 223438 h 465469"/>
                <a:gd name="connsiteX3" fmla="*/ 153544 w 676499"/>
                <a:gd name="connsiteY3" fmla="*/ 419015 h 465469"/>
                <a:gd name="connsiteX4" fmla="*/ 402594 w 676499"/>
                <a:gd name="connsiteY4" fmla="*/ 419244 h 465469"/>
                <a:gd name="connsiteX5" fmla="*/ 506059 w 676499"/>
                <a:gd name="connsiteY5" fmla="*/ 296006 h 465469"/>
                <a:gd name="connsiteX6" fmla="*/ 596355 w 676499"/>
                <a:gd name="connsiteY6" fmla="*/ 120150 h 465469"/>
                <a:gd name="connsiteX7" fmla="*/ 676259 w 676499"/>
                <a:gd name="connsiteY7" fmla="*/ 65349 h 465469"/>
                <a:gd name="connsiteX8" fmla="*/ 615911 w 676499"/>
                <a:gd name="connsiteY8" fmla="*/ 422 h 465469"/>
                <a:gd name="connsiteX9" fmla="*/ 477053 w 676499"/>
                <a:gd name="connsiteY9" fmla="*/ 98637 h 465469"/>
                <a:gd name="connsiteX10" fmla="*/ 413304 w 676499"/>
                <a:gd name="connsiteY10" fmla="*/ 254256 h 465469"/>
                <a:gd name="connsiteX11" fmla="*/ 350954 w 676499"/>
                <a:gd name="connsiteY11" fmla="*/ 316570 h 465469"/>
                <a:gd name="connsiteX12" fmla="*/ 213430 w 676499"/>
                <a:gd name="connsiteY12" fmla="*/ 317299 h 465469"/>
                <a:gd name="connsiteX0" fmla="*/ 218754 w 681823"/>
                <a:gd name="connsiteY0" fmla="*/ 317299 h 465469"/>
                <a:gd name="connsiteX1" fmla="*/ 30787 w 681823"/>
                <a:gd name="connsiteY1" fmla="*/ 111680 h 465469"/>
                <a:gd name="connsiteX2" fmla="*/ 4394 w 681823"/>
                <a:gd name="connsiteY2" fmla="*/ 141903 h 465469"/>
                <a:gd name="connsiteX3" fmla="*/ 16686 w 681823"/>
                <a:gd name="connsiteY3" fmla="*/ 223438 h 465469"/>
                <a:gd name="connsiteX4" fmla="*/ 158868 w 681823"/>
                <a:gd name="connsiteY4" fmla="*/ 419015 h 465469"/>
                <a:gd name="connsiteX5" fmla="*/ 407918 w 681823"/>
                <a:gd name="connsiteY5" fmla="*/ 419244 h 465469"/>
                <a:gd name="connsiteX6" fmla="*/ 511383 w 681823"/>
                <a:gd name="connsiteY6" fmla="*/ 296006 h 465469"/>
                <a:gd name="connsiteX7" fmla="*/ 601679 w 681823"/>
                <a:gd name="connsiteY7" fmla="*/ 120150 h 465469"/>
                <a:gd name="connsiteX8" fmla="*/ 681583 w 681823"/>
                <a:gd name="connsiteY8" fmla="*/ 65349 h 465469"/>
                <a:gd name="connsiteX9" fmla="*/ 621235 w 681823"/>
                <a:gd name="connsiteY9" fmla="*/ 422 h 465469"/>
                <a:gd name="connsiteX10" fmla="*/ 482377 w 681823"/>
                <a:gd name="connsiteY10" fmla="*/ 98637 h 465469"/>
                <a:gd name="connsiteX11" fmla="*/ 418628 w 681823"/>
                <a:gd name="connsiteY11" fmla="*/ 254256 h 465469"/>
                <a:gd name="connsiteX12" fmla="*/ 356278 w 681823"/>
                <a:gd name="connsiteY12" fmla="*/ 316570 h 465469"/>
                <a:gd name="connsiteX13" fmla="*/ 218754 w 681823"/>
                <a:gd name="connsiteY13" fmla="*/ 317299 h 465469"/>
                <a:gd name="connsiteX0" fmla="*/ 310752 w 773821"/>
                <a:gd name="connsiteY0" fmla="*/ 317299 h 465469"/>
                <a:gd name="connsiteX1" fmla="*/ 122785 w 773821"/>
                <a:gd name="connsiteY1" fmla="*/ 111680 h 465469"/>
                <a:gd name="connsiteX2" fmla="*/ 47 w 773821"/>
                <a:gd name="connsiteY2" fmla="*/ 159341 h 465469"/>
                <a:gd name="connsiteX3" fmla="*/ 108684 w 773821"/>
                <a:gd name="connsiteY3" fmla="*/ 223438 h 465469"/>
                <a:gd name="connsiteX4" fmla="*/ 250866 w 773821"/>
                <a:gd name="connsiteY4" fmla="*/ 419015 h 465469"/>
                <a:gd name="connsiteX5" fmla="*/ 499916 w 773821"/>
                <a:gd name="connsiteY5" fmla="*/ 419244 h 465469"/>
                <a:gd name="connsiteX6" fmla="*/ 603381 w 773821"/>
                <a:gd name="connsiteY6" fmla="*/ 296006 h 465469"/>
                <a:gd name="connsiteX7" fmla="*/ 693677 w 773821"/>
                <a:gd name="connsiteY7" fmla="*/ 120150 h 465469"/>
                <a:gd name="connsiteX8" fmla="*/ 773581 w 773821"/>
                <a:gd name="connsiteY8" fmla="*/ 65349 h 465469"/>
                <a:gd name="connsiteX9" fmla="*/ 713233 w 773821"/>
                <a:gd name="connsiteY9" fmla="*/ 422 h 465469"/>
                <a:gd name="connsiteX10" fmla="*/ 574375 w 773821"/>
                <a:gd name="connsiteY10" fmla="*/ 98637 h 465469"/>
                <a:gd name="connsiteX11" fmla="*/ 510626 w 773821"/>
                <a:gd name="connsiteY11" fmla="*/ 254256 h 465469"/>
                <a:gd name="connsiteX12" fmla="*/ 448276 w 773821"/>
                <a:gd name="connsiteY12" fmla="*/ 316570 h 465469"/>
                <a:gd name="connsiteX13" fmla="*/ 310752 w 773821"/>
                <a:gd name="connsiteY13" fmla="*/ 317299 h 465469"/>
                <a:gd name="connsiteX0" fmla="*/ 310751 w 773820"/>
                <a:gd name="connsiteY0" fmla="*/ 317299 h 465469"/>
                <a:gd name="connsiteX1" fmla="*/ 122784 w 773820"/>
                <a:gd name="connsiteY1" fmla="*/ 111680 h 465469"/>
                <a:gd name="connsiteX2" fmla="*/ 46 w 773820"/>
                <a:gd name="connsiteY2" fmla="*/ 159341 h 465469"/>
                <a:gd name="connsiteX3" fmla="*/ 108683 w 773820"/>
                <a:gd name="connsiteY3" fmla="*/ 223438 h 465469"/>
                <a:gd name="connsiteX4" fmla="*/ 250865 w 773820"/>
                <a:gd name="connsiteY4" fmla="*/ 419015 h 465469"/>
                <a:gd name="connsiteX5" fmla="*/ 499915 w 773820"/>
                <a:gd name="connsiteY5" fmla="*/ 419244 h 465469"/>
                <a:gd name="connsiteX6" fmla="*/ 603380 w 773820"/>
                <a:gd name="connsiteY6" fmla="*/ 296006 h 465469"/>
                <a:gd name="connsiteX7" fmla="*/ 693676 w 773820"/>
                <a:gd name="connsiteY7" fmla="*/ 120150 h 465469"/>
                <a:gd name="connsiteX8" fmla="*/ 773580 w 773820"/>
                <a:gd name="connsiteY8" fmla="*/ 65349 h 465469"/>
                <a:gd name="connsiteX9" fmla="*/ 713232 w 773820"/>
                <a:gd name="connsiteY9" fmla="*/ 422 h 465469"/>
                <a:gd name="connsiteX10" fmla="*/ 574374 w 773820"/>
                <a:gd name="connsiteY10" fmla="*/ 98637 h 465469"/>
                <a:gd name="connsiteX11" fmla="*/ 510625 w 773820"/>
                <a:gd name="connsiteY11" fmla="*/ 254256 h 465469"/>
                <a:gd name="connsiteX12" fmla="*/ 448275 w 773820"/>
                <a:gd name="connsiteY12" fmla="*/ 316570 h 465469"/>
                <a:gd name="connsiteX13" fmla="*/ 310751 w 773820"/>
                <a:gd name="connsiteY13" fmla="*/ 317299 h 465469"/>
                <a:gd name="connsiteX0" fmla="*/ 310774 w 773843"/>
                <a:gd name="connsiteY0" fmla="*/ 317299 h 465469"/>
                <a:gd name="connsiteX1" fmla="*/ 122807 w 773843"/>
                <a:gd name="connsiteY1" fmla="*/ 111680 h 465469"/>
                <a:gd name="connsiteX2" fmla="*/ 69 w 773843"/>
                <a:gd name="connsiteY2" fmla="*/ 159341 h 465469"/>
                <a:gd name="connsiteX3" fmla="*/ 108706 w 773843"/>
                <a:gd name="connsiteY3" fmla="*/ 223438 h 465469"/>
                <a:gd name="connsiteX4" fmla="*/ 250888 w 773843"/>
                <a:gd name="connsiteY4" fmla="*/ 419015 h 465469"/>
                <a:gd name="connsiteX5" fmla="*/ 499938 w 773843"/>
                <a:gd name="connsiteY5" fmla="*/ 419244 h 465469"/>
                <a:gd name="connsiteX6" fmla="*/ 603403 w 773843"/>
                <a:gd name="connsiteY6" fmla="*/ 296006 h 465469"/>
                <a:gd name="connsiteX7" fmla="*/ 693699 w 773843"/>
                <a:gd name="connsiteY7" fmla="*/ 120150 h 465469"/>
                <a:gd name="connsiteX8" fmla="*/ 773603 w 773843"/>
                <a:gd name="connsiteY8" fmla="*/ 65349 h 465469"/>
                <a:gd name="connsiteX9" fmla="*/ 713255 w 773843"/>
                <a:gd name="connsiteY9" fmla="*/ 422 h 465469"/>
                <a:gd name="connsiteX10" fmla="*/ 574397 w 773843"/>
                <a:gd name="connsiteY10" fmla="*/ 98637 h 465469"/>
                <a:gd name="connsiteX11" fmla="*/ 510648 w 773843"/>
                <a:gd name="connsiteY11" fmla="*/ 254256 h 465469"/>
                <a:gd name="connsiteX12" fmla="*/ 448298 w 773843"/>
                <a:gd name="connsiteY12" fmla="*/ 316570 h 465469"/>
                <a:gd name="connsiteX13" fmla="*/ 310774 w 773843"/>
                <a:gd name="connsiteY13" fmla="*/ 317299 h 465469"/>
                <a:gd name="connsiteX0" fmla="*/ 310779 w 773848"/>
                <a:gd name="connsiteY0" fmla="*/ 317299 h 465469"/>
                <a:gd name="connsiteX1" fmla="*/ 122812 w 773848"/>
                <a:gd name="connsiteY1" fmla="*/ 111680 h 465469"/>
                <a:gd name="connsiteX2" fmla="*/ 74 w 773848"/>
                <a:gd name="connsiteY2" fmla="*/ 159341 h 465469"/>
                <a:gd name="connsiteX3" fmla="*/ 104899 w 773848"/>
                <a:gd name="connsiteY3" fmla="*/ 211174 h 465469"/>
                <a:gd name="connsiteX4" fmla="*/ 250893 w 773848"/>
                <a:gd name="connsiteY4" fmla="*/ 419015 h 465469"/>
                <a:gd name="connsiteX5" fmla="*/ 499943 w 773848"/>
                <a:gd name="connsiteY5" fmla="*/ 419244 h 465469"/>
                <a:gd name="connsiteX6" fmla="*/ 603408 w 773848"/>
                <a:gd name="connsiteY6" fmla="*/ 296006 h 465469"/>
                <a:gd name="connsiteX7" fmla="*/ 693704 w 773848"/>
                <a:gd name="connsiteY7" fmla="*/ 120150 h 465469"/>
                <a:gd name="connsiteX8" fmla="*/ 773608 w 773848"/>
                <a:gd name="connsiteY8" fmla="*/ 65349 h 465469"/>
                <a:gd name="connsiteX9" fmla="*/ 713260 w 773848"/>
                <a:gd name="connsiteY9" fmla="*/ 422 h 465469"/>
                <a:gd name="connsiteX10" fmla="*/ 574402 w 773848"/>
                <a:gd name="connsiteY10" fmla="*/ 98637 h 465469"/>
                <a:gd name="connsiteX11" fmla="*/ 510653 w 773848"/>
                <a:gd name="connsiteY11" fmla="*/ 254256 h 465469"/>
                <a:gd name="connsiteX12" fmla="*/ 448303 w 773848"/>
                <a:gd name="connsiteY12" fmla="*/ 316570 h 465469"/>
                <a:gd name="connsiteX13" fmla="*/ 310779 w 773848"/>
                <a:gd name="connsiteY13" fmla="*/ 317299 h 465469"/>
                <a:gd name="connsiteX0" fmla="*/ 310705 w 773774"/>
                <a:gd name="connsiteY0" fmla="*/ 317299 h 465469"/>
                <a:gd name="connsiteX1" fmla="*/ 122738 w 773774"/>
                <a:gd name="connsiteY1" fmla="*/ 111680 h 465469"/>
                <a:gd name="connsiteX2" fmla="*/ 0 w 773774"/>
                <a:gd name="connsiteY2" fmla="*/ 159341 h 465469"/>
                <a:gd name="connsiteX3" fmla="*/ 104825 w 773774"/>
                <a:gd name="connsiteY3" fmla="*/ 211174 h 465469"/>
                <a:gd name="connsiteX4" fmla="*/ 250819 w 773774"/>
                <a:gd name="connsiteY4" fmla="*/ 419015 h 465469"/>
                <a:gd name="connsiteX5" fmla="*/ 499869 w 773774"/>
                <a:gd name="connsiteY5" fmla="*/ 419244 h 465469"/>
                <a:gd name="connsiteX6" fmla="*/ 603334 w 773774"/>
                <a:gd name="connsiteY6" fmla="*/ 296006 h 465469"/>
                <a:gd name="connsiteX7" fmla="*/ 693630 w 773774"/>
                <a:gd name="connsiteY7" fmla="*/ 120150 h 465469"/>
                <a:gd name="connsiteX8" fmla="*/ 773534 w 773774"/>
                <a:gd name="connsiteY8" fmla="*/ 65349 h 465469"/>
                <a:gd name="connsiteX9" fmla="*/ 713186 w 773774"/>
                <a:gd name="connsiteY9" fmla="*/ 422 h 465469"/>
                <a:gd name="connsiteX10" fmla="*/ 574328 w 773774"/>
                <a:gd name="connsiteY10" fmla="*/ 98637 h 465469"/>
                <a:gd name="connsiteX11" fmla="*/ 510579 w 773774"/>
                <a:gd name="connsiteY11" fmla="*/ 254256 h 465469"/>
                <a:gd name="connsiteX12" fmla="*/ 448229 w 773774"/>
                <a:gd name="connsiteY12" fmla="*/ 316570 h 465469"/>
                <a:gd name="connsiteX13" fmla="*/ 310705 w 773774"/>
                <a:gd name="connsiteY13" fmla="*/ 317299 h 465469"/>
                <a:gd name="connsiteX0" fmla="*/ 310705 w 773774"/>
                <a:gd name="connsiteY0" fmla="*/ 317299 h 465469"/>
                <a:gd name="connsiteX1" fmla="*/ 122738 w 773774"/>
                <a:gd name="connsiteY1" fmla="*/ 111680 h 465469"/>
                <a:gd name="connsiteX2" fmla="*/ 0 w 773774"/>
                <a:gd name="connsiteY2" fmla="*/ 159341 h 465469"/>
                <a:gd name="connsiteX3" fmla="*/ 104825 w 773774"/>
                <a:gd name="connsiteY3" fmla="*/ 211174 h 465469"/>
                <a:gd name="connsiteX4" fmla="*/ 250819 w 773774"/>
                <a:gd name="connsiteY4" fmla="*/ 419015 h 465469"/>
                <a:gd name="connsiteX5" fmla="*/ 499869 w 773774"/>
                <a:gd name="connsiteY5" fmla="*/ 419244 h 465469"/>
                <a:gd name="connsiteX6" fmla="*/ 603334 w 773774"/>
                <a:gd name="connsiteY6" fmla="*/ 296006 h 465469"/>
                <a:gd name="connsiteX7" fmla="*/ 693630 w 773774"/>
                <a:gd name="connsiteY7" fmla="*/ 120150 h 465469"/>
                <a:gd name="connsiteX8" fmla="*/ 773534 w 773774"/>
                <a:gd name="connsiteY8" fmla="*/ 65349 h 465469"/>
                <a:gd name="connsiteX9" fmla="*/ 713186 w 773774"/>
                <a:gd name="connsiteY9" fmla="*/ 422 h 465469"/>
                <a:gd name="connsiteX10" fmla="*/ 574328 w 773774"/>
                <a:gd name="connsiteY10" fmla="*/ 98637 h 465469"/>
                <a:gd name="connsiteX11" fmla="*/ 510579 w 773774"/>
                <a:gd name="connsiteY11" fmla="*/ 254256 h 465469"/>
                <a:gd name="connsiteX12" fmla="*/ 448229 w 773774"/>
                <a:gd name="connsiteY12" fmla="*/ 316570 h 465469"/>
                <a:gd name="connsiteX13" fmla="*/ 310705 w 773774"/>
                <a:gd name="connsiteY13" fmla="*/ 317299 h 46546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510579 w 773774"/>
                <a:gd name="connsiteY11" fmla="*/ 254256 h 463239"/>
                <a:gd name="connsiteX12" fmla="*/ 448229 w 773774"/>
                <a:gd name="connsiteY12" fmla="*/ 316570 h 463239"/>
                <a:gd name="connsiteX13" fmla="*/ 310705 w 773774"/>
                <a:gd name="connsiteY13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510579 w 773774"/>
                <a:gd name="connsiteY11" fmla="*/ 254256 h 463239"/>
                <a:gd name="connsiteX12" fmla="*/ 448229 w 773774"/>
                <a:gd name="connsiteY12" fmla="*/ 316570 h 463239"/>
                <a:gd name="connsiteX13" fmla="*/ 310705 w 773774"/>
                <a:gd name="connsiteY13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510579 w 773774"/>
                <a:gd name="connsiteY11" fmla="*/ 254256 h 463239"/>
                <a:gd name="connsiteX12" fmla="*/ 448229 w 773774"/>
                <a:gd name="connsiteY12" fmla="*/ 316570 h 463239"/>
                <a:gd name="connsiteX13" fmla="*/ 310705 w 773774"/>
                <a:gd name="connsiteY13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510579 w 773774"/>
                <a:gd name="connsiteY11" fmla="*/ 254256 h 463239"/>
                <a:gd name="connsiteX12" fmla="*/ 310705 w 773774"/>
                <a:gd name="connsiteY12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510579 w 773774"/>
                <a:gd name="connsiteY11" fmla="*/ 254256 h 463239"/>
                <a:gd name="connsiteX12" fmla="*/ 310705 w 773774"/>
                <a:gd name="connsiteY12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489847 w 773774"/>
                <a:gd name="connsiteY11" fmla="*/ 276850 h 463239"/>
                <a:gd name="connsiteX12" fmla="*/ 310705 w 773774"/>
                <a:gd name="connsiteY12" fmla="*/ 317299 h 463239"/>
                <a:gd name="connsiteX0" fmla="*/ 310705 w 773774"/>
                <a:gd name="connsiteY0" fmla="*/ 317299 h 463239"/>
                <a:gd name="connsiteX1" fmla="*/ 122738 w 773774"/>
                <a:gd name="connsiteY1" fmla="*/ 111680 h 463239"/>
                <a:gd name="connsiteX2" fmla="*/ 0 w 773774"/>
                <a:gd name="connsiteY2" fmla="*/ 159341 h 463239"/>
                <a:gd name="connsiteX3" fmla="*/ 104825 w 773774"/>
                <a:gd name="connsiteY3" fmla="*/ 211174 h 463239"/>
                <a:gd name="connsiteX4" fmla="*/ 250819 w 773774"/>
                <a:gd name="connsiteY4" fmla="*/ 419015 h 463239"/>
                <a:gd name="connsiteX5" fmla="*/ 499869 w 773774"/>
                <a:gd name="connsiteY5" fmla="*/ 419244 h 463239"/>
                <a:gd name="connsiteX6" fmla="*/ 603334 w 773774"/>
                <a:gd name="connsiteY6" fmla="*/ 296006 h 463239"/>
                <a:gd name="connsiteX7" fmla="*/ 693630 w 773774"/>
                <a:gd name="connsiteY7" fmla="*/ 120150 h 463239"/>
                <a:gd name="connsiteX8" fmla="*/ 773534 w 773774"/>
                <a:gd name="connsiteY8" fmla="*/ 65349 h 463239"/>
                <a:gd name="connsiteX9" fmla="*/ 713186 w 773774"/>
                <a:gd name="connsiteY9" fmla="*/ 422 h 463239"/>
                <a:gd name="connsiteX10" fmla="*/ 574328 w 773774"/>
                <a:gd name="connsiteY10" fmla="*/ 98637 h 463239"/>
                <a:gd name="connsiteX11" fmla="*/ 489847 w 773774"/>
                <a:gd name="connsiteY11" fmla="*/ 276850 h 463239"/>
                <a:gd name="connsiteX12" fmla="*/ 310705 w 773774"/>
                <a:gd name="connsiteY12" fmla="*/ 317299 h 463239"/>
                <a:gd name="connsiteX0" fmla="*/ 310705 w 773774"/>
                <a:gd name="connsiteY0" fmla="*/ 317299 h 465852"/>
                <a:gd name="connsiteX1" fmla="*/ 122738 w 773774"/>
                <a:gd name="connsiteY1" fmla="*/ 111680 h 465852"/>
                <a:gd name="connsiteX2" fmla="*/ 0 w 773774"/>
                <a:gd name="connsiteY2" fmla="*/ 159341 h 465852"/>
                <a:gd name="connsiteX3" fmla="*/ 104825 w 773774"/>
                <a:gd name="connsiteY3" fmla="*/ 211174 h 465852"/>
                <a:gd name="connsiteX4" fmla="*/ 250819 w 773774"/>
                <a:gd name="connsiteY4" fmla="*/ 419015 h 465852"/>
                <a:gd name="connsiteX5" fmla="*/ 499869 w 773774"/>
                <a:gd name="connsiteY5" fmla="*/ 419244 h 465852"/>
                <a:gd name="connsiteX6" fmla="*/ 603334 w 773774"/>
                <a:gd name="connsiteY6" fmla="*/ 296006 h 465852"/>
                <a:gd name="connsiteX7" fmla="*/ 693630 w 773774"/>
                <a:gd name="connsiteY7" fmla="*/ 120150 h 465852"/>
                <a:gd name="connsiteX8" fmla="*/ 773534 w 773774"/>
                <a:gd name="connsiteY8" fmla="*/ 65349 h 465852"/>
                <a:gd name="connsiteX9" fmla="*/ 713186 w 773774"/>
                <a:gd name="connsiteY9" fmla="*/ 422 h 465852"/>
                <a:gd name="connsiteX10" fmla="*/ 574328 w 773774"/>
                <a:gd name="connsiteY10" fmla="*/ 98637 h 465852"/>
                <a:gd name="connsiteX11" fmla="*/ 489847 w 773774"/>
                <a:gd name="connsiteY11" fmla="*/ 276850 h 465852"/>
                <a:gd name="connsiteX12" fmla="*/ 310705 w 773774"/>
                <a:gd name="connsiteY12" fmla="*/ 317299 h 465852"/>
                <a:gd name="connsiteX0" fmla="*/ 310705 w 773774"/>
                <a:gd name="connsiteY0" fmla="*/ 317299 h 455680"/>
                <a:gd name="connsiteX1" fmla="*/ 122738 w 773774"/>
                <a:gd name="connsiteY1" fmla="*/ 111680 h 455680"/>
                <a:gd name="connsiteX2" fmla="*/ 0 w 773774"/>
                <a:gd name="connsiteY2" fmla="*/ 159341 h 455680"/>
                <a:gd name="connsiteX3" fmla="*/ 104825 w 773774"/>
                <a:gd name="connsiteY3" fmla="*/ 211174 h 455680"/>
                <a:gd name="connsiteX4" fmla="*/ 256458 w 773774"/>
                <a:gd name="connsiteY4" fmla="*/ 407397 h 455680"/>
                <a:gd name="connsiteX5" fmla="*/ 499869 w 773774"/>
                <a:gd name="connsiteY5" fmla="*/ 419244 h 455680"/>
                <a:gd name="connsiteX6" fmla="*/ 603334 w 773774"/>
                <a:gd name="connsiteY6" fmla="*/ 296006 h 455680"/>
                <a:gd name="connsiteX7" fmla="*/ 693630 w 773774"/>
                <a:gd name="connsiteY7" fmla="*/ 120150 h 455680"/>
                <a:gd name="connsiteX8" fmla="*/ 773534 w 773774"/>
                <a:gd name="connsiteY8" fmla="*/ 65349 h 455680"/>
                <a:gd name="connsiteX9" fmla="*/ 713186 w 773774"/>
                <a:gd name="connsiteY9" fmla="*/ 422 h 455680"/>
                <a:gd name="connsiteX10" fmla="*/ 574328 w 773774"/>
                <a:gd name="connsiteY10" fmla="*/ 98637 h 455680"/>
                <a:gd name="connsiteX11" fmla="*/ 489847 w 773774"/>
                <a:gd name="connsiteY11" fmla="*/ 276850 h 455680"/>
                <a:gd name="connsiteX12" fmla="*/ 310705 w 773774"/>
                <a:gd name="connsiteY12" fmla="*/ 317299 h 455680"/>
                <a:gd name="connsiteX0" fmla="*/ 310705 w 773774"/>
                <a:gd name="connsiteY0" fmla="*/ 317299 h 452623"/>
                <a:gd name="connsiteX1" fmla="*/ 122738 w 773774"/>
                <a:gd name="connsiteY1" fmla="*/ 111680 h 452623"/>
                <a:gd name="connsiteX2" fmla="*/ 0 w 773774"/>
                <a:gd name="connsiteY2" fmla="*/ 159341 h 452623"/>
                <a:gd name="connsiteX3" fmla="*/ 104825 w 773774"/>
                <a:gd name="connsiteY3" fmla="*/ 211174 h 452623"/>
                <a:gd name="connsiteX4" fmla="*/ 256458 w 773774"/>
                <a:gd name="connsiteY4" fmla="*/ 407397 h 452623"/>
                <a:gd name="connsiteX5" fmla="*/ 497557 w 773774"/>
                <a:gd name="connsiteY5" fmla="*/ 410240 h 452623"/>
                <a:gd name="connsiteX6" fmla="*/ 603334 w 773774"/>
                <a:gd name="connsiteY6" fmla="*/ 296006 h 452623"/>
                <a:gd name="connsiteX7" fmla="*/ 693630 w 773774"/>
                <a:gd name="connsiteY7" fmla="*/ 120150 h 452623"/>
                <a:gd name="connsiteX8" fmla="*/ 773534 w 773774"/>
                <a:gd name="connsiteY8" fmla="*/ 65349 h 452623"/>
                <a:gd name="connsiteX9" fmla="*/ 713186 w 773774"/>
                <a:gd name="connsiteY9" fmla="*/ 422 h 452623"/>
                <a:gd name="connsiteX10" fmla="*/ 574328 w 773774"/>
                <a:gd name="connsiteY10" fmla="*/ 98637 h 452623"/>
                <a:gd name="connsiteX11" fmla="*/ 489847 w 773774"/>
                <a:gd name="connsiteY11" fmla="*/ 276850 h 452623"/>
                <a:gd name="connsiteX12" fmla="*/ 310705 w 773774"/>
                <a:gd name="connsiteY12" fmla="*/ 317299 h 452623"/>
                <a:gd name="connsiteX0" fmla="*/ 310705 w 773774"/>
                <a:gd name="connsiteY0" fmla="*/ 317299 h 455050"/>
                <a:gd name="connsiteX1" fmla="*/ 122738 w 773774"/>
                <a:gd name="connsiteY1" fmla="*/ 111680 h 455050"/>
                <a:gd name="connsiteX2" fmla="*/ 0 w 773774"/>
                <a:gd name="connsiteY2" fmla="*/ 159341 h 455050"/>
                <a:gd name="connsiteX3" fmla="*/ 104825 w 773774"/>
                <a:gd name="connsiteY3" fmla="*/ 211174 h 455050"/>
                <a:gd name="connsiteX4" fmla="*/ 256458 w 773774"/>
                <a:gd name="connsiteY4" fmla="*/ 407397 h 455050"/>
                <a:gd name="connsiteX5" fmla="*/ 497557 w 773774"/>
                <a:gd name="connsiteY5" fmla="*/ 410240 h 455050"/>
                <a:gd name="connsiteX6" fmla="*/ 603334 w 773774"/>
                <a:gd name="connsiteY6" fmla="*/ 296006 h 455050"/>
                <a:gd name="connsiteX7" fmla="*/ 693630 w 773774"/>
                <a:gd name="connsiteY7" fmla="*/ 120150 h 455050"/>
                <a:gd name="connsiteX8" fmla="*/ 773534 w 773774"/>
                <a:gd name="connsiteY8" fmla="*/ 65349 h 455050"/>
                <a:gd name="connsiteX9" fmla="*/ 713186 w 773774"/>
                <a:gd name="connsiteY9" fmla="*/ 422 h 455050"/>
                <a:gd name="connsiteX10" fmla="*/ 574328 w 773774"/>
                <a:gd name="connsiteY10" fmla="*/ 98637 h 455050"/>
                <a:gd name="connsiteX11" fmla="*/ 489847 w 773774"/>
                <a:gd name="connsiteY11" fmla="*/ 276850 h 455050"/>
                <a:gd name="connsiteX12" fmla="*/ 310705 w 773774"/>
                <a:gd name="connsiteY12" fmla="*/ 317299 h 455050"/>
                <a:gd name="connsiteX0" fmla="*/ 310705 w 773774"/>
                <a:gd name="connsiteY0" fmla="*/ 317299 h 456248"/>
                <a:gd name="connsiteX1" fmla="*/ 122738 w 773774"/>
                <a:gd name="connsiteY1" fmla="*/ 111680 h 456248"/>
                <a:gd name="connsiteX2" fmla="*/ 0 w 773774"/>
                <a:gd name="connsiteY2" fmla="*/ 159341 h 456248"/>
                <a:gd name="connsiteX3" fmla="*/ 104825 w 773774"/>
                <a:gd name="connsiteY3" fmla="*/ 211174 h 456248"/>
                <a:gd name="connsiteX4" fmla="*/ 256458 w 773774"/>
                <a:gd name="connsiteY4" fmla="*/ 407397 h 456248"/>
                <a:gd name="connsiteX5" fmla="*/ 497557 w 773774"/>
                <a:gd name="connsiteY5" fmla="*/ 410240 h 456248"/>
                <a:gd name="connsiteX6" fmla="*/ 603334 w 773774"/>
                <a:gd name="connsiteY6" fmla="*/ 296006 h 456248"/>
                <a:gd name="connsiteX7" fmla="*/ 693630 w 773774"/>
                <a:gd name="connsiteY7" fmla="*/ 120150 h 456248"/>
                <a:gd name="connsiteX8" fmla="*/ 773534 w 773774"/>
                <a:gd name="connsiteY8" fmla="*/ 65349 h 456248"/>
                <a:gd name="connsiteX9" fmla="*/ 713186 w 773774"/>
                <a:gd name="connsiteY9" fmla="*/ 422 h 456248"/>
                <a:gd name="connsiteX10" fmla="*/ 574328 w 773774"/>
                <a:gd name="connsiteY10" fmla="*/ 98637 h 456248"/>
                <a:gd name="connsiteX11" fmla="*/ 489847 w 773774"/>
                <a:gd name="connsiteY11" fmla="*/ 276850 h 456248"/>
                <a:gd name="connsiteX12" fmla="*/ 310705 w 773774"/>
                <a:gd name="connsiteY12" fmla="*/ 317299 h 456248"/>
                <a:gd name="connsiteX0" fmla="*/ 310705 w 773774"/>
                <a:gd name="connsiteY0" fmla="*/ 317299 h 455044"/>
                <a:gd name="connsiteX1" fmla="*/ 122738 w 773774"/>
                <a:gd name="connsiteY1" fmla="*/ 111680 h 455044"/>
                <a:gd name="connsiteX2" fmla="*/ 0 w 773774"/>
                <a:gd name="connsiteY2" fmla="*/ 159341 h 455044"/>
                <a:gd name="connsiteX3" fmla="*/ 104825 w 773774"/>
                <a:gd name="connsiteY3" fmla="*/ 211174 h 455044"/>
                <a:gd name="connsiteX4" fmla="*/ 256458 w 773774"/>
                <a:gd name="connsiteY4" fmla="*/ 407397 h 455044"/>
                <a:gd name="connsiteX5" fmla="*/ 497557 w 773774"/>
                <a:gd name="connsiteY5" fmla="*/ 410240 h 455044"/>
                <a:gd name="connsiteX6" fmla="*/ 603334 w 773774"/>
                <a:gd name="connsiteY6" fmla="*/ 296006 h 455044"/>
                <a:gd name="connsiteX7" fmla="*/ 693630 w 773774"/>
                <a:gd name="connsiteY7" fmla="*/ 120150 h 455044"/>
                <a:gd name="connsiteX8" fmla="*/ 773534 w 773774"/>
                <a:gd name="connsiteY8" fmla="*/ 65349 h 455044"/>
                <a:gd name="connsiteX9" fmla="*/ 713186 w 773774"/>
                <a:gd name="connsiteY9" fmla="*/ 422 h 455044"/>
                <a:gd name="connsiteX10" fmla="*/ 574328 w 773774"/>
                <a:gd name="connsiteY10" fmla="*/ 98637 h 455044"/>
                <a:gd name="connsiteX11" fmla="*/ 489847 w 773774"/>
                <a:gd name="connsiteY11" fmla="*/ 276850 h 455044"/>
                <a:gd name="connsiteX12" fmla="*/ 310705 w 773774"/>
                <a:gd name="connsiteY12" fmla="*/ 317299 h 455044"/>
                <a:gd name="connsiteX0" fmla="*/ 310705 w 773774"/>
                <a:gd name="connsiteY0" fmla="*/ 317299 h 455044"/>
                <a:gd name="connsiteX1" fmla="*/ 122738 w 773774"/>
                <a:gd name="connsiteY1" fmla="*/ 111680 h 455044"/>
                <a:gd name="connsiteX2" fmla="*/ 0 w 773774"/>
                <a:gd name="connsiteY2" fmla="*/ 159341 h 455044"/>
                <a:gd name="connsiteX3" fmla="*/ 104825 w 773774"/>
                <a:gd name="connsiteY3" fmla="*/ 211174 h 455044"/>
                <a:gd name="connsiteX4" fmla="*/ 256458 w 773774"/>
                <a:gd name="connsiteY4" fmla="*/ 407397 h 455044"/>
                <a:gd name="connsiteX5" fmla="*/ 497557 w 773774"/>
                <a:gd name="connsiteY5" fmla="*/ 410240 h 455044"/>
                <a:gd name="connsiteX6" fmla="*/ 603334 w 773774"/>
                <a:gd name="connsiteY6" fmla="*/ 296006 h 455044"/>
                <a:gd name="connsiteX7" fmla="*/ 693630 w 773774"/>
                <a:gd name="connsiteY7" fmla="*/ 120150 h 455044"/>
                <a:gd name="connsiteX8" fmla="*/ 773534 w 773774"/>
                <a:gd name="connsiteY8" fmla="*/ 65349 h 455044"/>
                <a:gd name="connsiteX9" fmla="*/ 713186 w 773774"/>
                <a:gd name="connsiteY9" fmla="*/ 422 h 455044"/>
                <a:gd name="connsiteX10" fmla="*/ 574328 w 773774"/>
                <a:gd name="connsiteY10" fmla="*/ 98637 h 455044"/>
                <a:gd name="connsiteX11" fmla="*/ 489847 w 773774"/>
                <a:gd name="connsiteY11" fmla="*/ 276850 h 455044"/>
                <a:gd name="connsiteX12" fmla="*/ 310705 w 773774"/>
                <a:gd name="connsiteY12" fmla="*/ 317299 h 455044"/>
                <a:gd name="connsiteX0" fmla="*/ 310705 w 773774"/>
                <a:gd name="connsiteY0" fmla="*/ 317299 h 455044"/>
                <a:gd name="connsiteX1" fmla="*/ 122738 w 773774"/>
                <a:gd name="connsiteY1" fmla="*/ 111680 h 455044"/>
                <a:gd name="connsiteX2" fmla="*/ 0 w 773774"/>
                <a:gd name="connsiteY2" fmla="*/ 159341 h 455044"/>
                <a:gd name="connsiteX3" fmla="*/ 104825 w 773774"/>
                <a:gd name="connsiteY3" fmla="*/ 211174 h 455044"/>
                <a:gd name="connsiteX4" fmla="*/ 256458 w 773774"/>
                <a:gd name="connsiteY4" fmla="*/ 407397 h 455044"/>
                <a:gd name="connsiteX5" fmla="*/ 497557 w 773774"/>
                <a:gd name="connsiteY5" fmla="*/ 410240 h 455044"/>
                <a:gd name="connsiteX6" fmla="*/ 603334 w 773774"/>
                <a:gd name="connsiteY6" fmla="*/ 296006 h 455044"/>
                <a:gd name="connsiteX7" fmla="*/ 693630 w 773774"/>
                <a:gd name="connsiteY7" fmla="*/ 120150 h 455044"/>
                <a:gd name="connsiteX8" fmla="*/ 773534 w 773774"/>
                <a:gd name="connsiteY8" fmla="*/ 65349 h 455044"/>
                <a:gd name="connsiteX9" fmla="*/ 713186 w 773774"/>
                <a:gd name="connsiteY9" fmla="*/ 422 h 455044"/>
                <a:gd name="connsiteX10" fmla="*/ 574328 w 773774"/>
                <a:gd name="connsiteY10" fmla="*/ 98637 h 455044"/>
                <a:gd name="connsiteX11" fmla="*/ 489847 w 773774"/>
                <a:gd name="connsiteY11" fmla="*/ 276850 h 455044"/>
                <a:gd name="connsiteX12" fmla="*/ 310705 w 773774"/>
                <a:gd name="connsiteY12" fmla="*/ 317299 h 455044"/>
                <a:gd name="connsiteX0" fmla="*/ 310705 w 773774"/>
                <a:gd name="connsiteY0" fmla="*/ 317299 h 455044"/>
                <a:gd name="connsiteX1" fmla="*/ 122738 w 773774"/>
                <a:gd name="connsiteY1" fmla="*/ 111680 h 455044"/>
                <a:gd name="connsiteX2" fmla="*/ 0 w 773774"/>
                <a:gd name="connsiteY2" fmla="*/ 159341 h 455044"/>
                <a:gd name="connsiteX3" fmla="*/ 104825 w 773774"/>
                <a:gd name="connsiteY3" fmla="*/ 211174 h 455044"/>
                <a:gd name="connsiteX4" fmla="*/ 256458 w 773774"/>
                <a:gd name="connsiteY4" fmla="*/ 407397 h 455044"/>
                <a:gd name="connsiteX5" fmla="*/ 497557 w 773774"/>
                <a:gd name="connsiteY5" fmla="*/ 410240 h 455044"/>
                <a:gd name="connsiteX6" fmla="*/ 603334 w 773774"/>
                <a:gd name="connsiteY6" fmla="*/ 296006 h 455044"/>
                <a:gd name="connsiteX7" fmla="*/ 693630 w 773774"/>
                <a:gd name="connsiteY7" fmla="*/ 120150 h 455044"/>
                <a:gd name="connsiteX8" fmla="*/ 773534 w 773774"/>
                <a:gd name="connsiteY8" fmla="*/ 65349 h 455044"/>
                <a:gd name="connsiteX9" fmla="*/ 713186 w 773774"/>
                <a:gd name="connsiteY9" fmla="*/ 422 h 455044"/>
                <a:gd name="connsiteX10" fmla="*/ 574328 w 773774"/>
                <a:gd name="connsiteY10" fmla="*/ 98637 h 455044"/>
                <a:gd name="connsiteX11" fmla="*/ 489847 w 773774"/>
                <a:gd name="connsiteY11" fmla="*/ 276850 h 455044"/>
                <a:gd name="connsiteX12" fmla="*/ 310705 w 773774"/>
                <a:gd name="connsiteY12" fmla="*/ 317299 h 455044"/>
                <a:gd name="connsiteX0" fmla="*/ 310705 w 773774"/>
                <a:gd name="connsiteY0" fmla="*/ 317299 h 454549"/>
                <a:gd name="connsiteX1" fmla="*/ 122738 w 773774"/>
                <a:gd name="connsiteY1" fmla="*/ 111680 h 454549"/>
                <a:gd name="connsiteX2" fmla="*/ 0 w 773774"/>
                <a:gd name="connsiteY2" fmla="*/ 159341 h 454549"/>
                <a:gd name="connsiteX3" fmla="*/ 104825 w 773774"/>
                <a:gd name="connsiteY3" fmla="*/ 211174 h 454549"/>
                <a:gd name="connsiteX4" fmla="*/ 256458 w 773774"/>
                <a:gd name="connsiteY4" fmla="*/ 407397 h 454549"/>
                <a:gd name="connsiteX5" fmla="*/ 497557 w 773774"/>
                <a:gd name="connsiteY5" fmla="*/ 410240 h 454549"/>
                <a:gd name="connsiteX6" fmla="*/ 603334 w 773774"/>
                <a:gd name="connsiteY6" fmla="*/ 296006 h 454549"/>
                <a:gd name="connsiteX7" fmla="*/ 693630 w 773774"/>
                <a:gd name="connsiteY7" fmla="*/ 120150 h 454549"/>
                <a:gd name="connsiteX8" fmla="*/ 773534 w 773774"/>
                <a:gd name="connsiteY8" fmla="*/ 65349 h 454549"/>
                <a:gd name="connsiteX9" fmla="*/ 713186 w 773774"/>
                <a:gd name="connsiteY9" fmla="*/ 422 h 454549"/>
                <a:gd name="connsiteX10" fmla="*/ 574328 w 773774"/>
                <a:gd name="connsiteY10" fmla="*/ 98637 h 454549"/>
                <a:gd name="connsiteX11" fmla="*/ 489847 w 773774"/>
                <a:gd name="connsiteY11" fmla="*/ 276850 h 454549"/>
                <a:gd name="connsiteX12" fmla="*/ 310705 w 773774"/>
                <a:gd name="connsiteY12" fmla="*/ 317299 h 454549"/>
                <a:gd name="connsiteX0" fmla="*/ 310705 w 773774"/>
                <a:gd name="connsiteY0" fmla="*/ 317299 h 440788"/>
                <a:gd name="connsiteX1" fmla="*/ 122738 w 773774"/>
                <a:gd name="connsiteY1" fmla="*/ 111680 h 440788"/>
                <a:gd name="connsiteX2" fmla="*/ 0 w 773774"/>
                <a:gd name="connsiteY2" fmla="*/ 159341 h 440788"/>
                <a:gd name="connsiteX3" fmla="*/ 104825 w 773774"/>
                <a:gd name="connsiteY3" fmla="*/ 211174 h 440788"/>
                <a:gd name="connsiteX4" fmla="*/ 256458 w 773774"/>
                <a:gd name="connsiteY4" fmla="*/ 407397 h 440788"/>
                <a:gd name="connsiteX5" fmla="*/ 497557 w 773774"/>
                <a:gd name="connsiteY5" fmla="*/ 410240 h 440788"/>
                <a:gd name="connsiteX6" fmla="*/ 603334 w 773774"/>
                <a:gd name="connsiteY6" fmla="*/ 296006 h 440788"/>
                <a:gd name="connsiteX7" fmla="*/ 693630 w 773774"/>
                <a:gd name="connsiteY7" fmla="*/ 120150 h 440788"/>
                <a:gd name="connsiteX8" fmla="*/ 773534 w 773774"/>
                <a:gd name="connsiteY8" fmla="*/ 65349 h 440788"/>
                <a:gd name="connsiteX9" fmla="*/ 713186 w 773774"/>
                <a:gd name="connsiteY9" fmla="*/ 422 h 440788"/>
                <a:gd name="connsiteX10" fmla="*/ 574328 w 773774"/>
                <a:gd name="connsiteY10" fmla="*/ 98637 h 440788"/>
                <a:gd name="connsiteX11" fmla="*/ 489847 w 773774"/>
                <a:gd name="connsiteY11" fmla="*/ 276850 h 440788"/>
                <a:gd name="connsiteX12" fmla="*/ 310705 w 773774"/>
                <a:gd name="connsiteY12" fmla="*/ 317299 h 440788"/>
                <a:gd name="connsiteX0" fmla="*/ 310705 w 773993"/>
                <a:gd name="connsiteY0" fmla="*/ 317316 h 440805"/>
                <a:gd name="connsiteX1" fmla="*/ 122738 w 773993"/>
                <a:gd name="connsiteY1" fmla="*/ 111697 h 440805"/>
                <a:gd name="connsiteX2" fmla="*/ 0 w 773993"/>
                <a:gd name="connsiteY2" fmla="*/ 159358 h 440805"/>
                <a:gd name="connsiteX3" fmla="*/ 104825 w 773993"/>
                <a:gd name="connsiteY3" fmla="*/ 211191 h 440805"/>
                <a:gd name="connsiteX4" fmla="*/ 256458 w 773993"/>
                <a:gd name="connsiteY4" fmla="*/ 407414 h 440805"/>
                <a:gd name="connsiteX5" fmla="*/ 497557 w 773993"/>
                <a:gd name="connsiteY5" fmla="*/ 410257 h 440805"/>
                <a:gd name="connsiteX6" fmla="*/ 603334 w 773993"/>
                <a:gd name="connsiteY6" fmla="*/ 296023 h 440805"/>
                <a:gd name="connsiteX7" fmla="*/ 685109 w 773993"/>
                <a:gd name="connsiteY7" fmla="*/ 133485 h 440805"/>
                <a:gd name="connsiteX8" fmla="*/ 773534 w 773993"/>
                <a:gd name="connsiteY8" fmla="*/ 65366 h 440805"/>
                <a:gd name="connsiteX9" fmla="*/ 713186 w 773993"/>
                <a:gd name="connsiteY9" fmla="*/ 439 h 440805"/>
                <a:gd name="connsiteX10" fmla="*/ 574328 w 773993"/>
                <a:gd name="connsiteY10" fmla="*/ 98654 h 440805"/>
                <a:gd name="connsiteX11" fmla="*/ 489847 w 773993"/>
                <a:gd name="connsiteY11" fmla="*/ 276867 h 440805"/>
                <a:gd name="connsiteX12" fmla="*/ 310705 w 773993"/>
                <a:gd name="connsiteY12" fmla="*/ 317316 h 440805"/>
                <a:gd name="connsiteX0" fmla="*/ 310705 w 780803"/>
                <a:gd name="connsiteY0" fmla="*/ 317557 h 441046"/>
                <a:gd name="connsiteX1" fmla="*/ 122738 w 780803"/>
                <a:gd name="connsiteY1" fmla="*/ 111938 h 441046"/>
                <a:gd name="connsiteX2" fmla="*/ 0 w 780803"/>
                <a:gd name="connsiteY2" fmla="*/ 159599 h 441046"/>
                <a:gd name="connsiteX3" fmla="*/ 104825 w 780803"/>
                <a:gd name="connsiteY3" fmla="*/ 211432 h 441046"/>
                <a:gd name="connsiteX4" fmla="*/ 256458 w 780803"/>
                <a:gd name="connsiteY4" fmla="*/ 407655 h 441046"/>
                <a:gd name="connsiteX5" fmla="*/ 497557 w 780803"/>
                <a:gd name="connsiteY5" fmla="*/ 410498 h 441046"/>
                <a:gd name="connsiteX6" fmla="*/ 603334 w 780803"/>
                <a:gd name="connsiteY6" fmla="*/ 296264 h 441046"/>
                <a:gd name="connsiteX7" fmla="*/ 685109 w 780803"/>
                <a:gd name="connsiteY7" fmla="*/ 133726 h 441046"/>
                <a:gd name="connsiteX8" fmla="*/ 773534 w 780803"/>
                <a:gd name="connsiteY8" fmla="*/ 65607 h 441046"/>
                <a:gd name="connsiteX9" fmla="*/ 713186 w 780803"/>
                <a:gd name="connsiteY9" fmla="*/ 680 h 441046"/>
                <a:gd name="connsiteX10" fmla="*/ 574328 w 780803"/>
                <a:gd name="connsiteY10" fmla="*/ 98895 h 441046"/>
                <a:gd name="connsiteX11" fmla="*/ 489847 w 780803"/>
                <a:gd name="connsiteY11" fmla="*/ 277108 h 441046"/>
                <a:gd name="connsiteX12" fmla="*/ 310705 w 780803"/>
                <a:gd name="connsiteY12" fmla="*/ 317557 h 441046"/>
                <a:gd name="connsiteX0" fmla="*/ 310705 w 780710"/>
                <a:gd name="connsiteY0" fmla="*/ 317640 h 441129"/>
                <a:gd name="connsiteX1" fmla="*/ 122738 w 780710"/>
                <a:gd name="connsiteY1" fmla="*/ 112021 h 441129"/>
                <a:gd name="connsiteX2" fmla="*/ 0 w 780710"/>
                <a:gd name="connsiteY2" fmla="*/ 159682 h 441129"/>
                <a:gd name="connsiteX3" fmla="*/ 104825 w 780710"/>
                <a:gd name="connsiteY3" fmla="*/ 211515 h 441129"/>
                <a:gd name="connsiteX4" fmla="*/ 256458 w 780710"/>
                <a:gd name="connsiteY4" fmla="*/ 407738 h 441129"/>
                <a:gd name="connsiteX5" fmla="*/ 497557 w 780710"/>
                <a:gd name="connsiteY5" fmla="*/ 410581 h 441129"/>
                <a:gd name="connsiteX6" fmla="*/ 603334 w 780710"/>
                <a:gd name="connsiteY6" fmla="*/ 296347 h 441129"/>
                <a:gd name="connsiteX7" fmla="*/ 685109 w 780710"/>
                <a:gd name="connsiteY7" fmla="*/ 133809 h 441129"/>
                <a:gd name="connsiteX8" fmla="*/ 773534 w 780710"/>
                <a:gd name="connsiteY8" fmla="*/ 65690 h 441129"/>
                <a:gd name="connsiteX9" fmla="*/ 713186 w 780710"/>
                <a:gd name="connsiteY9" fmla="*/ 763 h 441129"/>
                <a:gd name="connsiteX10" fmla="*/ 580899 w 780710"/>
                <a:gd name="connsiteY10" fmla="*/ 101322 h 441129"/>
                <a:gd name="connsiteX11" fmla="*/ 489847 w 780710"/>
                <a:gd name="connsiteY11" fmla="*/ 277191 h 441129"/>
                <a:gd name="connsiteX12" fmla="*/ 310705 w 780710"/>
                <a:gd name="connsiteY12" fmla="*/ 317640 h 441129"/>
                <a:gd name="connsiteX0" fmla="*/ 310705 w 780710"/>
                <a:gd name="connsiteY0" fmla="*/ 317640 h 441129"/>
                <a:gd name="connsiteX1" fmla="*/ 122738 w 780710"/>
                <a:gd name="connsiteY1" fmla="*/ 112021 h 441129"/>
                <a:gd name="connsiteX2" fmla="*/ 0 w 780710"/>
                <a:gd name="connsiteY2" fmla="*/ 159682 h 441129"/>
                <a:gd name="connsiteX3" fmla="*/ 104825 w 780710"/>
                <a:gd name="connsiteY3" fmla="*/ 211515 h 441129"/>
                <a:gd name="connsiteX4" fmla="*/ 256458 w 780710"/>
                <a:gd name="connsiteY4" fmla="*/ 407738 h 441129"/>
                <a:gd name="connsiteX5" fmla="*/ 497557 w 780710"/>
                <a:gd name="connsiteY5" fmla="*/ 410581 h 441129"/>
                <a:gd name="connsiteX6" fmla="*/ 603334 w 780710"/>
                <a:gd name="connsiteY6" fmla="*/ 296347 h 441129"/>
                <a:gd name="connsiteX7" fmla="*/ 685109 w 780710"/>
                <a:gd name="connsiteY7" fmla="*/ 133809 h 441129"/>
                <a:gd name="connsiteX8" fmla="*/ 773534 w 780710"/>
                <a:gd name="connsiteY8" fmla="*/ 65690 h 441129"/>
                <a:gd name="connsiteX9" fmla="*/ 713186 w 780710"/>
                <a:gd name="connsiteY9" fmla="*/ 763 h 441129"/>
                <a:gd name="connsiteX10" fmla="*/ 580899 w 780710"/>
                <a:gd name="connsiteY10" fmla="*/ 101322 h 441129"/>
                <a:gd name="connsiteX11" fmla="*/ 495728 w 780710"/>
                <a:gd name="connsiteY11" fmla="*/ 282015 h 441129"/>
                <a:gd name="connsiteX12" fmla="*/ 310705 w 780710"/>
                <a:gd name="connsiteY12" fmla="*/ 317640 h 441129"/>
                <a:gd name="connsiteX0" fmla="*/ 310705 w 780658"/>
                <a:gd name="connsiteY0" fmla="*/ 317791 h 441280"/>
                <a:gd name="connsiteX1" fmla="*/ 122738 w 780658"/>
                <a:gd name="connsiteY1" fmla="*/ 112172 h 441280"/>
                <a:gd name="connsiteX2" fmla="*/ 0 w 780658"/>
                <a:gd name="connsiteY2" fmla="*/ 159833 h 441280"/>
                <a:gd name="connsiteX3" fmla="*/ 104825 w 780658"/>
                <a:gd name="connsiteY3" fmla="*/ 211666 h 441280"/>
                <a:gd name="connsiteX4" fmla="*/ 256458 w 780658"/>
                <a:gd name="connsiteY4" fmla="*/ 407889 h 441280"/>
                <a:gd name="connsiteX5" fmla="*/ 497557 w 780658"/>
                <a:gd name="connsiteY5" fmla="*/ 410732 h 441280"/>
                <a:gd name="connsiteX6" fmla="*/ 603334 w 780658"/>
                <a:gd name="connsiteY6" fmla="*/ 296498 h 441280"/>
                <a:gd name="connsiteX7" fmla="*/ 685109 w 780658"/>
                <a:gd name="connsiteY7" fmla="*/ 133960 h 441280"/>
                <a:gd name="connsiteX8" fmla="*/ 773534 w 780658"/>
                <a:gd name="connsiteY8" fmla="*/ 65841 h 441280"/>
                <a:gd name="connsiteX9" fmla="*/ 713186 w 780658"/>
                <a:gd name="connsiteY9" fmla="*/ 914 h 441280"/>
                <a:gd name="connsiteX10" fmla="*/ 584590 w 780658"/>
                <a:gd name="connsiteY10" fmla="*/ 105516 h 441280"/>
                <a:gd name="connsiteX11" fmla="*/ 495728 w 780658"/>
                <a:gd name="connsiteY11" fmla="*/ 282166 h 441280"/>
                <a:gd name="connsiteX12" fmla="*/ 310705 w 780658"/>
                <a:gd name="connsiteY12" fmla="*/ 317791 h 441280"/>
                <a:gd name="connsiteX0" fmla="*/ 310705 w 780658"/>
                <a:gd name="connsiteY0" fmla="*/ 317791 h 441280"/>
                <a:gd name="connsiteX1" fmla="*/ 122738 w 780658"/>
                <a:gd name="connsiteY1" fmla="*/ 112172 h 441280"/>
                <a:gd name="connsiteX2" fmla="*/ 0 w 780658"/>
                <a:gd name="connsiteY2" fmla="*/ 159833 h 441280"/>
                <a:gd name="connsiteX3" fmla="*/ 104825 w 780658"/>
                <a:gd name="connsiteY3" fmla="*/ 211666 h 441280"/>
                <a:gd name="connsiteX4" fmla="*/ 256458 w 780658"/>
                <a:gd name="connsiteY4" fmla="*/ 407889 h 441280"/>
                <a:gd name="connsiteX5" fmla="*/ 497557 w 780658"/>
                <a:gd name="connsiteY5" fmla="*/ 410732 h 441280"/>
                <a:gd name="connsiteX6" fmla="*/ 603334 w 780658"/>
                <a:gd name="connsiteY6" fmla="*/ 296498 h 441280"/>
                <a:gd name="connsiteX7" fmla="*/ 685109 w 780658"/>
                <a:gd name="connsiteY7" fmla="*/ 133960 h 441280"/>
                <a:gd name="connsiteX8" fmla="*/ 773534 w 780658"/>
                <a:gd name="connsiteY8" fmla="*/ 65841 h 441280"/>
                <a:gd name="connsiteX9" fmla="*/ 713186 w 780658"/>
                <a:gd name="connsiteY9" fmla="*/ 914 h 441280"/>
                <a:gd name="connsiteX10" fmla="*/ 584590 w 780658"/>
                <a:gd name="connsiteY10" fmla="*/ 105516 h 441280"/>
                <a:gd name="connsiteX11" fmla="*/ 495728 w 780658"/>
                <a:gd name="connsiteY11" fmla="*/ 282166 h 441280"/>
                <a:gd name="connsiteX12" fmla="*/ 310705 w 780658"/>
                <a:gd name="connsiteY12" fmla="*/ 317791 h 441280"/>
                <a:gd name="connsiteX0" fmla="*/ 310705 w 780658"/>
                <a:gd name="connsiteY0" fmla="*/ 317791 h 441280"/>
                <a:gd name="connsiteX1" fmla="*/ 122738 w 780658"/>
                <a:gd name="connsiteY1" fmla="*/ 112172 h 441280"/>
                <a:gd name="connsiteX2" fmla="*/ 0 w 780658"/>
                <a:gd name="connsiteY2" fmla="*/ 159833 h 441280"/>
                <a:gd name="connsiteX3" fmla="*/ 104825 w 780658"/>
                <a:gd name="connsiteY3" fmla="*/ 211666 h 441280"/>
                <a:gd name="connsiteX4" fmla="*/ 256458 w 780658"/>
                <a:gd name="connsiteY4" fmla="*/ 407889 h 441280"/>
                <a:gd name="connsiteX5" fmla="*/ 497557 w 780658"/>
                <a:gd name="connsiteY5" fmla="*/ 410732 h 441280"/>
                <a:gd name="connsiteX6" fmla="*/ 603334 w 780658"/>
                <a:gd name="connsiteY6" fmla="*/ 296498 h 441280"/>
                <a:gd name="connsiteX7" fmla="*/ 685109 w 780658"/>
                <a:gd name="connsiteY7" fmla="*/ 133960 h 441280"/>
                <a:gd name="connsiteX8" fmla="*/ 773534 w 780658"/>
                <a:gd name="connsiteY8" fmla="*/ 65841 h 441280"/>
                <a:gd name="connsiteX9" fmla="*/ 713186 w 780658"/>
                <a:gd name="connsiteY9" fmla="*/ 914 h 441280"/>
                <a:gd name="connsiteX10" fmla="*/ 584590 w 780658"/>
                <a:gd name="connsiteY10" fmla="*/ 105516 h 441280"/>
                <a:gd name="connsiteX11" fmla="*/ 495728 w 780658"/>
                <a:gd name="connsiteY11" fmla="*/ 282166 h 441280"/>
                <a:gd name="connsiteX12" fmla="*/ 310705 w 780658"/>
                <a:gd name="connsiteY12" fmla="*/ 317791 h 441280"/>
                <a:gd name="connsiteX0" fmla="*/ 310705 w 780461"/>
                <a:gd name="connsiteY0" fmla="*/ 317781 h 441270"/>
                <a:gd name="connsiteX1" fmla="*/ 122738 w 780461"/>
                <a:gd name="connsiteY1" fmla="*/ 112162 h 441270"/>
                <a:gd name="connsiteX2" fmla="*/ 0 w 780461"/>
                <a:gd name="connsiteY2" fmla="*/ 159823 h 441270"/>
                <a:gd name="connsiteX3" fmla="*/ 104825 w 780461"/>
                <a:gd name="connsiteY3" fmla="*/ 211656 h 441270"/>
                <a:gd name="connsiteX4" fmla="*/ 256458 w 780461"/>
                <a:gd name="connsiteY4" fmla="*/ 407879 h 441270"/>
                <a:gd name="connsiteX5" fmla="*/ 497557 w 780461"/>
                <a:gd name="connsiteY5" fmla="*/ 410722 h 441270"/>
                <a:gd name="connsiteX6" fmla="*/ 603334 w 780461"/>
                <a:gd name="connsiteY6" fmla="*/ 296488 h 441270"/>
                <a:gd name="connsiteX7" fmla="*/ 685109 w 780461"/>
                <a:gd name="connsiteY7" fmla="*/ 133950 h 441270"/>
                <a:gd name="connsiteX8" fmla="*/ 773534 w 780461"/>
                <a:gd name="connsiteY8" fmla="*/ 65831 h 441270"/>
                <a:gd name="connsiteX9" fmla="*/ 713186 w 780461"/>
                <a:gd name="connsiteY9" fmla="*/ 904 h 441270"/>
                <a:gd name="connsiteX10" fmla="*/ 599113 w 780461"/>
                <a:gd name="connsiteY10" fmla="*/ 105232 h 441270"/>
                <a:gd name="connsiteX11" fmla="*/ 495728 w 780461"/>
                <a:gd name="connsiteY11" fmla="*/ 282156 h 441270"/>
                <a:gd name="connsiteX12" fmla="*/ 310705 w 780461"/>
                <a:gd name="connsiteY12" fmla="*/ 317781 h 441270"/>
                <a:gd name="connsiteX0" fmla="*/ 310705 w 773701"/>
                <a:gd name="connsiteY0" fmla="*/ 328731 h 452220"/>
                <a:gd name="connsiteX1" fmla="*/ 122738 w 773701"/>
                <a:gd name="connsiteY1" fmla="*/ 123112 h 452220"/>
                <a:gd name="connsiteX2" fmla="*/ 0 w 773701"/>
                <a:gd name="connsiteY2" fmla="*/ 170773 h 452220"/>
                <a:gd name="connsiteX3" fmla="*/ 104825 w 773701"/>
                <a:gd name="connsiteY3" fmla="*/ 222606 h 452220"/>
                <a:gd name="connsiteX4" fmla="*/ 256458 w 773701"/>
                <a:gd name="connsiteY4" fmla="*/ 418829 h 452220"/>
                <a:gd name="connsiteX5" fmla="*/ 497557 w 773701"/>
                <a:gd name="connsiteY5" fmla="*/ 421672 h 452220"/>
                <a:gd name="connsiteX6" fmla="*/ 603334 w 773701"/>
                <a:gd name="connsiteY6" fmla="*/ 307438 h 452220"/>
                <a:gd name="connsiteX7" fmla="*/ 685109 w 773701"/>
                <a:gd name="connsiteY7" fmla="*/ 144900 h 452220"/>
                <a:gd name="connsiteX8" fmla="*/ 773534 w 773701"/>
                <a:gd name="connsiteY8" fmla="*/ 76781 h 452220"/>
                <a:gd name="connsiteX9" fmla="*/ 704305 w 773701"/>
                <a:gd name="connsiteY9" fmla="*/ 508 h 452220"/>
                <a:gd name="connsiteX10" fmla="*/ 599113 w 773701"/>
                <a:gd name="connsiteY10" fmla="*/ 116182 h 452220"/>
                <a:gd name="connsiteX11" fmla="*/ 495728 w 773701"/>
                <a:gd name="connsiteY11" fmla="*/ 293106 h 452220"/>
                <a:gd name="connsiteX12" fmla="*/ 310705 w 773701"/>
                <a:gd name="connsiteY12" fmla="*/ 328731 h 452220"/>
                <a:gd name="connsiteX0" fmla="*/ 310705 w 773986"/>
                <a:gd name="connsiteY0" fmla="*/ 328413 h 451902"/>
                <a:gd name="connsiteX1" fmla="*/ 122738 w 773986"/>
                <a:gd name="connsiteY1" fmla="*/ 122794 h 451902"/>
                <a:gd name="connsiteX2" fmla="*/ 0 w 773986"/>
                <a:gd name="connsiteY2" fmla="*/ 170455 h 451902"/>
                <a:gd name="connsiteX3" fmla="*/ 104825 w 773986"/>
                <a:gd name="connsiteY3" fmla="*/ 222288 h 451902"/>
                <a:gd name="connsiteX4" fmla="*/ 256458 w 773986"/>
                <a:gd name="connsiteY4" fmla="*/ 418511 h 451902"/>
                <a:gd name="connsiteX5" fmla="*/ 497557 w 773986"/>
                <a:gd name="connsiteY5" fmla="*/ 421354 h 451902"/>
                <a:gd name="connsiteX6" fmla="*/ 603334 w 773986"/>
                <a:gd name="connsiteY6" fmla="*/ 307120 h 451902"/>
                <a:gd name="connsiteX7" fmla="*/ 685109 w 773986"/>
                <a:gd name="connsiteY7" fmla="*/ 144582 h 451902"/>
                <a:gd name="connsiteX8" fmla="*/ 773534 w 773986"/>
                <a:gd name="connsiteY8" fmla="*/ 76463 h 451902"/>
                <a:gd name="connsiteX9" fmla="*/ 704305 w 773986"/>
                <a:gd name="connsiteY9" fmla="*/ 190 h 451902"/>
                <a:gd name="connsiteX10" fmla="*/ 599113 w 773986"/>
                <a:gd name="connsiteY10" fmla="*/ 115864 h 451902"/>
                <a:gd name="connsiteX11" fmla="*/ 495728 w 773986"/>
                <a:gd name="connsiteY11" fmla="*/ 292788 h 451902"/>
                <a:gd name="connsiteX12" fmla="*/ 310705 w 773986"/>
                <a:gd name="connsiteY12" fmla="*/ 328413 h 451902"/>
                <a:gd name="connsiteX0" fmla="*/ 310705 w 776510"/>
                <a:gd name="connsiteY0" fmla="*/ 328316 h 451805"/>
                <a:gd name="connsiteX1" fmla="*/ 122738 w 776510"/>
                <a:gd name="connsiteY1" fmla="*/ 122697 h 451805"/>
                <a:gd name="connsiteX2" fmla="*/ 0 w 776510"/>
                <a:gd name="connsiteY2" fmla="*/ 170358 h 451805"/>
                <a:gd name="connsiteX3" fmla="*/ 104825 w 776510"/>
                <a:gd name="connsiteY3" fmla="*/ 222191 h 451805"/>
                <a:gd name="connsiteX4" fmla="*/ 256458 w 776510"/>
                <a:gd name="connsiteY4" fmla="*/ 418414 h 451805"/>
                <a:gd name="connsiteX5" fmla="*/ 497557 w 776510"/>
                <a:gd name="connsiteY5" fmla="*/ 421257 h 451805"/>
                <a:gd name="connsiteX6" fmla="*/ 603334 w 776510"/>
                <a:gd name="connsiteY6" fmla="*/ 307023 h 451805"/>
                <a:gd name="connsiteX7" fmla="*/ 685109 w 776510"/>
                <a:gd name="connsiteY7" fmla="*/ 144485 h 451805"/>
                <a:gd name="connsiteX8" fmla="*/ 773534 w 776510"/>
                <a:gd name="connsiteY8" fmla="*/ 76366 h 451805"/>
                <a:gd name="connsiteX9" fmla="*/ 704305 w 776510"/>
                <a:gd name="connsiteY9" fmla="*/ 93 h 451805"/>
                <a:gd name="connsiteX10" fmla="*/ 599113 w 776510"/>
                <a:gd name="connsiteY10" fmla="*/ 115767 h 451805"/>
                <a:gd name="connsiteX11" fmla="*/ 495728 w 776510"/>
                <a:gd name="connsiteY11" fmla="*/ 292691 h 451805"/>
                <a:gd name="connsiteX12" fmla="*/ 310705 w 776510"/>
                <a:gd name="connsiteY12" fmla="*/ 328316 h 451805"/>
                <a:gd name="connsiteX0" fmla="*/ 310705 w 776510"/>
                <a:gd name="connsiteY0" fmla="*/ 328316 h 451805"/>
                <a:gd name="connsiteX1" fmla="*/ 122738 w 776510"/>
                <a:gd name="connsiteY1" fmla="*/ 122697 h 451805"/>
                <a:gd name="connsiteX2" fmla="*/ 0 w 776510"/>
                <a:gd name="connsiteY2" fmla="*/ 170358 h 451805"/>
                <a:gd name="connsiteX3" fmla="*/ 104825 w 776510"/>
                <a:gd name="connsiteY3" fmla="*/ 222191 h 451805"/>
                <a:gd name="connsiteX4" fmla="*/ 256458 w 776510"/>
                <a:gd name="connsiteY4" fmla="*/ 418414 h 451805"/>
                <a:gd name="connsiteX5" fmla="*/ 497557 w 776510"/>
                <a:gd name="connsiteY5" fmla="*/ 421257 h 451805"/>
                <a:gd name="connsiteX6" fmla="*/ 603334 w 776510"/>
                <a:gd name="connsiteY6" fmla="*/ 307023 h 451805"/>
                <a:gd name="connsiteX7" fmla="*/ 685109 w 776510"/>
                <a:gd name="connsiteY7" fmla="*/ 144485 h 451805"/>
                <a:gd name="connsiteX8" fmla="*/ 773534 w 776510"/>
                <a:gd name="connsiteY8" fmla="*/ 76366 h 451805"/>
                <a:gd name="connsiteX9" fmla="*/ 704305 w 776510"/>
                <a:gd name="connsiteY9" fmla="*/ 93 h 451805"/>
                <a:gd name="connsiteX10" fmla="*/ 599113 w 776510"/>
                <a:gd name="connsiteY10" fmla="*/ 115767 h 451805"/>
                <a:gd name="connsiteX11" fmla="*/ 495728 w 776510"/>
                <a:gd name="connsiteY11" fmla="*/ 292691 h 451805"/>
                <a:gd name="connsiteX12" fmla="*/ 310705 w 776510"/>
                <a:gd name="connsiteY12" fmla="*/ 328316 h 451805"/>
                <a:gd name="connsiteX0" fmla="*/ 310705 w 776510"/>
                <a:gd name="connsiteY0" fmla="*/ 328316 h 451805"/>
                <a:gd name="connsiteX1" fmla="*/ 122738 w 776510"/>
                <a:gd name="connsiteY1" fmla="*/ 122697 h 451805"/>
                <a:gd name="connsiteX2" fmla="*/ 0 w 776510"/>
                <a:gd name="connsiteY2" fmla="*/ 170358 h 451805"/>
                <a:gd name="connsiteX3" fmla="*/ 104825 w 776510"/>
                <a:gd name="connsiteY3" fmla="*/ 222191 h 451805"/>
                <a:gd name="connsiteX4" fmla="*/ 256458 w 776510"/>
                <a:gd name="connsiteY4" fmla="*/ 418414 h 451805"/>
                <a:gd name="connsiteX5" fmla="*/ 497557 w 776510"/>
                <a:gd name="connsiteY5" fmla="*/ 421257 h 451805"/>
                <a:gd name="connsiteX6" fmla="*/ 603334 w 776510"/>
                <a:gd name="connsiteY6" fmla="*/ 307023 h 451805"/>
                <a:gd name="connsiteX7" fmla="*/ 685109 w 776510"/>
                <a:gd name="connsiteY7" fmla="*/ 144485 h 451805"/>
                <a:gd name="connsiteX8" fmla="*/ 773534 w 776510"/>
                <a:gd name="connsiteY8" fmla="*/ 76366 h 451805"/>
                <a:gd name="connsiteX9" fmla="*/ 704305 w 776510"/>
                <a:gd name="connsiteY9" fmla="*/ 93 h 451805"/>
                <a:gd name="connsiteX10" fmla="*/ 599113 w 776510"/>
                <a:gd name="connsiteY10" fmla="*/ 115767 h 451805"/>
                <a:gd name="connsiteX11" fmla="*/ 495728 w 776510"/>
                <a:gd name="connsiteY11" fmla="*/ 292691 h 451805"/>
                <a:gd name="connsiteX12" fmla="*/ 310705 w 776510"/>
                <a:gd name="connsiteY12" fmla="*/ 328316 h 451805"/>
                <a:gd name="connsiteX0" fmla="*/ 310705 w 776510"/>
                <a:gd name="connsiteY0" fmla="*/ 328316 h 451805"/>
                <a:gd name="connsiteX1" fmla="*/ 122738 w 776510"/>
                <a:gd name="connsiteY1" fmla="*/ 122697 h 451805"/>
                <a:gd name="connsiteX2" fmla="*/ 0 w 776510"/>
                <a:gd name="connsiteY2" fmla="*/ 170358 h 451805"/>
                <a:gd name="connsiteX3" fmla="*/ 104825 w 776510"/>
                <a:gd name="connsiteY3" fmla="*/ 222191 h 451805"/>
                <a:gd name="connsiteX4" fmla="*/ 256458 w 776510"/>
                <a:gd name="connsiteY4" fmla="*/ 418414 h 451805"/>
                <a:gd name="connsiteX5" fmla="*/ 497557 w 776510"/>
                <a:gd name="connsiteY5" fmla="*/ 421257 h 451805"/>
                <a:gd name="connsiteX6" fmla="*/ 603334 w 776510"/>
                <a:gd name="connsiteY6" fmla="*/ 307023 h 451805"/>
                <a:gd name="connsiteX7" fmla="*/ 685109 w 776510"/>
                <a:gd name="connsiteY7" fmla="*/ 144485 h 451805"/>
                <a:gd name="connsiteX8" fmla="*/ 773534 w 776510"/>
                <a:gd name="connsiteY8" fmla="*/ 76366 h 451805"/>
                <a:gd name="connsiteX9" fmla="*/ 704305 w 776510"/>
                <a:gd name="connsiteY9" fmla="*/ 93 h 451805"/>
                <a:gd name="connsiteX10" fmla="*/ 599113 w 776510"/>
                <a:gd name="connsiteY10" fmla="*/ 115767 h 451805"/>
                <a:gd name="connsiteX11" fmla="*/ 495728 w 776510"/>
                <a:gd name="connsiteY11" fmla="*/ 292691 h 451805"/>
                <a:gd name="connsiteX12" fmla="*/ 310705 w 776510"/>
                <a:gd name="connsiteY12" fmla="*/ 328316 h 451805"/>
                <a:gd name="connsiteX0" fmla="*/ 315173 w 780978"/>
                <a:gd name="connsiteY0" fmla="*/ 328316 h 451805"/>
                <a:gd name="connsiteX1" fmla="*/ 127206 w 780978"/>
                <a:gd name="connsiteY1" fmla="*/ 122697 h 451805"/>
                <a:gd name="connsiteX2" fmla="*/ 0 w 780978"/>
                <a:gd name="connsiteY2" fmla="*/ 212384 h 451805"/>
                <a:gd name="connsiteX3" fmla="*/ 109293 w 780978"/>
                <a:gd name="connsiteY3" fmla="*/ 222191 h 451805"/>
                <a:gd name="connsiteX4" fmla="*/ 260926 w 780978"/>
                <a:gd name="connsiteY4" fmla="*/ 418414 h 451805"/>
                <a:gd name="connsiteX5" fmla="*/ 502025 w 780978"/>
                <a:gd name="connsiteY5" fmla="*/ 421257 h 451805"/>
                <a:gd name="connsiteX6" fmla="*/ 607802 w 780978"/>
                <a:gd name="connsiteY6" fmla="*/ 307023 h 451805"/>
                <a:gd name="connsiteX7" fmla="*/ 689577 w 780978"/>
                <a:gd name="connsiteY7" fmla="*/ 144485 h 451805"/>
                <a:gd name="connsiteX8" fmla="*/ 778002 w 780978"/>
                <a:gd name="connsiteY8" fmla="*/ 76366 h 451805"/>
                <a:gd name="connsiteX9" fmla="*/ 708773 w 780978"/>
                <a:gd name="connsiteY9" fmla="*/ 93 h 451805"/>
                <a:gd name="connsiteX10" fmla="*/ 603581 w 780978"/>
                <a:gd name="connsiteY10" fmla="*/ 115767 h 451805"/>
                <a:gd name="connsiteX11" fmla="*/ 500196 w 780978"/>
                <a:gd name="connsiteY11" fmla="*/ 292691 h 451805"/>
                <a:gd name="connsiteX12" fmla="*/ 315173 w 780978"/>
                <a:gd name="connsiteY12" fmla="*/ 328316 h 451805"/>
                <a:gd name="connsiteX0" fmla="*/ 313913 w 779718"/>
                <a:gd name="connsiteY0" fmla="*/ 328316 h 451805"/>
                <a:gd name="connsiteX1" fmla="*/ 125946 w 779718"/>
                <a:gd name="connsiteY1" fmla="*/ 122697 h 451805"/>
                <a:gd name="connsiteX2" fmla="*/ 0 w 779718"/>
                <a:gd name="connsiteY2" fmla="*/ 199204 h 451805"/>
                <a:gd name="connsiteX3" fmla="*/ 108033 w 779718"/>
                <a:gd name="connsiteY3" fmla="*/ 222191 h 451805"/>
                <a:gd name="connsiteX4" fmla="*/ 259666 w 779718"/>
                <a:gd name="connsiteY4" fmla="*/ 418414 h 451805"/>
                <a:gd name="connsiteX5" fmla="*/ 500765 w 779718"/>
                <a:gd name="connsiteY5" fmla="*/ 421257 h 451805"/>
                <a:gd name="connsiteX6" fmla="*/ 606542 w 779718"/>
                <a:gd name="connsiteY6" fmla="*/ 307023 h 451805"/>
                <a:gd name="connsiteX7" fmla="*/ 688317 w 779718"/>
                <a:gd name="connsiteY7" fmla="*/ 144485 h 451805"/>
                <a:gd name="connsiteX8" fmla="*/ 776742 w 779718"/>
                <a:gd name="connsiteY8" fmla="*/ 76366 h 451805"/>
                <a:gd name="connsiteX9" fmla="*/ 707513 w 779718"/>
                <a:gd name="connsiteY9" fmla="*/ 93 h 451805"/>
                <a:gd name="connsiteX10" fmla="*/ 602321 w 779718"/>
                <a:gd name="connsiteY10" fmla="*/ 115767 h 451805"/>
                <a:gd name="connsiteX11" fmla="*/ 498936 w 779718"/>
                <a:gd name="connsiteY11" fmla="*/ 292691 h 451805"/>
                <a:gd name="connsiteX12" fmla="*/ 313913 w 779718"/>
                <a:gd name="connsiteY12" fmla="*/ 328316 h 45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718" h="451805">
                  <a:moveTo>
                    <a:pt x="313913" y="328316"/>
                  </a:moveTo>
                  <a:cubicBezTo>
                    <a:pt x="282578" y="303259"/>
                    <a:pt x="220070" y="151163"/>
                    <a:pt x="125946" y="122697"/>
                  </a:cubicBezTo>
                  <a:cubicBezTo>
                    <a:pt x="61295" y="102234"/>
                    <a:pt x="2350" y="180578"/>
                    <a:pt x="0" y="199204"/>
                  </a:cubicBezTo>
                  <a:cubicBezTo>
                    <a:pt x="20693" y="204238"/>
                    <a:pt x="64755" y="185656"/>
                    <a:pt x="108033" y="222191"/>
                  </a:cubicBezTo>
                  <a:cubicBezTo>
                    <a:pt x="151311" y="258726"/>
                    <a:pt x="200140" y="382010"/>
                    <a:pt x="259666" y="418414"/>
                  </a:cubicBezTo>
                  <a:cubicBezTo>
                    <a:pt x="334684" y="476071"/>
                    <a:pt x="451502" y="446874"/>
                    <a:pt x="500765" y="421257"/>
                  </a:cubicBezTo>
                  <a:cubicBezTo>
                    <a:pt x="550060" y="395623"/>
                    <a:pt x="575283" y="353152"/>
                    <a:pt x="606542" y="307023"/>
                  </a:cubicBezTo>
                  <a:cubicBezTo>
                    <a:pt x="637801" y="260894"/>
                    <a:pt x="648958" y="173522"/>
                    <a:pt x="688317" y="144485"/>
                  </a:cubicBezTo>
                  <a:cubicBezTo>
                    <a:pt x="718125" y="122494"/>
                    <a:pt x="773543" y="100431"/>
                    <a:pt x="776742" y="76366"/>
                  </a:cubicBezTo>
                  <a:cubicBezTo>
                    <a:pt x="779941" y="52301"/>
                    <a:pt x="794914" y="8875"/>
                    <a:pt x="707513" y="93"/>
                  </a:cubicBezTo>
                  <a:cubicBezTo>
                    <a:pt x="677860" y="-2886"/>
                    <a:pt x="637084" y="67001"/>
                    <a:pt x="602321" y="115767"/>
                  </a:cubicBezTo>
                  <a:cubicBezTo>
                    <a:pt x="567558" y="164533"/>
                    <a:pt x="547004" y="257266"/>
                    <a:pt x="498936" y="292691"/>
                  </a:cubicBezTo>
                  <a:cubicBezTo>
                    <a:pt x="450868" y="328116"/>
                    <a:pt x="376605" y="367742"/>
                    <a:pt x="313913" y="328316"/>
                  </a:cubicBezTo>
                  <a:close/>
                </a:path>
              </a:pathLst>
            </a:custGeom>
            <a:solidFill>
              <a:srgbClr val="E4E9AF"/>
            </a:solidFill>
            <a:ln w="9525">
              <a:solidFill>
                <a:srgbClr val="D6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Bogen 149">
              <a:extLst>
                <a:ext uri="{FF2B5EF4-FFF2-40B4-BE49-F238E27FC236}">
                  <a16:creationId xmlns:a16="http://schemas.microsoft.com/office/drawing/2014/main" id="{6316CA08-CB23-4191-A737-41B0193435A2}"/>
                </a:ext>
              </a:extLst>
            </p:cNvPr>
            <p:cNvSpPr/>
            <p:nvPr/>
          </p:nvSpPr>
          <p:spPr>
            <a:xfrm rot="11010700">
              <a:off x="4046229" y="-1210190"/>
              <a:ext cx="88209" cy="93773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Bogen 150">
              <a:extLst>
                <a:ext uri="{FF2B5EF4-FFF2-40B4-BE49-F238E27FC236}">
                  <a16:creationId xmlns:a16="http://schemas.microsoft.com/office/drawing/2014/main" id="{DEC4A500-1F54-4339-8329-16281B9A7093}"/>
                </a:ext>
              </a:extLst>
            </p:cNvPr>
            <p:cNvSpPr/>
            <p:nvPr/>
          </p:nvSpPr>
          <p:spPr>
            <a:xfrm rot="9807965">
              <a:off x="4000080" y="-1160690"/>
              <a:ext cx="88209" cy="93773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2" name="Bogen 151">
              <a:extLst>
                <a:ext uri="{FF2B5EF4-FFF2-40B4-BE49-F238E27FC236}">
                  <a16:creationId xmlns:a16="http://schemas.microsoft.com/office/drawing/2014/main" id="{8966CB98-5B96-46DC-82DA-DBC36B08AA56}"/>
                </a:ext>
              </a:extLst>
            </p:cNvPr>
            <p:cNvSpPr/>
            <p:nvPr/>
          </p:nvSpPr>
          <p:spPr>
            <a:xfrm rot="9807965">
              <a:off x="3988305" y="-1084934"/>
              <a:ext cx="88209" cy="93773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Bogen 152">
              <a:extLst>
                <a:ext uri="{FF2B5EF4-FFF2-40B4-BE49-F238E27FC236}">
                  <a16:creationId xmlns:a16="http://schemas.microsoft.com/office/drawing/2014/main" id="{CA96801D-99F1-4E9C-B486-C2CE8E213FC2}"/>
                </a:ext>
              </a:extLst>
            </p:cNvPr>
            <p:cNvSpPr/>
            <p:nvPr/>
          </p:nvSpPr>
          <p:spPr>
            <a:xfrm rot="9272292">
              <a:off x="3971527" y="-1018929"/>
              <a:ext cx="88209" cy="93773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Bogen 153">
              <a:extLst>
                <a:ext uri="{FF2B5EF4-FFF2-40B4-BE49-F238E27FC236}">
                  <a16:creationId xmlns:a16="http://schemas.microsoft.com/office/drawing/2014/main" id="{EEC0452A-507D-4213-B93D-596A401D6BB6}"/>
                </a:ext>
              </a:extLst>
            </p:cNvPr>
            <p:cNvSpPr/>
            <p:nvPr/>
          </p:nvSpPr>
          <p:spPr>
            <a:xfrm rot="9272292">
              <a:off x="3929845" y="-971784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059C7100-8137-492E-8381-9E34C78226CC}"/>
                </a:ext>
              </a:extLst>
            </p:cNvPr>
            <p:cNvSpPr/>
            <p:nvPr/>
          </p:nvSpPr>
          <p:spPr>
            <a:xfrm rot="10172764">
              <a:off x="3888855" y="-910149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Bogen 156">
              <a:extLst>
                <a:ext uri="{FF2B5EF4-FFF2-40B4-BE49-F238E27FC236}">
                  <a16:creationId xmlns:a16="http://schemas.microsoft.com/office/drawing/2014/main" id="{F88AF909-9527-4C62-8CA1-57071346E104}"/>
                </a:ext>
              </a:extLst>
            </p:cNvPr>
            <p:cNvSpPr/>
            <p:nvPr/>
          </p:nvSpPr>
          <p:spPr>
            <a:xfrm rot="11336341">
              <a:off x="3826736" y="-859699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Bogen 157">
              <a:extLst>
                <a:ext uri="{FF2B5EF4-FFF2-40B4-BE49-F238E27FC236}">
                  <a16:creationId xmlns:a16="http://schemas.microsoft.com/office/drawing/2014/main" id="{BEF8A4A4-11FE-4310-BBB0-44C305884EFF}"/>
                </a:ext>
              </a:extLst>
            </p:cNvPr>
            <p:cNvSpPr/>
            <p:nvPr/>
          </p:nvSpPr>
          <p:spPr>
            <a:xfrm rot="12670006">
              <a:off x="3755021" y="-830935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Bogen 158">
              <a:extLst>
                <a:ext uri="{FF2B5EF4-FFF2-40B4-BE49-F238E27FC236}">
                  <a16:creationId xmlns:a16="http://schemas.microsoft.com/office/drawing/2014/main" id="{07B23510-7C29-4823-B18B-C01AB50A8833}"/>
                </a:ext>
              </a:extLst>
            </p:cNvPr>
            <p:cNvSpPr/>
            <p:nvPr/>
          </p:nvSpPr>
          <p:spPr>
            <a:xfrm rot="14549417">
              <a:off x="3684638" y="-850945"/>
              <a:ext cx="114431" cy="144465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Bogen 159">
              <a:extLst>
                <a:ext uri="{FF2B5EF4-FFF2-40B4-BE49-F238E27FC236}">
                  <a16:creationId xmlns:a16="http://schemas.microsoft.com/office/drawing/2014/main" id="{4C3E335D-0AFB-43A6-B21E-EA9B0E12015D}"/>
                </a:ext>
              </a:extLst>
            </p:cNvPr>
            <p:cNvSpPr/>
            <p:nvPr/>
          </p:nvSpPr>
          <p:spPr>
            <a:xfrm rot="15294685">
              <a:off x="3614022" y="-884489"/>
              <a:ext cx="124693" cy="140940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Bogen 160">
              <a:extLst>
                <a:ext uri="{FF2B5EF4-FFF2-40B4-BE49-F238E27FC236}">
                  <a16:creationId xmlns:a16="http://schemas.microsoft.com/office/drawing/2014/main" id="{43D4579F-8FF3-4421-BA4A-D0038FCC0591}"/>
                </a:ext>
              </a:extLst>
            </p:cNvPr>
            <p:cNvSpPr/>
            <p:nvPr/>
          </p:nvSpPr>
          <p:spPr>
            <a:xfrm rot="15150353">
              <a:off x="3545012" y="-920772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Bogen 161">
              <a:extLst>
                <a:ext uri="{FF2B5EF4-FFF2-40B4-BE49-F238E27FC236}">
                  <a16:creationId xmlns:a16="http://schemas.microsoft.com/office/drawing/2014/main" id="{E517BE6A-C078-4B8C-99B2-127EFCC02D63}"/>
                </a:ext>
              </a:extLst>
            </p:cNvPr>
            <p:cNvSpPr/>
            <p:nvPr/>
          </p:nvSpPr>
          <p:spPr>
            <a:xfrm rot="14096579">
              <a:off x="3480888" y="-952307"/>
              <a:ext cx="101201" cy="119629"/>
            </a:xfrm>
            <a:prstGeom prst="arc">
              <a:avLst/>
            </a:prstGeom>
            <a:ln>
              <a:solidFill>
                <a:srgbClr val="D6D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1EFF36D8-455C-48D4-9B61-893FC5AD7AD2}"/>
                </a:ext>
              </a:extLst>
            </p:cNvPr>
            <p:cNvSpPr/>
            <p:nvPr/>
          </p:nvSpPr>
          <p:spPr>
            <a:xfrm>
              <a:off x="4092390" y="-1206361"/>
              <a:ext cx="18000" cy="18000"/>
            </a:xfrm>
            <a:prstGeom prst="ellipse">
              <a:avLst/>
            </a:prstGeom>
            <a:solidFill>
              <a:srgbClr val="6A565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6" name="Textfeld 165">
            <a:extLst>
              <a:ext uri="{FF2B5EF4-FFF2-40B4-BE49-F238E27FC236}">
                <a16:creationId xmlns:a16="http://schemas.microsoft.com/office/drawing/2014/main" id="{419A64B3-5A82-4328-A22D-6ED1BF755296}"/>
              </a:ext>
            </a:extLst>
          </p:cNvPr>
          <p:cNvSpPr txBox="1"/>
          <p:nvPr/>
        </p:nvSpPr>
        <p:spPr>
          <a:xfrm>
            <a:off x="2413999" y="4679201"/>
            <a:ext cx="3033929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364.681 ha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Verbesserung der biologischen Vielfalt auf landwirtschaftlichen Flächen 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id="{DDB047B1-04E2-4056-A0D7-FDF1B77B3B03}"/>
              </a:ext>
            </a:extLst>
          </p:cNvPr>
          <p:cNvSpPr txBox="1"/>
          <p:nvPr/>
        </p:nvSpPr>
        <p:spPr>
          <a:xfrm>
            <a:off x="4517139" y="5597920"/>
            <a:ext cx="2358861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–10.375 ha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Verbesserung der biologischen Vielfalt im Wald</a:t>
            </a: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35E94FD4-0C3C-4D5E-A1E1-521C10407A64}"/>
              </a:ext>
            </a:extLst>
          </p:cNvPr>
          <p:cNvSpPr txBox="1"/>
          <p:nvPr/>
        </p:nvSpPr>
        <p:spPr>
          <a:xfrm>
            <a:off x="6204791" y="4694079"/>
            <a:ext cx="2761035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232.570 ha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Verbesserung der Wasserwirtschaft auf landwirtschaftlichen Flächen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2D6E2D24-F6CF-4AD4-BE0D-C192CE0C26A0}"/>
              </a:ext>
            </a:extLst>
          </p:cNvPr>
          <p:cNvSpPr txBox="1"/>
          <p:nvPr/>
        </p:nvSpPr>
        <p:spPr>
          <a:xfrm>
            <a:off x="8112224" y="5590569"/>
            <a:ext cx="2469257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231.570 ha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Verbesserung des Bodens auf landwirtschaftlichen Flächen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177BD16E-1F71-4574-AD9C-4E27E6118757}"/>
              </a:ext>
            </a:extLst>
          </p:cNvPr>
          <p:cNvSpPr txBox="1"/>
          <p:nvPr/>
        </p:nvSpPr>
        <p:spPr>
          <a:xfrm>
            <a:off x="10205465" y="4690517"/>
            <a:ext cx="1988519" cy="830997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4B8C97"/>
                </a:solidFill>
              </a:rPr>
              <a:t>SOLL</a:t>
            </a:r>
            <a:r>
              <a:rPr lang="de-DE" sz="1200" dirty="0">
                <a:solidFill>
                  <a:schemeClr val="tx1"/>
                </a:solidFill>
              </a:rPr>
              <a:t> –1.000 ha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Verbesserung der Kohlenstoffspeicherung </a:t>
            </a:r>
            <a:r>
              <a:rPr lang="de-DE" sz="1200" dirty="0"/>
              <a:t>auf landwirtschaftlichen Flächen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83" name="Gerader Verbinder 182">
            <a:extLst>
              <a:ext uri="{FF2B5EF4-FFF2-40B4-BE49-F238E27FC236}">
                <a16:creationId xmlns:a16="http://schemas.microsoft.com/office/drawing/2014/main" id="{6E877AD9-B3AD-425E-88DF-60494B013093}"/>
              </a:ext>
            </a:extLst>
          </p:cNvPr>
          <p:cNvCxnSpPr>
            <a:cxnSpLocks/>
          </p:cNvCxnSpPr>
          <p:nvPr/>
        </p:nvCxnSpPr>
        <p:spPr>
          <a:xfrm flipV="1">
            <a:off x="9346852" y="4558615"/>
            <a:ext cx="0" cy="104400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r Verbinder 183">
            <a:extLst>
              <a:ext uri="{FF2B5EF4-FFF2-40B4-BE49-F238E27FC236}">
                <a16:creationId xmlns:a16="http://schemas.microsoft.com/office/drawing/2014/main" id="{18AF86F3-441E-4674-BC39-AFBD96717DC5}"/>
              </a:ext>
            </a:extLst>
          </p:cNvPr>
          <p:cNvCxnSpPr>
            <a:cxnSpLocks/>
          </p:cNvCxnSpPr>
          <p:nvPr/>
        </p:nvCxnSpPr>
        <p:spPr>
          <a:xfrm flipV="1">
            <a:off x="11214231" y="4587536"/>
            <a:ext cx="0" cy="10800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r Verbinder 184">
            <a:extLst>
              <a:ext uri="{FF2B5EF4-FFF2-40B4-BE49-F238E27FC236}">
                <a16:creationId xmlns:a16="http://schemas.microsoft.com/office/drawing/2014/main" id="{D70DB768-5FD8-42D8-81C2-F2DA34DE45A5}"/>
              </a:ext>
            </a:extLst>
          </p:cNvPr>
          <p:cNvCxnSpPr>
            <a:cxnSpLocks/>
          </p:cNvCxnSpPr>
          <p:nvPr/>
        </p:nvCxnSpPr>
        <p:spPr>
          <a:xfrm flipV="1">
            <a:off x="7536160" y="4566253"/>
            <a:ext cx="0" cy="10800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2622EC23-22E4-4C73-83D8-5BECBB184734}"/>
              </a:ext>
            </a:extLst>
          </p:cNvPr>
          <p:cNvCxnSpPr>
            <a:cxnSpLocks/>
          </p:cNvCxnSpPr>
          <p:nvPr/>
        </p:nvCxnSpPr>
        <p:spPr>
          <a:xfrm flipV="1">
            <a:off x="5735960" y="4566253"/>
            <a:ext cx="0" cy="104400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r Verbinder 187">
            <a:extLst>
              <a:ext uri="{FF2B5EF4-FFF2-40B4-BE49-F238E27FC236}">
                <a16:creationId xmlns:a16="http://schemas.microsoft.com/office/drawing/2014/main" id="{B2E42C01-6E5C-4D5A-8AAA-D4DC177B19DE}"/>
              </a:ext>
            </a:extLst>
          </p:cNvPr>
          <p:cNvCxnSpPr>
            <a:cxnSpLocks/>
          </p:cNvCxnSpPr>
          <p:nvPr/>
        </p:nvCxnSpPr>
        <p:spPr>
          <a:xfrm flipV="1">
            <a:off x="3936617" y="4578392"/>
            <a:ext cx="0" cy="108000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feld 197">
            <a:extLst>
              <a:ext uri="{FF2B5EF4-FFF2-40B4-BE49-F238E27FC236}">
                <a16:creationId xmlns:a16="http://schemas.microsoft.com/office/drawing/2014/main" id="{394CE955-3FBD-42B7-844F-B47534FD6C54}"/>
              </a:ext>
            </a:extLst>
          </p:cNvPr>
          <p:cNvSpPr txBox="1"/>
          <p:nvPr/>
        </p:nvSpPr>
        <p:spPr>
          <a:xfrm>
            <a:off x="-26048" y="3053181"/>
            <a:ext cx="2277900" cy="1908215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… darüber hinaus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135 investive Naturschutz-vorhaben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604 Forst-Beratungen</a:t>
            </a:r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04013251-AFEF-4F88-834D-99FFF71ED66D}"/>
              </a:ext>
            </a:extLst>
          </p:cNvPr>
          <p:cNvSpPr txBox="1"/>
          <p:nvPr/>
        </p:nvSpPr>
        <p:spPr>
          <a:xfrm>
            <a:off x="191344" y="404664"/>
            <a:ext cx="11760656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Gesetzte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und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Zielerreichung</a:t>
            </a:r>
          </a:p>
        </p:txBody>
      </p:sp>
      <p:sp>
        <p:nvSpPr>
          <p:cNvPr id="201" name="Denkblase: wolkenförmig 200">
            <a:extLst>
              <a:ext uri="{FF2B5EF4-FFF2-40B4-BE49-F238E27FC236}">
                <a16:creationId xmlns:a16="http://schemas.microsoft.com/office/drawing/2014/main" id="{787000FB-0564-4387-87F0-D670AE3780FB}"/>
              </a:ext>
            </a:extLst>
          </p:cNvPr>
          <p:cNvSpPr/>
          <p:nvPr/>
        </p:nvSpPr>
        <p:spPr>
          <a:xfrm>
            <a:off x="-483322" y="1212217"/>
            <a:ext cx="3139809" cy="1475039"/>
          </a:xfrm>
          <a:prstGeom prst="cloudCallout">
            <a:avLst>
              <a:gd name="adj1" fmla="val -10120"/>
              <a:gd name="adj2" fmla="val -74275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Was </a:t>
            </a:r>
            <a:r>
              <a:rPr lang="de-DE" dirty="0"/>
              <a:t>wurde erreicht?</a:t>
            </a:r>
          </a:p>
        </p:txBody>
      </p:sp>
      <p:pic>
        <p:nvPicPr>
          <p:cNvPr id="202" name="Grafik 201" descr="Volltreffer mit einfarbiger Füllung">
            <a:extLst>
              <a:ext uri="{FF2B5EF4-FFF2-40B4-BE49-F238E27FC236}">
                <a16:creationId xmlns:a16="http://schemas.microsoft.com/office/drawing/2014/main" id="{62DDE6D7-74C9-4F0C-AE31-B97CB2F7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839" y="1296834"/>
            <a:ext cx="1114004" cy="11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0599685A-34B9-41B3-8071-C1397B59138D}"/>
              </a:ext>
            </a:extLst>
          </p:cNvPr>
          <p:cNvSpPr/>
          <p:nvPr/>
        </p:nvSpPr>
        <p:spPr>
          <a:xfrm>
            <a:off x="-28617" y="0"/>
            <a:ext cx="2988000" cy="688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A6AE6D2-0987-4BCE-8EDA-BB0ECB352916}"/>
              </a:ext>
            </a:extLst>
          </p:cNvPr>
          <p:cNvSpPr txBox="1"/>
          <p:nvPr/>
        </p:nvSpPr>
        <p:spPr>
          <a:xfrm>
            <a:off x="2819700" y="1076952"/>
            <a:ext cx="3141549" cy="369332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1600" b="1" dirty="0"/>
              <a:t>Erleichterung der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</a:rPr>
              <a:t>Diversifizierung</a:t>
            </a:r>
            <a:endParaRPr lang="de-DE" sz="1600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20AB912-68B9-4845-AD01-8380E2F3CE3A}"/>
              </a:ext>
            </a:extLst>
          </p:cNvPr>
          <p:cNvSpPr txBox="1"/>
          <p:nvPr/>
        </p:nvSpPr>
        <p:spPr>
          <a:xfrm>
            <a:off x="8118096" y="1081611"/>
            <a:ext cx="3378504" cy="369332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r>
              <a:rPr lang="de-DE" sz="1600" b="1" dirty="0"/>
              <a:t>Förderung der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lokalen Entwicklung</a:t>
            </a:r>
            <a:endParaRPr lang="de-DE" b="1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3E10D93-11E2-49D7-BADB-41D2FC9E5705}"/>
              </a:ext>
            </a:extLst>
          </p:cNvPr>
          <p:cNvCxnSpPr/>
          <p:nvPr/>
        </p:nvCxnSpPr>
        <p:spPr>
          <a:xfrm>
            <a:off x="3017765" y="3125599"/>
            <a:ext cx="8256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BE61FC54-5392-4F23-9D87-93D1E6C2D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131579"/>
              </p:ext>
            </p:extLst>
          </p:nvPr>
        </p:nvGraphicFramePr>
        <p:xfrm>
          <a:off x="2251852" y="1916438"/>
          <a:ext cx="9143158" cy="279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1C120066-3F3F-4A73-B7C9-B74E7DFB7CDD}"/>
              </a:ext>
            </a:extLst>
          </p:cNvPr>
          <p:cNvSpPr txBox="1"/>
          <p:nvPr/>
        </p:nvSpPr>
        <p:spPr>
          <a:xfrm>
            <a:off x="3198579" y="5063633"/>
            <a:ext cx="2338458" cy="584775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4B8C97"/>
                </a:solidFill>
              </a:rPr>
              <a:t>SOLL</a:t>
            </a:r>
            <a:r>
              <a:rPr lang="de-DE" sz="1600" dirty="0">
                <a:solidFill>
                  <a:schemeClr val="tx1"/>
                </a:solidFill>
              </a:rPr>
              <a:t> – Schaffung von 7 neuen Arbeitsplätzen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EDAEECA-4991-4233-B326-1BBC9EE5E86E}"/>
              </a:ext>
            </a:extLst>
          </p:cNvPr>
          <p:cNvSpPr txBox="1"/>
          <p:nvPr/>
        </p:nvSpPr>
        <p:spPr>
          <a:xfrm>
            <a:off x="8400256" y="5072676"/>
            <a:ext cx="3153781" cy="738664"/>
          </a:xfrm>
          <a:prstGeom prst="rect">
            <a:avLst/>
          </a:prstGeom>
          <a:solidFill>
            <a:srgbClr val="F5F2EB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B8C97"/>
                </a:solidFill>
              </a:rPr>
              <a:t>SOLL</a:t>
            </a:r>
            <a:r>
              <a:rPr lang="de-DE" sz="1400" dirty="0">
                <a:solidFill>
                  <a:schemeClr val="tx1"/>
                </a:solidFill>
              </a:rPr>
              <a:t> – Schaffung 367 neuer Arbeitsplätze in unterstützten LEADER-Projekten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904E4848-AF79-443D-B26E-63A13D099EBB}"/>
              </a:ext>
            </a:extLst>
          </p:cNvPr>
          <p:cNvCxnSpPr>
            <a:cxnSpLocks/>
          </p:cNvCxnSpPr>
          <p:nvPr/>
        </p:nvCxnSpPr>
        <p:spPr>
          <a:xfrm flipV="1">
            <a:off x="4367808" y="4537377"/>
            <a:ext cx="0" cy="523549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70FF22CB-8532-4C96-BEDD-DCD54C9C37CD}"/>
              </a:ext>
            </a:extLst>
          </p:cNvPr>
          <p:cNvCxnSpPr>
            <a:cxnSpLocks/>
          </p:cNvCxnSpPr>
          <p:nvPr/>
        </p:nvCxnSpPr>
        <p:spPr>
          <a:xfrm flipV="1">
            <a:off x="9912424" y="4537377"/>
            <a:ext cx="0" cy="523549"/>
          </a:xfrm>
          <a:prstGeom prst="line">
            <a:avLst/>
          </a:prstGeom>
          <a:ln w="25400">
            <a:solidFill>
              <a:srgbClr val="9CC7C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EFA7DE71-AFF3-44BE-B02C-69097587098A}"/>
              </a:ext>
            </a:extLst>
          </p:cNvPr>
          <p:cNvSpPr/>
          <p:nvPr/>
        </p:nvSpPr>
        <p:spPr>
          <a:xfrm>
            <a:off x="6586114" y="2772531"/>
            <a:ext cx="60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dirty="0">
                <a:solidFill>
                  <a:srgbClr val="FF0000"/>
                </a:solidFill>
                <a:ea typeface="Calibri"/>
                <a:cs typeface="Times New Roman"/>
              </a:rPr>
              <a:t>Ziel</a:t>
            </a:r>
            <a:endParaRPr lang="en-US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A6EA1C-0822-4068-9CDD-77A46F93FC66}"/>
              </a:ext>
            </a:extLst>
          </p:cNvPr>
          <p:cNvGrpSpPr/>
          <p:nvPr/>
        </p:nvGrpSpPr>
        <p:grpSpPr>
          <a:xfrm>
            <a:off x="5211767" y="3190931"/>
            <a:ext cx="1224136" cy="1346446"/>
            <a:chOff x="839416" y="7555162"/>
            <a:chExt cx="445527" cy="482350"/>
          </a:xfrm>
          <a:solidFill>
            <a:srgbClr val="4B8C97"/>
          </a:solidFill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CD6A8118-B816-4E34-BB8B-461E94CE344F}"/>
                </a:ext>
              </a:extLst>
            </p:cNvPr>
            <p:cNvGrpSpPr/>
            <p:nvPr/>
          </p:nvGrpSpPr>
          <p:grpSpPr>
            <a:xfrm>
              <a:off x="839416" y="7564409"/>
              <a:ext cx="346207" cy="473103"/>
              <a:chOff x="10383018" y="4094481"/>
              <a:chExt cx="1008112" cy="1224000"/>
            </a:xfrm>
            <a:grpFill/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290F340-C294-45C1-BEC6-117FEFCF95AF}"/>
                  </a:ext>
                </a:extLst>
              </p:cNvPr>
              <p:cNvSpPr/>
              <p:nvPr/>
            </p:nvSpPr>
            <p:spPr>
              <a:xfrm>
                <a:off x="10949424" y="4094481"/>
                <a:ext cx="245880" cy="231064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144">
                <a:extLst>
                  <a:ext uri="{FF2B5EF4-FFF2-40B4-BE49-F238E27FC236}">
                    <a16:creationId xmlns:a16="http://schemas.microsoft.com/office/drawing/2014/main" id="{578A4940-9AD0-4080-A1D4-1303A30F9FB6}"/>
                  </a:ext>
                </a:extLst>
              </p:cNvPr>
              <p:cNvSpPr/>
              <p:nvPr/>
            </p:nvSpPr>
            <p:spPr>
              <a:xfrm>
                <a:off x="10620672" y="4344801"/>
                <a:ext cx="770458" cy="973680"/>
              </a:xfrm>
              <a:custGeom>
                <a:avLst/>
                <a:gdLst>
                  <a:gd name="connsiteX0" fmla="*/ 828040 w 1803400"/>
                  <a:gd name="connsiteY0" fmla="*/ 50800 h 1905000"/>
                  <a:gd name="connsiteX1" fmla="*/ 1051560 w 1803400"/>
                  <a:gd name="connsiteY1" fmla="*/ 0 h 1905000"/>
                  <a:gd name="connsiteX2" fmla="*/ 1214120 w 1803400"/>
                  <a:gd name="connsiteY2" fmla="*/ 50800 h 1905000"/>
                  <a:gd name="connsiteX3" fmla="*/ 1366520 w 1803400"/>
                  <a:gd name="connsiteY3" fmla="*/ 182880 h 1905000"/>
                  <a:gd name="connsiteX4" fmla="*/ 1564640 w 1803400"/>
                  <a:gd name="connsiteY4" fmla="*/ 579120 h 1905000"/>
                  <a:gd name="connsiteX5" fmla="*/ 1803400 w 1803400"/>
                  <a:gd name="connsiteY5" fmla="*/ 817880 h 1905000"/>
                  <a:gd name="connsiteX6" fmla="*/ 1661160 w 1803400"/>
                  <a:gd name="connsiteY6" fmla="*/ 965200 h 1905000"/>
                  <a:gd name="connsiteX7" fmla="*/ 1386840 w 1803400"/>
                  <a:gd name="connsiteY7" fmla="*/ 736600 h 1905000"/>
                  <a:gd name="connsiteX8" fmla="*/ 1259840 w 1803400"/>
                  <a:gd name="connsiteY8" fmla="*/ 533400 h 1905000"/>
                  <a:gd name="connsiteX9" fmla="*/ 1209040 w 1803400"/>
                  <a:gd name="connsiteY9" fmla="*/ 726440 h 1905000"/>
                  <a:gd name="connsiteX10" fmla="*/ 1584960 w 1803400"/>
                  <a:gd name="connsiteY10" fmla="*/ 1803400 h 1905000"/>
                  <a:gd name="connsiteX11" fmla="*/ 1346200 w 1803400"/>
                  <a:gd name="connsiteY11" fmla="*/ 1884680 h 1905000"/>
                  <a:gd name="connsiteX12" fmla="*/ 1031240 w 1803400"/>
                  <a:gd name="connsiteY12" fmla="*/ 1087120 h 1905000"/>
                  <a:gd name="connsiteX13" fmla="*/ 960120 w 1803400"/>
                  <a:gd name="connsiteY13" fmla="*/ 1447800 h 1905000"/>
                  <a:gd name="connsiteX14" fmla="*/ 604520 w 1803400"/>
                  <a:gd name="connsiteY14" fmla="*/ 1905000 h 1905000"/>
                  <a:gd name="connsiteX15" fmla="*/ 406400 w 1803400"/>
                  <a:gd name="connsiteY15" fmla="*/ 1752600 h 1905000"/>
                  <a:gd name="connsiteX16" fmla="*/ 706120 w 1803400"/>
                  <a:gd name="connsiteY16" fmla="*/ 1386840 h 1905000"/>
                  <a:gd name="connsiteX17" fmla="*/ 812800 w 1803400"/>
                  <a:gd name="connsiteY17" fmla="*/ 436880 h 1905000"/>
                  <a:gd name="connsiteX18" fmla="*/ 711200 w 1803400"/>
                  <a:gd name="connsiteY18" fmla="*/ 523240 h 1905000"/>
                  <a:gd name="connsiteX19" fmla="*/ 619760 w 1803400"/>
                  <a:gd name="connsiteY19" fmla="*/ 828040 h 1905000"/>
                  <a:gd name="connsiteX20" fmla="*/ 660400 w 1803400"/>
                  <a:gd name="connsiteY20" fmla="*/ 990600 h 1905000"/>
                  <a:gd name="connsiteX21" fmla="*/ 828040 w 1803400"/>
                  <a:gd name="connsiteY21" fmla="*/ 1026160 h 1905000"/>
                  <a:gd name="connsiteX22" fmla="*/ 777240 w 1803400"/>
                  <a:gd name="connsiteY22" fmla="*/ 1330960 h 1905000"/>
                  <a:gd name="connsiteX23" fmla="*/ 706120 w 1803400"/>
                  <a:gd name="connsiteY23" fmla="*/ 1325880 h 1905000"/>
                  <a:gd name="connsiteX24" fmla="*/ 558800 w 1803400"/>
                  <a:gd name="connsiteY24" fmla="*/ 1275080 h 1905000"/>
                  <a:gd name="connsiteX25" fmla="*/ 284480 w 1803400"/>
                  <a:gd name="connsiteY25" fmla="*/ 1239520 h 1905000"/>
                  <a:gd name="connsiteX26" fmla="*/ 111760 w 1803400"/>
                  <a:gd name="connsiteY26" fmla="*/ 1214120 h 1905000"/>
                  <a:gd name="connsiteX27" fmla="*/ 0 w 1803400"/>
                  <a:gd name="connsiteY27" fmla="*/ 1082040 h 1905000"/>
                  <a:gd name="connsiteX28" fmla="*/ 25400 w 1803400"/>
                  <a:gd name="connsiteY28" fmla="*/ 970280 h 1905000"/>
                  <a:gd name="connsiteX29" fmla="*/ 121920 w 1803400"/>
                  <a:gd name="connsiteY29" fmla="*/ 909320 h 1905000"/>
                  <a:gd name="connsiteX30" fmla="*/ 279400 w 1803400"/>
                  <a:gd name="connsiteY30" fmla="*/ 929640 h 1905000"/>
                  <a:gd name="connsiteX31" fmla="*/ 406400 w 1803400"/>
                  <a:gd name="connsiteY31" fmla="*/ 797560 h 1905000"/>
                  <a:gd name="connsiteX32" fmla="*/ 482600 w 1803400"/>
                  <a:gd name="connsiteY32" fmla="*/ 406400 h 1905000"/>
                  <a:gd name="connsiteX33" fmla="*/ 828040 w 1803400"/>
                  <a:gd name="connsiteY33" fmla="*/ 50800 h 1905000"/>
                  <a:gd name="connsiteX0" fmla="*/ 828040 w 1803400"/>
                  <a:gd name="connsiteY0" fmla="*/ 50800 h 1905000"/>
                  <a:gd name="connsiteX1" fmla="*/ 1051560 w 1803400"/>
                  <a:gd name="connsiteY1" fmla="*/ 0 h 1905000"/>
                  <a:gd name="connsiteX2" fmla="*/ 1214120 w 1803400"/>
                  <a:gd name="connsiteY2" fmla="*/ 50800 h 1905000"/>
                  <a:gd name="connsiteX3" fmla="*/ 1366520 w 1803400"/>
                  <a:gd name="connsiteY3" fmla="*/ 182880 h 1905000"/>
                  <a:gd name="connsiteX4" fmla="*/ 1564640 w 1803400"/>
                  <a:gd name="connsiteY4" fmla="*/ 579120 h 1905000"/>
                  <a:gd name="connsiteX5" fmla="*/ 1803400 w 1803400"/>
                  <a:gd name="connsiteY5" fmla="*/ 817880 h 1905000"/>
                  <a:gd name="connsiteX6" fmla="*/ 1661160 w 1803400"/>
                  <a:gd name="connsiteY6" fmla="*/ 965200 h 1905000"/>
                  <a:gd name="connsiteX7" fmla="*/ 1386840 w 1803400"/>
                  <a:gd name="connsiteY7" fmla="*/ 736600 h 1905000"/>
                  <a:gd name="connsiteX8" fmla="*/ 1259840 w 1803400"/>
                  <a:gd name="connsiteY8" fmla="*/ 533400 h 1905000"/>
                  <a:gd name="connsiteX9" fmla="*/ 1209040 w 1803400"/>
                  <a:gd name="connsiteY9" fmla="*/ 726440 h 1905000"/>
                  <a:gd name="connsiteX10" fmla="*/ 1584960 w 1803400"/>
                  <a:gd name="connsiteY10" fmla="*/ 1803400 h 1905000"/>
                  <a:gd name="connsiteX11" fmla="*/ 1346200 w 1803400"/>
                  <a:gd name="connsiteY11" fmla="*/ 1884680 h 1905000"/>
                  <a:gd name="connsiteX12" fmla="*/ 1031240 w 1803400"/>
                  <a:gd name="connsiteY12" fmla="*/ 1087120 h 1905000"/>
                  <a:gd name="connsiteX13" fmla="*/ 960120 w 1803400"/>
                  <a:gd name="connsiteY13" fmla="*/ 1447800 h 1905000"/>
                  <a:gd name="connsiteX14" fmla="*/ 604520 w 1803400"/>
                  <a:gd name="connsiteY14" fmla="*/ 1905000 h 1905000"/>
                  <a:gd name="connsiteX15" fmla="*/ 406400 w 1803400"/>
                  <a:gd name="connsiteY15" fmla="*/ 1752600 h 1905000"/>
                  <a:gd name="connsiteX16" fmla="*/ 706120 w 1803400"/>
                  <a:gd name="connsiteY16" fmla="*/ 1386840 h 1905000"/>
                  <a:gd name="connsiteX17" fmla="*/ 812800 w 1803400"/>
                  <a:gd name="connsiteY17" fmla="*/ 436880 h 1905000"/>
                  <a:gd name="connsiteX18" fmla="*/ 711200 w 1803400"/>
                  <a:gd name="connsiteY18" fmla="*/ 523240 h 1905000"/>
                  <a:gd name="connsiteX19" fmla="*/ 619760 w 1803400"/>
                  <a:gd name="connsiteY19" fmla="*/ 828040 h 1905000"/>
                  <a:gd name="connsiteX20" fmla="*/ 660400 w 1803400"/>
                  <a:gd name="connsiteY20" fmla="*/ 990600 h 1905000"/>
                  <a:gd name="connsiteX21" fmla="*/ 828040 w 1803400"/>
                  <a:gd name="connsiteY21" fmla="*/ 1026160 h 1905000"/>
                  <a:gd name="connsiteX22" fmla="*/ 777240 w 1803400"/>
                  <a:gd name="connsiteY22" fmla="*/ 1330960 h 1905000"/>
                  <a:gd name="connsiteX23" fmla="*/ 706120 w 1803400"/>
                  <a:gd name="connsiteY23" fmla="*/ 1325880 h 1905000"/>
                  <a:gd name="connsiteX24" fmla="*/ 558800 w 1803400"/>
                  <a:gd name="connsiteY24" fmla="*/ 1275080 h 1905000"/>
                  <a:gd name="connsiteX25" fmla="*/ 111760 w 1803400"/>
                  <a:gd name="connsiteY25" fmla="*/ 1214120 h 1905000"/>
                  <a:gd name="connsiteX26" fmla="*/ 0 w 1803400"/>
                  <a:gd name="connsiteY26" fmla="*/ 1082040 h 1905000"/>
                  <a:gd name="connsiteX27" fmla="*/ 25400 w 1803400"/>
                  <a:gd name="connsiteY27" fmla="*/ 970280 h 1905000"/>
                  <a:gd name="connsiteX28" fmla="*/ 121920 w 1803400"/>
                  <a:gd name="connsiteY28" fmla="*/ 909320 h 1905000"/>
                  <a:gd name="connsiteX29" fmla="*/ 279400 w 1803400"/>
                  <a:gd name="connsiteY29" fmla="*/ 929640 h 1905000"/>
                  <a:gd name="connsiteX30" fmla="*/ 406400 w 1803400"/>
                  <a:gd name="connsiteY30" fmla="*/ 797560 h 1905000"/>
                  <a:gd name="connsiteX31" fmla="*/ 482600 w 1803400"/>
                  <a:gd name="connsiteY31" fmla="*/ 406400 h 1905000"/>
                  <a:gd name="connsiteX32" fmla="*/ 828040 w 1803400"/>
                  <a:gd name="connsiteY32" fmla="*/ 50800 h 1905000"/>
                  <a:gd name="connsiteX0" fmla="*/ 828040 w 1803400"/>
                  <a:gd name="connsiteY0" fmla="*/ 50800 h 1905000"/>
                  <a:gd name="connsiteX1" fmla="*/ 1051560 w 1803400"/>
                  <a:gd name="connsiteY1" fmla="*/ 0 h 1905000"/>
                  <a:gd name="connsiteX2" fmla="*/ 1214120 w 1803400"/>
                  <a:gd name="connsiteY2" fmla="*/ 50800 h 1905000"/>
                  <a:gd name="connsiteX3" fmla="*/ 1366520 w 1803400"/>
                  <a:gd name="connsiteY3" fmla="*/ 182880 h 1905000"/>
                  <a:gd name="connsiteX4" fmla="*/ 1564640 w 1803400"/>
                  <a:gd name="connsiteY4" fmla="*/ 579120 h 1905000"/>
                  <a:gd name="connsiteX5" fmla="*/ 1803400 w 1803400"/>
                  <a:gd name="connsiteY5" fmla="*/ 817880 h 1905000"/>
                  <a:gd name="connsiteX6" fmla="*/ 1661160 w 1803400"/>
                  <a:gd name="connsiteY6" fmla="*/ 965200 h 1905000"/>
                  <a:gd name="connsiteX7" fmla="*/ 1386840 w 1803400"/>
                  <a:gd name="connsiteY7" fmla="*/ 736600 h 1905000"/>
                  <a:gd name="connsiteX8" fmla="*/ 1259840 w 1803400"/>
                  <a:gd name="connsiteY8" fmla="*/ 533400 h 1905000"/>
                  <a:gd name="connsiteX9" fmla="*/ 1209040 w 1803400"/>
                  <a:gd name="connsiteY9" fmla="*/ 726440 h 1905000"/>
                  <a:gd name="connsiteX10" fmla="*/ 1584960 w 1803400"/>
                  <a:gd name="connsiteY10" fmla="*/ 1803400 h 1905000"/>
                  <a:gd name="connsiteX11" fmla="*/ 1346200 w 1803400"/>
                  <a:gd name="connsiteY11" fmla="*/ 1884680 h 1905000"/>
                  <a:gd name="connsiteX12" fmla="*/ 1031240 w 1803400"/>
                  <a:gd name="connsiteY12" fmla="*/ 1087120 h 1905000"/>
                  <a:gd name="connsiteX13" fmla="*/ 960120 w 1803400"/>
                  <a:gd name="connsiteY13" fmla="*/ 1447800 h 1905000"/>
                  <a:gd name="connsiteX14" fmla="*/ 604520 w 1803400"/>
                  <a:gd name="connsiteY14" fmla="*/ 1905000 h 1905000"/>
                  <a:gd name="connsiteX15" fmla="*/ 406400 w 1803400"/>
                  <a:gd name="connsiteY15" fmla="*/ 1752600 h 1905000"/>
                  <a:gd name="connsiteX16" fmla="*/ 706120 w 1803400"/>
                  <a:gd name="connsiteY16" fmla="*/ 1386840 h 1905000"/>
                  <a:gd name="connsiteX17" fmla="*/ 812800 w 1803400"/>
                  <a:gd name="connsiteY17" fmla="*/ 436880 h 1905000"/>
                  <a:gd name="connsiteX18" fmla="*/ 711200 w 1803400"/>
                  <a:gd name="connsiteY18" fmla="*/ 523240 h 1905000"/>
                  <a:gd name="connsiteX19" fmla="*/ 619760 w 1803400"/>
                  <a:gd name="connsiteY19" fmla="*/ 828040 h 1905000"/>
                  <a:gd name="connsiteX20" fmla="*/ 660400 w 1803400"/>
                  <a:gd name="connsiteY20" fmla="*/ 990600 h 1905000"/>
                  <a:gd name="connsiteX21" fmla="*/ 828040 w 1803400"/>
                  <a:gd name="connsiteY21" fmla="*/ 1026160 h 1905000"/>
                  <a:gd name="connsiteX22" fmla="*/ 777240 w 1803400"/>
                  <a:gd name="connsiteY22" fmla="*/ 1330960 h 1905000"/>
                  <a:gd name="connsiteX23" fmla="*/ 706120 w 1803400"/>
                  <a:gd name="connsiteY23" fmla="*/ 1325880 h 1905000"/>
                  <a:gd name="connsiteX24" fmla="*/ 558800 w 1803400"/>
                  <a:gd name="connsiteY24" fmla="*/ 1275080 h 1905000"/>
                  <a:gd name="connsiteX25" fmla="*/ 111760 w 1803400"/>
                  <a:gd name="connsiteY25" fmla="*/ 1214120 h 1905000"/>
                  <a:gd name="connsiteX26" fmla="*/ 0 w 1803400"/>
                  <a:gd name="connsiteY26" fmla="*/ 1082040 h 1905000"/>
                  <a:gd name="connsiteX27" fmla="*/ 25400 w 1803400"/>
                  <a:gd name="connsiteY27" fmla="*/ 970280 h 1905000"/>
                  <a:gd name="connsiteX28" fmla="*/ 121920 w 1803400"/>
                  <a:gd name="connsiteY28" fmla="*/ 909320 h 1905000"/>
                  <a:gd name="connsiteX29" fmla="*/ 406400 w 1803400"/>
                  <a:gd name="connsiteY29" fmla="*/ 797560 h 1905000"/>
                  <a:gd name="connsiteX30" fmla="*/ 482600 w 1803400"/>
                  <a:gd name="connsiteY30" fmla="*/ 406400 h 1905000"/>
                  <a:gd name="connsiteX31" fmla="*/ 828040 w 1803400"/>
                  <a:gd name="connsiteY31" fmla="*/ 50800 h 1905000"/>
                  <a:gd name="connsiteX0" fmla="*/ 828040 w 1803400"/>
                  <a:gd name="connsiteY0" fmla="*/ 50800 h 1905000"/>
                  <a:gd name="connsiteX1" fmla="*/ 1051560 w 1803400"/>
                  <a:gd name="connsiteY1" fmla="*/ 0 h 1905000"/>
                  <a:gd name="connsiteX2" fmla="*/ 1214120 w 1803400"/>
                  <a:gd name="connsiteY2" fmla="*/ 50800 h 1905000"/>
                  <a:gd name="connsiteX3" fmla="*/ 1366520 w 1803400"/>
                  <a:gd name="connsiteY3" fmla="*/ 182880 h 1905000"/>
                  <a:gd name="connsiteX4" fmla="*/ 1564640 w 1803400"/>
                  <a:gd name="connsiteY4" fmla="*/ 579120 h 1905000"/>
                  <a:gd name="connsiteX5" fmla="*/ 1803400 w 1803400"/>
                  <a:gd name="connsiteY5" fmla="*/ 817880 h 1905000"/>
                  <a:gd name="connsiteX6" fmla="*/ 1661160 w 1803400"/>
                  <a:gd name="connsiteY6" fmla="*/ 965200 h 1905000"/>
                  <a:gd name="connsiteX7" fmla="*/ 1386840 w 1803400"/>
                  <a:gd name="connsiteY7" fmla="*/ 736600 h 1905000"/>
                  <a:gd name="connsiteX8" fmla="*/ 1259840 w 1803400"/>
                  <a:gd name="connsiteY8" fmla="*/ 533400 h 1905000"/>
                  <a:gd name="connsiteX9" fmla="*/ 1209040 w 1803400"/>
                  <a:gd name="connsiteY9" fmla="*/ 726440 h 1905000"/>
                  <a:gd name="connsiteX10" fmla="*/ 1584960 w 1803400"/>
                  <a:gd name="connsiteY10" fmla="*/ 1803400 h 1905000"/>
                  <a:gd name="connsiteX11" fmla="*/ 1346200 w 1803400"/>
                  <a:gd name="connsiteY11" fmla="*/ 1884680 h 1905000"/>
                  <a:gd name="connsiteX12" fmla="*/ 1031240 w 1803400"/>
                  <a:gd name="connsiteY12" fmla="*/ 1087120 h 1905000"/>
                  <a:gd name="connsiteX13" fmla="*/ 960120 w 1803400"/>
                  <a:gd name="connsiteY13" fmla="*/ 1447800 h 1905000"/>
                  <a:gd name="connsiteX14" fmla="*/ 604520 w 1803400"/>
                  <a:gd name="connsiteY14" fmla="*/ 1905000 h 1905000"/>
                  <a:gd name="connsiteX15" fmla="*/ 406400 w 1803400"/>
                  <a:gd name="connsiteY15" fmla="*/ 1752600 h 1905000"/>
                  <a:gd name="connsiteX16" fmla="*/ 706120 w 1803400"/>
                  <a:gd name="connsiteY16" fmla="*/ 1386840 h 1905000"/>
                  <a:gd name="connsiteX17" fmla="*/ 812800 w 1803400"/>
                  <a:gd name="connsiteY17" fmla="*/ 436880 h 1905000"/>
                  <a:gd name="connsiteX18" fmla="*/ 711200 w 1803400"/>
                  <a:gd name="connsiteY18" fmla="*/ 523240 h 1905000"/>
                  <a:gd name="connsiteX19" fmla="*/ 619760 w 1803400"/>
                  <a:gd name="connsiteY19" fmla="*/ 828040 h 1905000"/>
                  <a:gd name="connsiteX20" fmla="*/ 660400 w 1803400"/>
                  <a:gd name="connsiteY20" fmla="*/ 990600 h 1905000"/>
                  <a:gd name="connsiteX21" fmla="*/ 828040 w 1803400"/>
                  <a:gd name="connsiteY21" fmla="*/ 1026160 h 1905000"/>
                  <a:gd name="connsiteX22" fmla="*/ 777240 w 1803400"/>
                  <a:gd name="connsiteY22" fmla="*/ 1330960 h 1905000"/>
                  <a:gd name="connsiteX23" fmla="*/ 706120 w 1803400"/>
                  <a:gd name="connsiteY23" fmla="*/ 1325880 h 1905000"/>
                  <a:gd name="connsiteX24" fmla="*/ 558800 w 1803400"/>
                  <a:gd name="connsiteY24" fmla="*/ 1275080 h 1905000"/>
                  <a:gd name="connsiteX25" fmla="*/ 111760 w 1803400"/>
                  <a:gd name="connsiteY25" fmla="*/ 1214120 h 1905000"/>
                  <a:gd name="connsiteX26" fmla="*/ 0 w 1803400"/>
                  <a:gd name="connsiteY26" fmla="*/ 1082040 h 1905000"/>
                  <a:gd name="connsiteX27" fmla="*/ 25400 w 1803400"/>
                  <a:gd name="connsiteY27" fmla="*/ 970280 h 1905000"/>
                  <a:gd name="connsiteX28" fmla="*/ 406400 w 1803400"/>
                  <a:gd name="connsiteY28" fmla="*/ 797560 h 1905000"/>
                  <a:gd name="connsiteX29" fmla="*/ 482600 w 1803400"/>
                  <a:gd name="connsiteY29" fmla="*/ 406400 h 1905000"/>
                  <a:gd name="connsiteX30" fmla="*/ 828040 w 1803400"/>
                  <a:gd name="connsiteY30" fmla="*/ 50800 h 1905000"/>
                  <a:gd name="connsiteX0" fmla="*/ 828040 w 1803400"/>
                  <a:gd name="connsiteY0" fmla="*/ 50800 h 1905000"/>
                  <a:gd name="connsiteX1" fmla="*/ 1051560 w 1803400"/>
                  <a:gd name="connsiteY1" fmla="*/ 0 h 1905000"/>
                  <a:gd name="connsiteX2" fmla="*/ 1214120 w 1803400"/>
                  <a:gd name="connsiteY2" fmla="*/ 50800 h 1905000"/>
                  <a:gd name="connsiteX3" fmla="*/ 1366520 w 1803400"/>
                  <a:gd name="connsiteY3" fmla="*/ 182880 h 1905000"/>
                  <a:gd name="connsiteX4" fmla="*/ 1564640 w 1803400"/>
                  <a:gd name="connsiteY4" fmla="*/ 579120 h 1905000"/>
                  <a:gd name="connsiteX5" fmla="*/ 1803400 w 1803400"/>
                  <a:gd name="connsiteY5" fmla="*/ 817880 h 1905000"/>
                  <a:gd name="connsiteX6" fmla="*/ 1661160 w 1803400"/>
                  <a:gd name="connsiteY6" fmla="*/ 965200 h 1905000"/>
                  <a:gd name="connsiteX7" fmla="*/ 1386840 w 1803400"/>
                  <a:gd name="connsiteY7" fmla="*/ 736600 h 1905000"/>
                  <a:gd name="connsiteX8" fmla="*/ 1259840 w 1803400"/>
                  <a:gd name="connsiteY8" fmla="*/ 533400 h 1905000"/>
                  <a:gd name="connsiteX9" fmla="*/ 1209040 w 1803400"/>
                  <a:gd name="connsiteY9" fmla="*/ 726440 h 1905000"/>
                  <a:gd name="connsiteX10" fmla="*/ 1584960 w 1803400"/>
                  <a:gd name="connsiteY10" fmla="*/ 1803400 h 1905000"/>
                  <a:gd name="connsiteX11" fmla="*/ 1346200 w 1803400"/>
                  <a:gd name="connsiteY11" fmla="*/ 1884680 h 1905000"/>
                  <a:gd name="connsiteX12" fmla="*/ 1031240 w 1803400"/>
                  <a:gd name="connsiteY12" fmla="*/ 1087120 h 1905000"/>
                  <a:gd name="connsiteX13" fmla="*/ 960120 w 1803400"/>
                  <a:gd name="connsiteY13" fmla="*/ 1447800 h 1905000"/>
                  <a:gd name="connsiteX14" fmla="*/ 604520 w 1803400"/>
                  <a:gd name="connsiteY14" fmla="*/ 1905000 h 1905000"/>
                  <a:gd name="connsiteX15" fmla="*/ 406400 w 1803400"/>
                  <a:gd name="connsiteY15" fmla="*/ 1752600 h 1905000"/>
                  <a:gd name="connsiteX16" fmla="*/ 706120 w 1803400"/>
                  <a:gd name="connsiteY16" fmla="*/ 1386840 h 1905000"/>
                  <a:gd name="connsiteX17" fmla="*/ 812800 w 1803400"/>
                  <a:gd name="connsiteY17" fmla="*/ 436880 h 1905000"/>
                  <a:gd name="connsiteX18" fmla="*/ 711200 w 1803400"/>
                  <a:gd name="connsiteY18" fmla="*/ 523240 h 1905000"/>
                  <a:gd name="connsiteX19" fmla="*/ 619760 w 1803400"/>
                  <a:gd name="connsiteY19" fmla="*/ 828040 h 1905000"/>
                  <a:gd name="connsiteX20" fmla="*/ 660400 w 1803400"/>
                  <a:gd name="connsiteY20" fmla="*/ 990600 h 1905000"/>
                  <a:gd name="connsiteX21" fmla="*/ 828040 w 1803400"/>
                  <a:gd name="connsiteY21" fmla="*/ 1026160 h 1905000"/>
                  <a:gd name="connsiteX22" fmla="*/ 777240 w 1803400"/>
                  <a:gd name="connsiteY22" fmla="*/ 1330960 h 1905000"/>
                  <a:gd name="connsiteX23" fmla="*/ 706120 w 1803400"/>
                  <a:gd name="connsiteY23" fmla="*/ 1325880 h 1905000"/>
                  <a:gd name="connsiteX24" fmla="*/ 558800 w 1803400"/>
                  <a:gd name="connsiteY24" fmla="*/ 1275080 h 1905000"/>
                  <a:gd name="connsiteX25" fmla="*/ 111760 w 1803400"/>
                  <a:gd name="connsiteY25" fmla="*/ 1214120 h 1905000"/>
                  <a:gd name="connsiteX26" fmla="*/ 0 w 1803400"/>
                  <a:gd name="connsiteY26" fmla="*/ 1082040 h 1905000"/>
                  <a:gd name="connsiteX27" fmla="*/ 406400 w 1803400"/>
                  <a:gd name="connsiteY27" fmla="*/ 797560 h 1905000"/>
                  <a:gd name="connsiteX28" fmla="*/ 482600 w 1803400"/>
                  <a:gd name="connsiteY28" fmla="*/ 406400 h 1905000"/>
                  <a:gd name="connsiteX29" fmla="*/ 828040 w 1803400"/>
                  <a:gd name="connsiteY29" fmla="*/ 50800 h 1905000"/>
                  <a:gd name="connsiteX0" fmla="*/ 716280 w 1691640"/>
                  <a:gd name="connsiteY0" fmla="*/ 50800 h 1905000"/>
                  <a:gd name="connsiteX1" fmla="*/ 939800 w 1691640"/>
                  <a:gd name="connsiteY1" fmla="*/ 0 h 1905000"/>
                  <a:gd name="connsiteX2" fmla="*/ 1102360 w 1691640"/>
                  <a:gd name="connsiteY2" fmla="*/ 50800 h 1905000"/>
                  <a:gd name="connsiteX3" fmla="*/ 1254760 w 1691640"/>
                  <a:gd name="connsiteY3" fmla="*/ 182880 h 1905000"/>
                  <a:gd name="connsiteX4" fmla="*/ 1452880 w 1691640"/>
                  <a:gd name="connsiteY4" fmla="*/ 579120 h 1905000"/>
                  <a:gd name="connsiteX5" fmla="*/ 1691640 w 1691640"/>
                  <a:gd name="connsiteY5" fmla="*/ 817880 h 1905000"/>
                  <a:gd name="connsiteX6" fmla="*/ 1549400 w 1691640"/>
                  <a:gd name="connsiteY6" fmla="*/ 965200 h 1905000"/>
                  <a:gd name="connsiteX7" fmla="*/ 1275080 w 1691640"/>
                  <a:gd name="connsiteY7" fmla="*/ 736600 h 1905000"/>
                  <a:gd name="connsiteX8" fmla="*/ 1148080 w 1691640"/>
                  <a:gd name="connsiteY8" fmla="*/ 533400 h 1905000"/>
                  <a:gd name="connsiteX9" fmla="*/ 1097280 w 1691640"/>
                  <a:gd name="connsiteY9" fmla="*/ 726440 h 1905000"/>
                  <a:gd name="connsiteX10" fmla="*/ 1473200 w 1691640"/>
                  <a:gd name="connsiteY10" fmla="*/ 1803400 h 1905000"/>
                  <a:gd name="connsiteX11" fmla="*/ 1234440 w 1691640"/>
                  <a:gd name="connsiteY11" fmla="*/ 1884680 h 1905000"/>
                  <a:gd name="connsiteX12" fmla="*/ 919480 w 1691640"/>
                  <a:gd name="connsiteY12" fmla="*/ 1087120 h 1905000"/>
                  <a:gd name="connsiteX13" fmla="*/ 848360 w 1691640"/>
                  <a:gd name="connsiteY13" fmla="*/ 1447800 h 1905000"/>
                  <a:gd name="connsiteX14" fmla="*/ 492760 w 1691640"/>
                  <a:gd name="connsiteY14" fmla="*/ 1905000 h 1905000"/>
                  <a:gd name="connsiteX15" fmla="*/ 294640 w 1691640"/>
                  <a:gd name="connsiteY15" fmla="*/ 1752600 h 1905000"/>
                  <a:gd name="connsiteX16" fmla="*/ 594360 w 1691640"/>
                  <a:gd name="connsiteY16" fmla="*/ 1386840 h 1905000"/>
                  <a:gd name="connsiteX17" fmla="*/ 701040 w 1691640"/>
                  <a:gd name="connsiteY17" fmla="*/ 436880 h 1905000"/>
                  <a:gd name="connsiteX18" fmla="*/ 599440 w 1691640"/>
                  <a:gd name="connsiteY18" fmla="*/ 523240 h 1905000"/>
                  <a:gd name="connsiteX19" fmla="*/ 508000 w 1691640"/>
                  <a:gd name="connsiteY19" fmla="*/ 828040 h 1905000"/>
                  <a:gd name="connsiteX20" fmla="*/ 548640 w 1691640"/>
                  <a:gd name="connsiteY20" fmla="*/ 990600 h 1905000"/>
                  <a:gd name="connsiteX21" fmla="*/ 716280 w 1691640"/>
                  <a:gd name="connsiteY21" fmla="*/ 1026160 h 1905000"/>
                  <a:gd name="connsiteX22" fmla="*/ 665480 w 1691640"/>
                  <a:gd name="connsiteY22" fmla="*/ 1330960 h 1905000"/>
                  <a:gd name="connsiteX23" fmla="*/ 594360 w 1691640"/>
                  <a:gd name="connsiteY23" fmla="*/ 1325880 h 1905000"/>
                  <a:gd name="connsiteX24" fmla="*/ 447040 w 1691640"/>
                  <a:gd name="connsiteY24" fmla="*/ 1275080 h 1905000"/>
                  <a:gd name="connsiteX25" fmla="*/ 0 w 1691640"/>
                  <a:gd name="connsiteY25" fmla="*/ 1214120 h 1905000"/>
                  <a:gd name="connsiteX26" fmla="*/ 294640 w 1691640"/>
                  <a:gd name="connsiteY26" fmla="*/ 797560 h 1905000"/>
                  <a:gd name="connsiteX27" fmla="*/ 370840 w 1691640"/>
                  <a:gd name="connsiteY27" fmla="*/ 406400 h 1905000"/>
                  <a:gd name="connsiteX28" fmla="*/ 716280 w 1691640"/>
                  <a:gd name="connsiteY28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254000 w 1397000"/>
                  <a:gd name="connsiteY20" fmla="*/ 990600 h 1905000"/>
                  <a:gd name="connsiteX21" fmla="*/ 421640 w 1397000"/>
                  <a:gd name="connsiteY21" fmla="*/ 1026160 h 1905000"/>
                  <a:gd name="connsiteX22" fmla="*/ 370840 w 1397000"/>
                  <a:gd name="connsiteY22" fmla="*/ 1330960 h 1905000"/>
                  <a:gd name="connsiteX23" fmla="*/ 299720 w 1397000"/>
                  <a:gd name="connsiteY23" fmla="*/ 1325880 h 1905000"/>
                  <a:gd name="connsiteX24" fmla="*/ 152400 w 1397000"/>
                  <a:gd name="connsiteY24" fmla="*/ 1275080 h 1905000"/>
                  <a:gd name="connsiteX25" fmla="*/ 0 w 1397000"/>
                  <a:gd name="connsiteY25" fmla="*/ 797560 h 1905000"/>
                  <a:gd name="connsiteX26" fmla="*/ 76200 w 1397000"/>
                  <a:gd name="connsiteY26" fmla="*/ 406400 h 1905000"/>
                  <a:gd name="connsiteX27" fmla="*/ 421640 w 1397000"/>
                  <a:gd name="connsiteY27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254000 w 1397000"/>
                  <a:gd name="connsiteY20" fmla="*/ 990600 h 1905000"/>
                  <a:gd name="connsiteX21" fmla="*/ 421640 w 1397000"/>
                  <a:gd name="connsiteY21" fmla="*/ 1026160 h 1905000"/>
                  <a:gd name="connsiteX22" fmla="*/ 370840 w 1397000"/>
                  <a:gd name="connsiteY22" fmla="*/ 1330960 h 1905000"/>
                  <a:gd name="connsiteX23" fmla="*/ 299720 w 1397000"/>
                  <a:gd name="connsiteY23" fmla="*/ 1325880 h 1905000"/>
                  <a:gd name="connsiteX24" fmla="*/ 0 w 1397000"/>
                  <a:gd name="connsiteY24" fmla="*/ 797560 h 1905000"/>
                  <a:gd name="connsiteX25" fmla="*/ 76200 w 1397000"/>
                  <a:gd name="connsiteY25" fmla="*/ 406400 h 1905000"/>
                  <a:gd name="connsiteX26" fmla="*/ 421640 w 1397000"/>
                  <a:gd name="connsiteY26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254000 w 1397000"/>
                  <a:gd name="connsiteY20" fmla="*/ 990600 h 1905000"/>
                  <a:gd name="connsiteX21" fmla="*/ 421640 w 1397000"/>
                  <a:gd name="connsiteY21" fmla="*/ 1026160 h 1905000"/>
                  <a:gd name="connsiteX22" fmla="*/ 299720 w 1397000"/>
                  <a:gd name="connsiteY22" fmla="*/ 1325880 h 1905000"/>
                  <a:gd name="connsiteX23" fmla="*/ 0 w 1397000"/>
                  <a:gd name="connsiteY23" fmla="*/ 797560 h 1905000"/>
                  <a:gd name="connsiteX24" fmla="*/ 76200 w 1397000"/>
                  <a:gd name="connsiteY24" fmla="*/ 406400 h 1905000"/>
                  <a:gd name="connsiteX25" fmla="*/ 421640 w 1397000"/>
                  <a:gd name="connsiteY25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254000 w 1397000"/>
                  <a:gd name="connsiteY20" fmla="*/ 990600 h 1905000"/>
                  <a:gd name="connsiteX21" fmla="*/ 299720 w 1397000"/>
                  <a:gd name="connsiteY21" fmla="*/ 1325880 h 1905000"/>
                  <a:gd name="connsiteX22" fmla="*/ 0 w 1397000"/>
                  <a:gd name="connsiteY22" fmla="*/ 797560 h 1905000"/>
                  <a:gd name="connsiteX23" fmla="*/ 76200 w 1397000"/>
                  <a:gd name="connsiteY23" fmla="*/ 406400 h 1905000"/>
                  <a:gd name="connsiteX24" fmla="*/ 421640 w 1397000"/>
                  <a:gd name="connsiteY24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254000 w 1397000"/>
                  <a:gd name="connsiteY20" fmla="*/ 990600 h 1905000"/>
                  <a:gd name="connsiteX21" fmla="*/ 0 w 1397000"/>
                  <a:gd name="connsiteY21" fmla="*/ 797560 h 1905000"/>
                  <a:gd name="connsiteX22" fmla="*/ 76200 w 1397000"/>
                  <a:gd name="connsiteY22" fmla="*/ 406400 h 1905000"/>
                  <a:gd name="connsiteX23" fmla="*/ 421640 w 1397000"/>
                  <a:gd name="connsiteY23" fmla="*/ 50800 h 1905000"/>
                  <a:gd name="connsiteX0" fmla="*/ 421640 w 1397000"/>
                  <a:gd name="connsiteY0" fmla="*/ 50800 h 1905000"/>
                  <a:gd name="connsiteX1" fmla="*/ 645160 w 1397000"/>
                  <a:gd name="connsiteY1" fmla="*/ 0 h 1905000"/>
                  <a:gd name="connsiteX2" fmla="*/ 807720 w 1397000"/>
                  <a:gd name="connsiteY2" fmla="*/ 50800 h 1905000"/>
                  <a:gd name="connsiteX3" fmla="*/ 960120 w 1397000"/>
                  <a:gd name="connsiteY3" fmla="*/ 182880 h 1905000"/>
                  <a:gd name="connsiteX4" fmla="*/ 1158240 w 1397000"/>
                  <a:gd name="connsiteY4" fmla="*/ 579120 h 1905000"/>
                  <a:gd name="connsiteX5" fmla="*/ 1397000 w 1397000"/>
                  <a:gd name="connsiteY5" fmla="*/ 817880 h 1905000"/>
                  <a:gd name="connsiteX6" fmla="*/ 1254760 w 1397000"/>
                  <a:gd name="connsiteY6" fmla="*/ 965200 h 1905000"/>
                  <a:gd name="connsiteX7" fmla="*/ 980440 w 1397000"/>
                  <a:gd name="connsiteY7" fmla="*/ 736600 h 1905000"/>
                  <a:gd name="connsiteX8" fmla="*/ 853440 w 1397000"/>
                  <a:gd name="connsiteY8" fmla="*/ 533400 h 1905000"/>
                  <a:gd name="connsiteX9" fmla="*/ 802640 w 1397000"/>
                  <a:gd name="connsiteY9" fmla="*/ 726440 h 1905000"/>
                  <a:gd name="connsiteX10" fmla="*/ 1178560 w 1397000"/>
                  <a:gd name="connsiteY10" fmla="*/ 1803400 h 1905000"/>
                  <a:gd name="connsiteX11" fmla="*/ 939800 w 1397000"/>
                  <a:gd name="connsiteY11" fmla="*/ 1884680 h 1905000"/>
                  <a:gd name="connsiteX12" fmla="*/ 624840 w 1397000"/>
                  <a:gd name="connsiteY12" fmla="*/ 1087120 h 1905000"/>
                  <a:gd name="connsiteX13" fmla="*/ 553720 w 1397000"/>
                  <a:gd name="connsiteY13" fmla="*/ 1447800 h 1905000"/>
                  <a:gd name="connsiteX14" fmla="*/ 198120 w 1397000"/>
                  <a:gd name="connsiteY14" fmla="*/ 1905000 h 1905000"/>
                  <a:gd name="connsiteX15" fmla="*/ 0 w 1397000"/>
                  <a:gd name="connsiteY15" fmla="*/ 1752600 h 1905000"/>
                  <a:gd name="connsiteX16" fmla="*/ 299720 w 1397000"/>
                  <a:gd name="connsiteY16" fmla="*/ 1386840 h 1905000"/>
                  <a:gd name="connsiteX17" fmla="*/ 406400 w 1397000"/>
                  <a:gd name="connsiteY17" fmla="*/ 436880 h 1905000"/>
                  <a:gd name="connsiteX18" fmla="*/ 304800 w 1397000"/>
                  <a:gd name="connsiteY18" fmla="*/ 523240 h 1905000"/>
                  <a:gd name="connsiteX19" fmla="*/ 213360 w 1397000"/>
                  <a:gd name="connsiteY19" fmla="*/ 828040 h 1905000"/>
                  <a:gd name="connsiteX20" fmla="*/ 0 w 1397000"/>
                  <a:gd name="connsiteY20" fmla="*/ 797560 h 1905000"/>
                  <a:gd name="connsiteX21" fmla="*/ 76200 w 1397000"/>
                  <a:gd name="connsiteY21" fmla="*/ 406400 h 1905000"/>
                  <a:gd name="connsiteX22" fmla="*/ 421640 w 1397000"/>
                  <a:gd name="connsiteY22" fmla="*/ 50800 h 1905000"/>
                  <a:gd name="connsiteX0" fmla="*/ 421640 w 1397000"/>
                  <a:gd name="connsiteY0" fmla="*/ 57567 h 1911767"/>
                  <a:gd name="connsiteX1" fmla="*/ 645160 w 1397000"/>
                  <a:gd name="connsiteY1" fmla="*/ 6767 h 1911767"/>
                  <a:gd name="connsiteX2" fmla="*/ 807720 w 1397000"/>
                  <a:gd name="connsiteY2" fmla="*/ 57567 h 1911767"/>
                  <a:gd name="connsiteX3" fmla="*/ 960120 w 1397000"/>
                  <a:gd name="connsiteY3" fmla="*/ 189647 h 1911767"/>
                  <a:gd name="connsiteX4" fmla="*/ 1158240 w 1397000"/>
                  <a:gd name="connsiteY4" fmla="*/ 585887 h 1911767"/>
                  <a:gd name="connsiteX5" fmla="*/ 1397000 w 1397000"/>
                  <a:gd name="connsiteY5" fmla="*/ 824647 h 1911767"/>
                  <a:gd name="connsiteX6" fmla="*/ 1254760 w 1397000"/>
                  <a:gd name="connsiteY6" fmla="*/ 971967 h 1911767"/>
                  <a:gd name="connsiteX7" fmla="*/ 980440 w 1397000"/>
                  <a:gd name="connsiteY7" fmla="*/ 743367 h 1911767"/>
                  <a:gd name="connsiteX8" fmla="*/ 853440 w 1397000"/>
                  <a:gd name="connsiteY8" fmla="*/ 540167 h 1911767"/>
                  <a:gd name="connsiteX9" fmla="*/ 802640 w 1397000"/>
                  <a:gd name="connsiteY9" fmla="*/ 733207 h 1911767"/>
                  <a:gd name="connsiteX10" fmla="*/ 1178560 w 1397000"/>
                  <a:gd name="connsiteY10" fmla="*/ 1810167 h 1911767"/>
                  <a:gd name="connsiteX11" fmla="*/ 939800 w 1397000"/>
                  <a:gd name="connsiteY11" fmla="*/ 1891447 h 1911767"/>
                  <a:gd name="connsiteX12" fmla="*/ 624840 w 1397000"/>
                  <a:gd name="connsiteY12" fmla="*/ 1093887 h 1911767"/>
                  <a:gd name="connsiteX13" fmla="*/ 553720 w 1397000"/>
                  <a:gd name="connsiteY13" fmla="*/ 1454567 h 1911767"/>
                  <a:gd name="connsiteX14" fmla="*/ 198120 w 1397000"/>
                  <a:gd name="connsiteY14" fmla="*/ 1911767 h 1911767"/>
                  <a:gd name="connsiteX15" fmla="*/ 0 w 1397000"/>
                  <a:gd name="connsiteY15" fmla="*/ 1759367 h 1911767"/>
                  <a:gd name="connsiteX16" fmla="*/ 299720 w 1397000"/>
                  <a:gd name="connsiteY16" fmla="*/ 1393607 h 1911767"/>
                  <a:gd name="connsiteX17" fmla="*/ 406400 w 1397000"/>
                  <a:gd name="connsiteY17" fmla="*/ 443647 h 1911767"/>
                  <a:gd name="connsiteX18" fmla="*/ 304800 w 1397000"/>
                  <a:gd name="connsiteY18" fmla="*/ 530007 h 1911767"/>
                  <a:gd name="connsiteX19" fmla="*/ 213360 w 1397000"/>
                  <a:gd name="connsiteY19" fmla="*/ 834807 h 1911767"/>
                  <a:gd name="connsiteX20" fmla="*/ 0 w 1397000"/>
                  <a:gd name="connsiteY20" fmla="*/ 804327 h 1911767"/>
                  <a:gd name="connsiteX21" fmla="*/ 76200 w 1397000"/>
                  <a:gd name="connsiteY21" fmla="*/ 413167 h 1911767"/>
                  <a:gd name="connsiteX22" fmla="*/ 421640 w 1397000"/>
                  <a:gd name="connsiteY22" fmla="*/ 57567 h 1911767"/>
                  <a:gd name="connsiteX0" fmla="*/ 421640 w 1397000"/>
                  <a:gd name="connsiteY0" fmla="*/ 61170 h 1915370"/>
                  <a:gd name="connsiteX1" fmla="*/ 645160 w 1397000"/>
                  <a:gd name="connsiteY1" fmla="*/ 10370 h 1915370"/>
                  <a:gd name="connsiteX2" fmla="*/ 807720 w 1397000"/>
                  <a:gd name="connsiteY2" fmla="*/ 61170 h 1915370"/>
                  <a:gd name="connsiteX3" fmla="*/ 960120 w 1397000"/>
                  <a:gd name="connsiteY3" fmla="*/ 193250 h 1915370"/>
                  <a:gd name="connsiteX4" fmla="*/ 1158240 w 1397000"/>
                  <a:gd name="connsiteY4" fmla="*/ 589490 h 1915370"/>
                  <a:gd name="connsiteX5" fmla="*/ 1397000 w 1397000"/>
                  <a:gd name="connsiteY5" fmla="*/ 828250 h 1915370"/>
                  <a:gd name="connsiteX6" fmla="*/ 1254760 w 1397000"/>
                  <a:gd name="connsiteY6" fmla="*/ 975570 h 1915370"/>
                  <a:gd name="connsiteX7" fmla="*/ 980440 w 1397000"/>
                  <a:gd name="connsiteY7" fmla="*/ 746970 h 1915370"/>
                  <a:gd name="connsiteX8" fmla="*/ 853440 w 1397000"/>
                  <a:gd name="connsiteY8" fmla="*/ 543770 h 1915370"/>
                  <a:gd name="connsiteX9" fmla="*/ 802640 w 1397000"/>
                  <a:gd name="connsiteY9" fmla="*/ 736810 h 1915370"/>
                  <a:gd name="connsiteX10" fmla="*/ 1178560 w 1397000"/>
                  <a:gd name="connsiteY10" fmla="*/ 1813770 h 1915370"/>
                  <a:gd name="connsiteX11" fmla="*/ 939800 w 1397000"/>
                  <a:gd name="connsiteY11" fmla="*/ 1895050 h 1915370"/>
                  <a:gd name="connsiteX12" fmla="*/ 624840 w 1397000"/>
                  <a:gd name="connsiteY12" fmla="*/ 1097490 h 1915370"/>
                  <a:gd name="connsiteX13" fmla="*/ 553720 w 1397000"/>
                  <a:gd name="connsiteY13" fmla="*/ 1458170 h 1915370"/>
                  <a:gd name="connsiteX14" fmla="*/ 198120 w 1397000"/>
                  <a:gd name="connsiteY14" fmla="*/ 1915370 h 1915370"/>
                  <a:gd name="connsiteX15" fmla="*/ 0 w 1397000"/>
                  <a:gd name="connsiteY15" fmla="*/ 1762970 h 1915370"/>
                  <a:gd name="connsiteX16" fmla="*/ 299720 w 1397000"/>
                  <a:gd name="connsiteY16" fmla="*/ 1397210 h 1915370"/>
                  <a:gd name="connsiteX17" fmla="*/ 406400 w 1397000"/>
                  <a:gd name="connsiteY17" fmla="*/ 447250 h 1915370"/>
                  <a:gd name="connsiteX18" fmla="*/ 304800 w 1397000"/>
                  <a:gd name="connsiteY18" fmla="*/ 533610 h 1915370"/>
                  <a:gd name="connsiteX19" fmla="*/ 213360 w 1397000"/>
                  <a:gd name="connsiteY19" fmla="*/ 838410 h 1915370"/>
                  <a:gd name="connsiteX20" fmla="*/ 0 w 1397000"/>
                  <a:gd name="connsiteY20" fmla="*/ 807930 h 1915370"/>
                  <a:gd name="connsiteX21" fmla="*/ 76200 w 1397000"/>
                  <a:gd name="connsiteY21" fmla="*/ 416770 h 1915370"/>
                  <a:gd name="connsiteX22" fmla="*/ 421640 w 1397000"/>
                  <a:gd name="connsiteY22" fmla="*/ 61170 h 1915370"/>
                  <a:gd name="connsiteX0" fmla="*/ 421640 w 1397000"/>
                  <a:gd name="connsiteY0" fmla="*/ 61170 h 1915370"/>
                  <a:gd name="connsiteX1" fmla="*/ 645160 w 1397000"/>
                  <a:gd name="connsiteY1" fmla="*/ 10370 h 1915370"/>
                  <a:gd name="connsiteX2" fmla="*/ 807720 w 1397000"/>
                  <a:gd name="connsiteY2" fmla="*/ 61170 h 1915370"/>
                  <a:gd name="connsiteX3" fmla="*/ 960120 w 1397000"/>
                  <a:gd name="connsiteY3" fmla="*/ 193250 h 1915370"/>
                  <a:gd name="connsiteX4" fmla="*/ 1158240 w 1397000"/>
                  <a:gd name="connsiteY4" fmla="*/ 589490 h 1915370"/>
                  <a:gd name="connsiteX5" fmla="*/ 1397000 w 1397000"/>
                  <a:gd name="connsiteY5" fmla="*/ 828250 h 1915370"/>
                  <a:gd name="connsiteX6" fmla="*/ 1254760 w 1397000"/>
                  <a:gd name="connsiteY6" fmla="*/ 975570 h 1915370"/>
                  <a:gd name="connsiteX7" fmla="*/ 980440 w 1397000"/>
                  <a:gd name="connsiteY7" fmla="*/ 746970 h 1915370"/>
                  <a:gd name="connsiteX8" fmla="*/ 853440 w 1397000"/>
                  <a:gd name="connsiteY8" fmla="*/ 543770 h 1915370"/>
                  <a:gd name="connsiteX9" fmla="*/ 802640 w 1397000"/>
                  <a:gd name="connsiteY9" fmla="*/ 736810 h 1915370"/>
                  <a:gd name="connsiteX10" fmla="*/ 1178560 w 1397000"/>
                  <a:gd name="connsiteY10" fmla="*/ 1813770 h 1915370"/>
                  <a:gd name="connsiteX11" fmla="*/ 939800 w 1397000"/>
                  <a:gd name="connsiteY11" fmla="*/ 1895050 h 1915370"/>
                  <a:gd name="connsiteX12" fmla="*/ 624840 w 1397000"/>
                  <a:gd name="connsiteY12" fmla="*/ 1097490 h 1915370"/>
                  <a:gd name="connsiteX13" fmla="*/ 553720 w 1397000"/>
                  <a:gd name="connsiteY13" fmla="*/ 1458170 h 1915370"/>
                  <a:gd name="connsiteX14" fmla="*/ 198120 w 1397000"/>
                  <a:gd name="connsiteY14" fmla="*/ 1915370 h 1915370"/>
                  <a:gd name="connsiteX15" fmla="*/ 0 w 1397000"/>
                  <a:gd name="connsiteY15" fmla="*/ 1762970 h 1915370"/>
                  <a:gd name="connsiteX16" fmla="*/ 299720 w 1397000"/>
                  <a:gd name="connsiteY16" fmla="*/ 1397210 h 1915370"/>
                  <a:gd name="connsiteX17" fmla="*/ 406400 w 1397000"/>
                  <a:gd name="connsiteY17" fmla="*/ 447250 h 1915370"/>
                  <a:gd name="connsiteX18" fmla="*/ 304800 w 1397000"/>
                  <a:gd name="connsiteY18" fmla="*/ 533610 h 1915370"/>
                  <a:gd name="connsiteX19" fmla="*/ 213360 w 1397000"/>
                  <a:gd name="connsiteY19" fmla="*/ 838410 h 1915370"/>
                  <a:gd name="connsiteX20" fmla="*/ 0 w 1397000"/>
                  <a:gd name="connsiteY20" fmla="*/ 807930 h 1915370"/>
                  <a:gd name="connsiteX21" fmla="*/ 76200 w 1397000"/>
                  <a:gd name="connsiteY21" fmla="*/ 416770 h 1915370"/>
                  <a:gd name="connsiteX22" fmla="*/ 421640 w 1397000"/>
                  <a:gd name="connsiteY22" fmla="*/ 61170 h 1915370"/>
                  <a:gd name="connsiteX0" fmla="*/ 421640 w 1397000"/>
                  <a:gd name="connsiteY0" fmla="*/ 61170 h 1915370"/>
                  <a:gd name="connsiteX1" fmla="*/ 645160 w 1397000"/>
                  <a:gd name="connsiteY1" fmla="*/ 10370 h 1915370"/>
                  <a:gd name="connsiteX2" fmla="*/ 807720 w 1397000"/>
                  <a:gd name="connsiteY2" fmla="*/ 61170 h 1915370"/>
                  <a:gd name="connsiteX3" fmla="*/ 960120 w 1397000"/>
                  <a:gd name="connsiteY3" fmla="*/ 193250 h 1915370"/>
                  <a:gd name="connsiteX4" fmla="*/ 1158240 w 1397000"/>
                  <a:gd name="connsiteY4" fmla="*/ 589490 h 1915370"/>
                  <a:gd name="connsiteX5" fmla="*/ 1397000 w 1397000"/>
                  <a:gd name="connsiteY5" fmla="*/ 828250 h 1915370"/>
                  <a:gd name="connsiteX6" fmla="*/ 1254760 w 1397000"/>
                  <a:gd name="connsiteY6" fmla="*/ 975570 h 1915370"/>
                  <a:gd name="connsiteX7" fmla="*/ 980440 w 1397000"/>
                  <a:gd name="connsiteY7" fmla="*/ 746970 h 1915370"/>
                  <a:gd name="connsiteX8" fmla="*/ 853440 w 1397000"/>
                  <a:gd name="connsiteY8" fmla="*/ 543770 h 1915370"/>
                  <a:gd name="connsiteX9" fmla="*/ 802640 w 1397000"/>
                  <a:gd name="connsiteY9" fmla="*/ 736810 h 1915370"/>
                  <a:gd name="connsiteX10" fmla="*/ 1178560 w 1397000"/>
                  <a:gd name="connsiteY10" fmla="*/ 1813770 h 1915370"/>
                  <a:gd name="connsiteX11" fmla="*/ 939800 w 1397000"/>
                  <a:gd name="connsiteY11" fmla="*/ 1895050 h 1915370"/>
                  <a:gd name="connsiteX12" fmla="*/ 624840 w 1397000"/>
                  <a:gd name="connsiteY12" fmla="*/ 1097490 h 1915370"/>
                  <a:gd name="connsiteX13" fmla="*/ 553720 w 1397000"/>
                  <a:gd name="connsiteY13" fmla="*/ 1458170 h 1915370"/>
                  <a:gd name="connsiteX14" fmla="*/ 198120 w 1397000"/>
                  <a:gd name="connsiteY14" fmla="*/ 1915370 h 1915370"/>
                  <a:gd name="connsiteX15" fmla="*/ 0 w 1397000"/>
                  <a:gd name="connsiteY15" fmla="*/ 1762970 h 1915370"/>
                  <a:gd name="connsiteX16" fmla="*/ 299720 w 1397000"/>
                  <a:gd name="connsiteY16" fmla="*/ 1397210 h 1915370"/>
                  <a:gd name="connsiteX17" fmla="*/ 406400 w 1397000"/>
                  <a:gd name="connsiteY17" fmla="*/ 447250 h 1915370"/>
                  <a:gd name="connsiteX18" fmla="*/ 304800 w 1397000"/>
                  <a:gd name="connsiteY18" fmla="*/ 533610 h 1915370"/>
                  <a:gd name="connsiteX19" fmla="*/ 213360 w 1397000"/>
                  <a:gd name="connsiteY19" fmla="*/ 838410 h 1915370"/>
                  <a:gd name="connsiteX20" fmla="*/ 0 w 1397000"/>
                  <a:gd name="connsiteY20" fmla="*/ 807930 h 1915370"/>
                  <a:gd name="connsiteX21" fmla="*/ 76200 w 1397000"/>
                  <a:gd name="connsiteY21" fmla="*/ 416770 h 1915370"/>
                  <a:gd name="connsiteX22" fmla="*/ 421640 w 1397000"/>
                  <a:gd name="connsiteY22" fmla="*/ 61170 h 1915370"/>
                  <a:gd name="connsiteX0" fmla="*/ 421640 w 1456346"/>
                  <a:gd name="connsiteY0" fmla="*/ 61170 h 1915370"/>
                  <a:gd name="connsiteX1" fmla="*/ 645160 w 1456346"/>
                  <a:gd name="connsiteY1" fmla="*/ 10370 h 1915370"/>
                  <a:gd name="connsiteX2" fmla="*/ 807720 w 1456346"/>
                  <a:gd name="connsiteY2" fmla="*/ 61170 h 1915370"/>
                  <a:gd name="connsiteX3" fmla="*/ 960120 w 1456346"/>
                  <a:gd name="connsiteY3" fmla="*/ 193250 h 1915370"/>
                  <a:gd name="connsiteX4" fmla="*/ 1158240 w 1456346"/>
                  <a:gd name="connsiteY4" fmla="*/ 589490 h 1915370"/>
                  <a:gd name="connsiteX5" fmla="*/ 1397000 w 1456346"/>
                  <a:gd name="connsiteY5" fmla="*/ 828250 h 1915370"/>
                  <a:gd name="connsiteX6" fmla="*/ 1254760 w 1456346"/>
                  <a:gd name="connsiteY6" fmla="*/ 975570 h 1915370"/>
                  <a:gd name="connsiteX7" fmla="*/ 980440 w 1456346"/>
                  <a:gd name="connsiteY7" fmla="*/ 746970 h 1915370"/>
                  <a:gd name="connsiteX8" fmla="*/ 853440 w 1456346"/>
                  <a:gd name="connsiteY8" fmla="*/ 543770 h 1915370"/>
                  <a:gd name="connsiteX9" fmla="*/ 802640 w 1456346"/>
                  <a:gd name="connsiteY9" fmla="*/ 736810 h 1915370"/>
                  <a:gd name="connsiteX10" fmla="*/ 1178560 w 1456346"/>
                  <a:gd name="connsiteY10" fmla="*/ 1813770 h 1915370"/>
                  <a:gd name="connsiteX11" fmla="*/ 939800 w 1456346"/>
                  <a:gd name="connsiteY11" fmla="*/ 1895050 h 1915370"/>
                  <a:gd name="connsiteX12" fmla="*/ 624840 w 1456346"/>
                  <a:gd name="connsiteY12" fmla="*/ 1097490 h 1915370"/>
                  <a:gd name="connsiteX13" fmla="*/ 553720 w 1456346"/>
                  <a:gd name="connsiteY13" fmla="*/ 1458170 h 1915370"/>
                  <a:gd name="connsiteX14" fmla="*/ 198120 w 1456346"/>
                  <a:gd name="connsiteY14" fmla="*/ 1915370 h 1915370"/>
                  <a:gd name="connsiteX15" fmla="*/ 0 w 1456346"/>
                  <a:gd name="connsiteY15" fmla="*/ 1762970 h 1915370"/>
                  <a:gd name="connsiteX16" fmla="*/ 299720 w 1456346"/>
                  <a:gd name="connsiteY16" fmla="*/ 1397210 h 1915370"/>
                  <a:gd name="connsiteX17" fmla="*/ 406400 w 1456346"/>
                  <a:gd name="connsiteY17" fmla="*/ 447250 h 1915370"/>
                  <a:gd name="connsiteX18" fmla="*/ 304800 w 1456346"/>
                  <a:gd name="connsiteY18" fmla="*/ 533610 h 1915370"/>
                  <a:gd name="connsiteX19" fmla="*/ 213360 w 1456346"/>
                  <a:gd name="connsiteY19" fmla="*/ 838410 h 1915370"/>
                  <a:gd name="connsiteX20" fmla="*/ 0 w 1456346"/>
                  <a:gd name="connsiteY20" fmla="*/ 807930 h 1915370"/>
                  <a:gd name="connsiteX21" fmla="*/ 76200 w 1456346"/>
                  <a:gd name="connsiteY21" fmla="*/ 416770 h 1915370"/>
                  <a:gd name="connsiteX22" fmla="*/ 421640 w 1456346"/>
                  <a:gd name="connsiteY22" fmla="*/ 61170 h 1915370"/>
                  <a:gd name="connsiteX0" fmla="*/ 421640 w 1456599"/>
                  <a:gd name="connsiteY0" fmla="*/ 61170 h 1915370"/>
                  <a:gd name="connsiteX1" fmla="*/ 645160 w 1456599"/>
                  <a:gd name="connsiteY1" fmla="*/ 10370 h 1915370"/>
                  <a:gd name="connsiteX2" fmla="*/ 807720 w 1456599"/>
                  <a:gd name="connsiteY2" fmla="*/ 61170 h 1915370"/>
                  <a:gd name="connsiteX3" fmla="*/ 960120 w 1456599"/>
                  <a:gd name="connsiteY3" fmla="*/ 193250 h 1915370"/>
                  <a:gd name="connsiteX4" fmla="*/ 1158240 w 1456599"/>
                  <a:gd name="connsiteY4" fmla="*/ 589490 h 1915370"/>
                  <a:gd name="connsiteX5" fmla="*/ 1397000 w 1456599"/>
                  <a:gd name="connsiteY5" fmla="*/ 828250 h 1915370"/>
                  <a:gd name="connsiteX6" fmla="*/ 1254760 w 1456599"/>
                  <a:gd name="connsiteY6" fmla="*/ 975570 h 1915370"/>
                  <a:gd name="connsiteX7" fmla="*/ 980440 w 1456599"/>
                  <a:gd name="connsiteY7" fmla="*/ 746970 h 1915370"/>
                  <a:gd name="connsiteX8" fmla="*/ 853440 w 1456599"/>
                  <a:gd name="connsiteY8" fmla="*/ 543770 h 1915370"/>
                  <a:gd name="connsiteX9" fmla="*/ 802640 w 1456599"/>
                  <a:gd name="connsiteY9" fmla="*/ 736810 h 1915370"/>
                  <a:gd name="connsiteX10" fmla="*/ 1178560 w 1456599"/>
                  <a:gd name="connsiteY10" fmla="*/ 1813770 h 1915370"/>
                  <a:gd name="connsiteX11" fmla="*/ 939800 w 1456599"/>
                  <a:gd name="connsiteY11" fmla="*/ 1895050 h 1915370"/>
                  <a:gd name="connsiteX12" fmla="*/ 624840 w 1456599"/>
                  <a:gd name="connsiteY12" fmla="*/ 1097490 h 1915370"/>
                  <a:gd name="connsiteX13" fmla="*/ 553720 w 1456599"/>
                  <a:gd name="connsiteY13" fmla="*/ 1458170 h 1915370"/>
                  <a:gd name="connsiteX14" fmla="*/ 198120 w 1456599"/>
                  <a:gd name="connsiteY14" fmla="*/ 1915370 h 1915370"/>
                  <a:gd name="connsiteX15" fmla="*/ 0 w 1456599"/>
                  <a:gd name="connsiteY15" fmla="*/ 1762970 h 1915370"/>
                  <a:gd name="connsiteX16" fmla="*/ 299720 w 1456599"/>
                  <a:gd name="connsiteY16" fmla="*/ 1397210 h 1915370"/>
                  <a:gd name="connsiteX17" fmla="*/ 406400 w 1456599"/>
                  <a:gd name="connsiteY17" fmla="*/ 447250 h 1915370"/>
                  <a:gd name="connsiteX18" fmla="*/ 304800 w 1456599"/>
                  <a:gd name="connsiteY18" fmla="*/ 533610 h 1915370"/>
                  <a:gd name="connsiteX19" fmla="*/ 213360 w 1456599"/>
                  <a:gd name="connsiteY19" fmla="*/ 838410 h 1915370"/>
                  <a:gd name="connsiteX20" fmla="*/ 0 w 1456599"/>
                  <a:gd name="connsiteY20" fmla="*/ 807930 h 1915370"/>
                  <a:gd name="connsiteX21" fmla="*/ 76200 w 1456599"/>
                  <a:gd name="connsiteY21" fmla="*/ 416770 h 1915370"/>
                  <a:gd name="connsiteX22" fmla="*/ 421640 w 1456599"/>
                  <a:gd name="connsiteY22" fmla="*/ 61170 h 1915370"/>
                  <a:gd name="connsiteX0" fmla="*/ 421640 w 1449486"/>
                  <a:gd name="connsiteY0" fmla="*/ 61170 h 1915370"/>
                  <a:gd name="connsiteX1" fmla="*/ 645160 w 1449486"/>
                  <a:gd name="connsiteY1" fmla="*/ 10370 h 1915370"/>
                  <a:gd name="connsiteX2" fmla="*/ 807720 w 1449486"/>
                  <a:gd name="connsiteY2" fmla="*/ 61170 h 1915370"/>
                  <a:gd name="connsiteX3" fmla="*/ 960120 w 1449486"/>
                  <a:gd name="connsiteY3" fmla="*/ 193250 h 1915370"/>
                  <a:gd name="connsiteX4" fmla="*/ 1158240 w 1449486"/>
                  <a:gd name="connsiteY4" fmla="*/ 589490 h 1915370"/>
                  <a:gd name="connsiteX5" fmla="*/ 1397000 w 1449486"/>
                  <a:gd name="connsiteY5" fmla="*/ 828250 h 1915370"/>
                  <a:gd name="connsiteX6" fmla="*/ 1254760 w 1449486"/>
                  <a:gd name="connsiteY6" fmla="*/ 975570 h 1915370"/>
                  <a:gd name="connsiteX7" fmla="*/ 980440 w 1449486"/>
                  <a:gd name="connsiteY7" fmla="*/ 746970 h 1915370"/>
                  <a:gd name="connsiteX8" fmla="*/ 853440 w 1449486"/>
                  <a:gd name="connsiteY8" fmla="*/ 543770 h 1915370"/>
                  <a:gd name="connsiteX9" fmla="*/ 802640 w 1449486"/>
                  <a:gd name="connsiteY9" fmla="*/ 736810 h 1915370"/>
                  <a:gd name="connsiteX10" fmla="*/ 1178560 w 1449486"/>
                  <a:gd name="connsiteY10" fmla="*/ 1813770 h 1915370"/>
                  <a:gd name="connsiteX11" fmla="*/ 939800 w 1449486"/>
                  <a:gd name="connsiteY11" fmla="*/ 1895050 h 1915370"/>
                  <a:gd name="connsiteX12" fmla="*/ 624840 w 1449486"/>
                  <a:gd name="connsiteY12" fmla="*/ 1097490 h 1915370"/>
                  <a:gd name="connsiteX13" fmla="*/ 553720 w 1449486"/>
                  <a:gd name="connsiteY13" fmla="*/ 1458170 h 1915370"/>
                  <a:gd name="connsiteX14" fmla="*/ 198120 w 1449486"/>
                  <a:gd name="connsiteY14" fmla="*/ 1915370 h 1915370"/>
                  <a:gd name="connsiteX15" fmla="*/ 0 w 1449486"/>
                  <a:gd name="connsiteY15" fmla="*/ 1762970 h 1915370"/>
                  <a:gd name="connsiteX16" fmla="*/ 299720 w 1449486"/>
                  <a:gd name="connsiteY16" fmla="*/ 1397210 h 1915370"/>
                  <a:gd name="connsiteX17" fmla="*/ 406400 w 1449486"/>
                  <a:gd name="connsiteY17" fmla="*/ 447250 h 1915370"/>
                  <a:gd name="connsiteX18" fmla="*/ 304800 w 1449486"/>
                  <a:gd name="connsiteY18" fmla="*/ 533610 h 1915370"/>
                  <a:gd name="connsiteX19" fmla="*/ 213360 w 1449486"/>
                  <a:gd name="connsiteY19" fmla="*/ 838410 h 1915370"/>
                  <a:gd name="connsiteX20" fmla="*/ 0 w 1449486"/>
                  <a:gd name="connsiteY20" fmla="*/ 807930 h 1915370"/>
                  <a:gd name="connsiteX21" fmla="*/ 76200 w 1449486"/>
                  <a:gd name="connsiteY21" fmla="*/ 416770 h 1915370"/>
                  <a:gd name="connsiteX22" fmla="*/ 421640 w 1449486"/>
                  <a:gd name="connsiteY22" fmla="*/ 61170 h 1915370"/>
                  <a:gd name="connsiteX0" fmla="*/ 421640 w 1440908"/>
                  <a:gd name="connsiteY0" fmla="*/ 61170 h 1915370"/>
                  <a:gd name="connsiteX1" fmla="*/ 645160 w 1440908"/>
                  <a:gd name="connsiteY1" fmla="*/ 10370 h 1915370"/>
                  <a:gd name="connsiteX2" fmla="*/ 807720 w 1440908"/>
                  <a:gd name="connsiteY2" fmla="*/ 61170 h 1915370"/>
                  <a:gd name="connsiteX3" fmla="*/ 960120 w 1440908"/>
                  <a:gd name="connsiteY3" fmla="*/ 193250 h 1915370"/>
                  <a:gd name="connsiteX4" fmla="*/ 1158240 w 1440908"/>
                  <a:gd name="connsiteY4" fmla="*/ 589490 h 1915370"/>
                  <a:gd name="connsiteX5" fmla="*/ 1397000 w 1440908"/>
                  <a:gd name="connsiteY5" fmla="*/ 828250 h 1915370"/>
                  <a:gd name="connsiteX6" fmla="*/ 1254760 w 1440908"/>
                  <a:gd name="connsiteY6" fmla="*/ 975570 h 1915370"/>
                  <a:gd name="connsiteX7" fmla="*/ 980440 w 1440908"/>
                  <a:gd name="connsiteY7" fmla="*/ 746970 h 1915370"/>
                  <a:gd name="connsiteX8" fmla="*/ 853440 w 1440908"/>
                  <a:gd name="connsiteY8" fmla="*/ 543770 h 1915370"/>
                  <a:gd name="connsiteX9" fmla="*/ 802640 w 1440908"/>
                  <a:gd name="connsiteY9" fmla="*/ 736810 h 1915370"/>
                  <a:gd name="connsiteX10" fmla="*/ 1178560 w 1440908"/>
                  <a:gd name="connsiteY10" fmla="*/ 1813770 h 1915370"/>
                  <a:gd name="connsiteX11" fmla="*/ 939800 w 1440908"/>
                  <a:gd name="connsiteY11" fmla="*/ 1895050 h 1915370"/>
                  <a:gd name="connsiteX12" fmla="*/ 624840 w 1440908"/>
                  <a:gd name="connsiteY12" fmla="*/ 1097490 h 1915370"/>
                  <a:gd name="connsiteX13" fmla="*/ 553720 w 1440908"/>
                  <a:gd name="connsiteY13" fmla="*/ 1458170 h 1915370"/>
                  <a:gd name="connsiteX14" fmla="*/ 198120 w 1440908"/>
                  <a:gd name="connsiteY14" fmla="*/ 1915370 h 1915370"/>
                  <a:gd name="connsiteX15" fmla="*/ 0 w 1440908"/>
                  <a:gd name="connsiteY15" fmla="*/ 1762970 h 1915370"/>
                  <a:gd name="connsiteX16" fmla="*/ 299720 w 1440908"/>
                  <a:gd name="connsiteY16" fmla="*/ 1397210 h 1915370"/>
                  <a:gd name="connsiteX17" fmla="*/ 406400 w 1440908"/>
                  <a:gd name="connsiteY17" fmla="*/ 447250 h 1915370"/>
                  <a:gd name="connsiteX18" fmla="*/ 304800 w 1440908"/>
                  <a:gd name="connsiteY18" fmla="*/ 533610 h 1915370"/>
                  <a:gd name="connsiteX19" fmla="*/ 213360 w 1440908"/>
                  <a:gd name="connsiteY19" fmla="*/ 838410 h 1915370"/>
                  <a:gd name="connsiteX20" fmla="*/ 0 w 1440908"/>
                  <a:gd name="connsiteY20" fmla="*/ 807930 h 1915370"/>
                  <a:gd name="connsiteX21" fmla="*/ 76200 w 1440908"/>
                  <a:gd name="connsiteY21" fmla="*/ 416770 h 1915370"/>
                  <a:gd name="connsiteX22" fmla="*/ 421640 w 1440908"/>
                  <a:gd name="connsiteY22" fmla="*/ 61170 h 1915370"/>
                  <a:gd name="connsiteX0" fmla="*/ 421640 w 1444789"/>
                  <a:gd name="connsiteY0" fmla="*/ 61170 h 1915370"/>
                  <a:gd name="connsiteX1" fmla="*/ 645160 w 1444789"/>
                  <a:gd name="connsiteY1" fmla="*/ 10370 h 1915370"/>
                  <a:gd name="connsiteX2" fmla="*/ 807720 w 1444789"/>
                  <a:gd name="connsiteY2" fmla="*/ 61170 h 1915370"/>
                  <a:gd name="connsiteX3" fmla="*/ 960120 w 1444789"/>
                  <a:gd name="connsiteY3" fmla="*/ 193250 h 1915370"/>
                  <a:gd name="connsiteX4" fmla="*/ 1158240 w 1444789"/>
                  <a:gd name="connsiteY4" fmla="*/ 589490 h 1915370"/>
                  <a:gd name="connsiteX5" fmla="*/ 1397000 w 1444789"/>
                  <a:gd name="connsiteY5" fmla="*/ 828250 h 1915370"/>
                  <a:gd name="connsiteX6" fmla="*/ 1254760 w 1444789"/>
                  <a:gd name="connsiteY6" fmla="*/ 975570 h 1915370"/>
                  <a:gd name="connsiteX7" fmla="*/ 980440 w 1444789"/>
                  <a:gd name="connsiteY7" fmla="*/ 746970 h 1915370"/>
                  <a:gd name="connsiteX8" fmla="*/ 853440 w 1444789"/>
                  <a:gd name="connsiteY8" fmla="*/ 543770 h 1915370"/>
                  <a:gd name="connsiteX9" fmla="*/ 802640 w 1444789"/>
                  <a:gd name="connsiteY9" fmla="*/ 736810 h 1915370"/>
                  <a:gd name="connsiteX10" fmla="*/ 1178560 w 1444789"/>
                  <a:gd name="connsiteY10" fmla="*/ 1813770 h 1915370"/>
                  <a:gd name="connsiteX11" fmla="*/ 939800 w 1444789"/>
                  <a:gd name="connsiteY11" fmla="*/ 1895050 h 1915370"/>
                  <a:gd name="connsiteX12" fmla="*/ 624840 w 1444789"/>
                  <a:gd name="connsiteY12" fmla="*/ 1097490 h 1915370"/>
                  <a:gd name="connsiteX13" fmla="*/ 553720 w 1444789"/>
                  <a:gd name="connsiteY13" fmla="*/ 1458170 h 1915370"/>
                  <a:gd name="connsiteX14" fmla="*/ 198120 w 1444789"/>
                  <a:gd name="connsiteY14" fmla="*/ 1915370 h 1915370"/>
                  <a:gd name="connsiteX15" fmla="*/ 0 w 1444789"/>
                  <a:gd name="connsiteY15" fmla="*/ 1762970 h 1915370"/>
                  <a:gd name="connsiteX16" fmla="*/ 299720 w 1444789"/>
                  <a:gd name="connsiteY16" fmla="*/ 1397210 h 1915370"/>
                  <a:gd name="connsiteX17" fmla="*/ 406400 w 1444789"/>
                  <a:gd name="connsiteY17" fmla="*/ 447250 h 1915370"/>
                  <a:gd name="connsiteX18" fmla="*/ 304800 w 1444789"/>
                  <a:gd name="connsiteY18" fmla="*/ 533610 h 1915370"/>
                  <a:gd name="connsiteX19" fmla="*/ 213360 w 1444789"/>
                  <a:gd name="connsiteY19" fmla="*/ 838410 h 1915370"/>
                  <a:gd name="connsiteX20" fmla="*/ 0 w 1444789"/>
                  <a:gd name="connsiteY20" fmla="*/ 807930 h 1915370"/>
                  <a:gd name="connsiteX21" fmla="*/ 76200 w 1444789"/>
                  <a:gd name="connsiteY21" fmla="*/ 416770 h 1915370"/>
                  <a:gd name="connsiteX22" fmla="*/ 421640 w 1444789"/>
                  <a:gd name="connsiteY22" fmla="*/ 61170 h 1915370"/>
                  <a:gd name="connsiteX0" fmla="*/ 421640 w 1451547"/>
                  <a:gd name="connsiteY0" fmla="*/ 61170 h 1915370"/>
                  <a:gd name="connsiteX1" fmla="*/ 645160 w 1451547"/>
                  <a:gd name="connsiteY1" fmla="*/ 10370 h 1915370"/>
                  <a:gd name="connsiteX2" fmla="*/ 807720 w 1451547"/>
                  <a:gd name="connsiteY2" fmla="*/ 61170 h 1915370"/>
                  <a:gd name="connsiteX3" fmla="*/ 960120 w 1451547"/>
                  <a:gd name="connsiteY3" fmla="*/ 193250 h 1915370"/>
                  <a:gd name="connsiteX4" fmla="*/ 1158240 w 1451547"/>
                  <a:gd name="connsiteY4" fmla="*/ 589490 h 1915370"/>
                  <a:gd name="connsiteX5" fmla="*/ 1397000 w 1451547"/>
                  <a:gd name="connsiteY5" fmla="*/ 828250 h 1915370"/>
                  <a:gd name="connsiteX6" fmla="*/ 1254760 w 1451547"/>
                  <a:gd name="connsiteY6" fmla="*/ 975570 h 1915370"/>
                  <a:gd name="connsiteX7" fmla="*/ 980440 w 1451547"/>
                  <a:gd name="connsiteY7" fmla="*/ 746970 h 1915370"/>
                  <a:gd name="connsiteX8" fmla="*/ 853440 w 1451547"/>
                  <a:gd name="connsiteY8" fmla="*/ 543770 h 1915370"/>
                  <a:gd name="connsiteX9" fmla="*/ 802640 w 1451547"/>
                  <a:gd name="connsiteY9" fmla="*/ 736810 h 1915370"/>
                  <a:gd name="connsiteX10" fmla="*/ 1178560 w 1451547"/>
                  <a:gd name="connsiteY10" fmla="*/ 1813770 h 1915370"/>
                  <a:gd name="connsiteX11" fmla="*/ 939800 w 1451547"/>
                  <a:gd name="connsiteY11" fmla="*/ 1895050 h 1915370"/>
                  <a:gd name="connsiteX12" fmla="*/ 624840 w 1451547"/>
                  <a:gd name="connsiteY12" fmla="*/ 1097490 h 1915370"/>
                  <a:gd name="connsiteX13" fmla="*/ 553720 w 1451547"/>
                  <a:gd name="connsiteY13" fmla="*/ 1458170 h 1915370"/>
                  <a:gd name="connsiteX14" fmla="*/ 198120 w 1451547"/>
                  <a:gd name="connsiteY14" fmla="*/ 1915370 h 1915370"/>
                  <a:gd name="connsiteX15" fmla="*/ 0 w 1451547"/>
                  <a:gd name="connsiteY15" fmla="*/ 1762970 h 1915370"/>
                  <a:gd name="connsiteX16" fmla="*/ 299720 w 1451547"/>
                  <a:gd name="connsiteY16" fmla="*/ 1397210 h 1915370"/>
                  <a:gd name="connsiteX17" fmla="*/ 406400 w 1451547"/>
                  <a:gd name="connsiteY17" fmla="*/ 447250 h 1915370"/>
                  <a:gd name="connsiteX18" fmla="*/ 304800 w 1451547"/>
                  <a:gd name="connsiteY18" fmla="*/ 533610 h 1915370"/>
                  <a:gd name="connsiteX19" fmla="*/ 213360 w 1451547"/>
                  <a:gd name="connsiteY19" fmla="*/ 838410 h 1915370"/>
                  <a:gd name="connsiteX20" fmla="*/ 0 w 1451547"/>
                  <a:gd name="connsiteY20" fmla="*/ 807930 h 1915370"/>
                  <a:gd name="connsiteX21" fmla="*/ 76200 w 1451547"/>
                  <a:gd name="connsiteY21" fmla="*/ 416770 h 1915370"/>
                  <a:gd name="connsiteX22" fmla="*/ 421640 w 1451547"/>
                  <a:gd name="connsiteY22" fmla="*/ 61170 h 1915370"/>
                  <a:gd name="connsiteX0" fmla="*/ 421640 w 1450131"/>
                  <a:gd name="connsiteY0" fmla="*/ 61170 h 1915370"/>
                  <a:gd name="connsiteX1" fmla="*/ 645160 w 1450131"/>
                  <a:gd name="connsiteY1" fmla="*/ 10370 h 1915370"/>
                  <a:gd name="connsiteX2" fmla="*/ 807720 w 1450131"/>
                  <a:gd name="connsiteY2" fmla="*/ 61170 h 1915370"/>
                  <a:gd name="connsiteX3" fmla="*/ 960120 w 1450131"/>
                  <a:gd name="connsiteY3" fmla="*/ 193250 h 1915370"/>
                  <a:gd name="connsiteX4" fmla="*/ 1158240 w 1450131"/>
                  <a:gd name="connsiteY4" fmla="*/ 589490 h 1915370"/>
                  <a:gd name="connsiteX5" fmla="*/ 1397000 w 1450131"/>
                  <a:gd name="connsiteY5" fmla="*/ 828250 h 1915370"/>
                  <a:gd name="connsiteX6" fmla="*/ 1254760 w 1450131"/>
                  <a:gd name="connsiteY6" fmla="*/ 975570 h 1915370"/>
                  <a:gd name="connsiteX7" fmla="*/ 980440 w 1450131"/>
                  <a:gd name="connsiteY7" fmla="*/ 746970 h 1915370"/>
                  <a:gd name="connsiteX8" fmla="*/ 853440 w 1450131"/>
                  <a:gd name="connsiteY8" fmla="*/ 543770 h 1915370"/>
                  <a:gd name="connsiteX9" fmla="*/ 802640 w 1450131"/>
                  <a:gd name="connsiteY9" fmla="*/ 736810 h 1915370"/>
                  <a:gd name="connsiteX10" fmla="*/ 1178560 w 1450131"/>
                  <a:gd name="connsiteY10" fmla="*/ 1813770 h 1915370"/>
                  <a:gd name="connsiteX11" fmla="*/ 939800 w 1450131"/>
                  <a:gd name="connsiteY11" fmla="*/ 1895050 h 1915370"/>
                  <a:gd name="connsiteX12" fmla="*/ 624840 w 1450131"/>
                  <a:gd name="connsiteY12" fmla="*/ 1097490 h 1915370"/>
                  <a:gd name="connsiteX13" fmla="*/ 553720 w 1450131"/>
                  <a:gd name="connsiteY13" fmla="*/ 1458170 h 1915370"/>
                  <a:gd name="connsiteX14" fmla="*/ 198120 w 1450131"/>
                  <a:gd name="connsiteY14" fmla="*/ 1915370 h 1915370"/>
                  <a:gd name="connsiteX15" fmla="*/ 0 w 1450131"/>
                  <a:gd name="connsiteY15" fmla="*/ 1762970 h 1915370"/>
                  <a:gd name="connsiteX16" fmla="*/ 299720 w 1450131"/>
                  <a:gd name="connsiteY16" fmla="*/ 1397210 h 1915370"/>
                  <a:gd name="connsiteX17" fmla="*/ 406400 w 1450131"/>
                  <a:gd name="connsiteY17" fmla="*/ 447250 h 1915370"/>
                  <a:gd name="connsiteX18" fmla="*/ 304800 w 1450131"/>
                  <a:gd name="connsiteY18" fmla="*/ 533610 h 1915370"/>
                  <a:gd name="connsiteX19" fmla="*/ 213360 w 1450131"/>
                  <a:gd name="connsiteY19" fmla="*/ 838410 h 1915370"/>
                  <a:gd name="connsiteX20" fmla="*/ 0 w 1450131"/>
                  <a:gd name="connsiteY20" fmla="*/ 807930 h 1915370"/>
                  <a:gd name="connsiteX21" fmla="*/ 76200 w 1450131"/>
                  <a:gd name="connsiteY21" fmla="*/ 416770 h 1915370"/>
                  <a:gd name="connsiteX22" fmla="*/ 421640 w 1450131"/>
                  <a:gd name="connsiteY22" fmla="*/ 61170 h 1915370"/>
                  <a:gd name="connsiteX0" fmla="*/ 421640 w 1452724"/>
                  <a:gd name="connsiteY0" fmla="*/ 61170 h 1915370"/>
                  <a:gd name="connsiteX1" fmla="*/ 645160 w 1452724"/>
                  <a:gd name="connsiteY1" fmla="*/ 10370 h 1915370"/>
                  <a:gd name="connsiteX2" fmla="*/ 807720 w 1452724"/>
                  <a:gd name="connsiteY2" fmla="*/ 61170 h 1915370"/>
                  <a:gd name="connsiteX3" fmla="*/ 960120 w 1452724"/>
                  <a:gd name="connsiteY3" fmla="*/ 193250 h 1915370"/>
                  <a:gd name="connsiteX4" fmla="*/ 1158240 w 1452724"/>
                  <a:gd name="connsiteY4" fmla="*/ 589490 h 1915370"/>
                  <a:gd name="connsiteX5" fmla="*/ 1397000 w 1452724"/>
                  <a:gd name="connsiteY5" fmla="*/ 828250 h 1915370"/>
                  <a:gd name="connsiteX6" fmla="*/ 1254760 w 1452724"/>
                  <a:gd name="connsiteY6" fmla="*/ 975570 h 1915370"/>
                  <a:gd name="connsiteX7" fmla="*/ 980440 w 1452724"/>
                  <a:gd name="connsiteY7" fmla="*/ 746970 h 1915370"/>
                  <a:gd name="connsiteX8" fmla="*/ 853440 w 1452724"/>
                  <a:gd name="connsiteY8" fmla="*/ 543770 h 1915370"/>
                  <a:gd name="connsiteX9" fmla="*/ 802640 w 1452724"/>
                  <a:gd name="connsiteY9" fmla="*/ 736810 h 1915370"/>
                  <a:gd name="connsiteX10" fmla="*/ 1178560 w 1452724"/>
                  <a:gd name="connsiteY10" fmla="*/ 1813770 h 1915370"/>
                  <a:gd name="connsiteX11" fmla="*/ 939800 w 1452724"/>
                  <a:gd name="connsiteY11" fmla="*/ 1895050 h 1915370"/>
                  <a:gd name="connsiteX12" fmla="*/ 624840 w 1452724"/>
                  <a:gd name="connsiteY12" fmla="*/ 1097490 h 1915370"/>
                  <a:gd name="connsiteX13" fmla="*/ 553720 w 1452724"/>
                  <a:gd name="connsiteY13" fmla="*/ 1458170 h 1915370"/>
                  <a:gd name="connsiteX14" fmla="*/ 198120 w 1452724"/>
                  <a:gd name="connsiteY14" fmla="*/ 1915370 h 1915370"/>
                  <a:gd name="connsiteX15" fmla="*/ 0 w 1452724"/>
                  <a:gd name="connsiteY15" fmla="*/ 1762970 h 1915370"/>
                  <a:gd name="connsiteX16" fmla="*/ 299720 w 1452724"/>
                  <a:gd name="connsiteY16" fmla="*/ 1397210 h 1915370"/>
                  <a:gd name="connsiteX17" fmla="*/ 406400 w 1452724"/>
                  <a:gd name="connsiteY17" fmla="*/ 447250 h 1915370"/>
                  <a:gd name="connsiteX18" fmla="*/ 304800 w 1452724"/>
                  <a:gd name="connsiteY18" fmla="*/ 533610 h 1915370"/>
                  <a:gd name="connsiteX19" fmla="*/ 213360 w 1452724"/>
                  <a:gd name="connsiteY19" fmla="*/ 838410 h 1915370"/>
                  <a:gd name="connsiteX20" fmla="*/ 0 w 1452724"/>
                  <a:gd name="connsiteY20" fmla="*/ 807930 h 1915370"/>
                  <a:gd name="connsiteX21" fmla="*/ 76200 w 1452724"/>
                  <a:gd name="connsiteY21" fmla="*/ 416770 h 1915370"/>
                  <a:gd name="connsiteX22" fmla="*/ 421640 w 1452724"/>
                  <a:gd name="connsiteY22" fmla="*/ 61170 h 1915370"/>
                  <a:gd name="connsiteX0" fmla="*/ 421640 w 1437257"/>
                  <a:gd name="connsiteY0" fmla="*/ 61170 h 1915370"/>
                  <a:gd name="connsiteX1" fmla="*/ 645160 w 1437257"/>
                  <a:gd name="connsiteY1" fmla="*/ 10370 h 1915370"/>
                  <a:gd name="connsiteX2" fmla="*/ 807720 w 1437257"/>
                  <a:gd name="connsiteY2" fmla="*/ 61170 h 1915370"/>
                  <a:gd name="connsiteX3" fmla="*/ 960120 w 1437257"/>
                  <a:gd name="connsiteY3" fmla="*/ 193250 h 1915370"/>
                  <a:gd name="connsiteX4" fmla="*/ 1158240 w 1437257"/>
                  <a:gd name="connsiteY4" fmla="*/ 589490 h 1915370"/>
                  <a:gd name="connsiteX5" fmla="*/ 1397000 w 1437257"/>
                  <a:gd name="connsiteY5" fmla="*/ 828250 h 1915370"/>
                  <a:gd name="connsiteX6" fmla="*/ 1254760 w 1437257"/>
                  <a:gd name="connsiteY6" fmla="*/ 975570 h 1915370"/>
                  <a:gd name="connsiteX7" fmla="*/ 980440 w 1437257"/>
                  <a:gd name="connsiteY7" fmla="*/ 746970 h 1915370"/>
                  <a:gd name="connsiteX8" fmla="*/ 853440 w 1437257"/>
                  <a:gd name="connsiteY8" fmla="*/ 543770 h 1915370"/>
                  <a:gd name="connsiteX9" fmla="*/ 802640 w 1437257"/>
                  <a:gd name="connsiteY9" fmla="*/ 736810 h 1915370"/>
                  <a:gd name="connsiteX10" fmla="*/ 1178560 w 1437257"/>
                  <a:gd name="connsiteY10" fmla="*/ 1813770 h 1915370"/>
                  <a:gd name="connsiteX11" fmla="*/ 939800 w 1437257"/>
                  <a:gd name="connsiteY11" fmla="*/ 1895050 h 1915370"/>
                  <a:gd name="connsiteX12" fmla="*/ 624840 w 1437257"/>
                  <a:gd name="connsiteY12" fmla="*/ 1097490 h 1915370"/>
                  <a:gd name="connsiteX13" fmla="*/ 553720 w 1437257"/>
                  <a:gd name="connsiteY13" fmla="*/ 1458170 h 1915370"/>
                  <a:gd name="connsiteX14" fmla="*/ 198120 w 1437257"/>
                  <a:gd name="connsiteY14" fmla="*/ 1915370 h 1915370"/>
                  <a:gd name="connsiteX15" fmla="*/ 0 w 1437257"/>
                  <a:gd name="connsiteY15" fmla="*/ 1762970 h 1915370"/>
                  <a:gd name="connsiteX16" fmla="*/ 299720 w 1437257"/>
                  <a:gd name="connsiteY16" fmla="*/ 1397210 h 1915370"/>
                  <a:gd name="connsiteX17" fmla="*/ 406400 w 1437257"/>
                  <a:gd name="connsiteY17" fmla="*/ 447250 h 1915370"/>
                  <a:gd name="connsiteX18" fmla="*/ 304800 w 1437257"/>
                  <a:gd name="connsiteY18" fmla="*/ 533610 h 1915370"/>
                  <a:gd name="connsiteX19" fmla="*/ 213360 w 1437257"/>
                  <a:gd name="connsiteY19" fmla="*/ 838410 h 1915370"/>
                  <a:gd name="connsiteX20" fmla="*/ 0 w 1437257"/>
                  <a:gd name="connsiteY20" fmla="*/ 807930 h 1915370"/>
                  <a:gd name="connsiteX21" fmla="*/ 76200 w 1437257"/>
                  <a:gd name="connsiteY21" fmla="*/ 416770 h 1915370"/>
                  <a:gd name="connsiteX22" fmla="*/ 421640 w 1437257"/>
                  <a:gd name="connsiteY22" fmla="*/ 61170 h 1915370"/>
                  <a:gd name="connsiteX0" fmla="*/ 421640 w 1437257"/>
                  <a:gd name="connsiteY0" fmla="*/ 61170 h 1915370"/>
                  <a:gd name="connsiteX1" fmla="*/ 645160 w 1437257"/>
                  <a:gd name="connsiteY1" fmla="*/ 10370 h 1915370"/>
                  <a:gd name="connsiteX2" fmla="*/ 807720 w 1437257"/>
                  <a:gd name="connsiteY2" fmla="*/ 61170 h 1915370"/>
                  <a:gd name="connsiteX3" fmla="*/ 960120 w 1437257"/>
                  <a:gd name="connsiteY3" fmla="*/ 193250 h 1915370"/>
                  <a:gd name="connsiteX4" fmla="*/ 1158240 w 1437257"/>
                  <a:gd name="connsiteY4" fmla="*/ 589490 h 1915370"/>
                  <a:gd name="connsiteX5" fmla="*/ 1397000 w 1437257"/>
                  <a:gd name="connsiteY5" fmla="*/ 828250 h 1915370"/>
                  <a:gd name="connsiteX6" fmla="*/ 1254760 w 1437257"/>
                  <a:gd name="connsiteY6" fmla="*/ 975570 h 1915370"/>
                  <a:gd name="connsiteX7" fmla="*/ 1016635 w 1437257"/>
                  <a:gd name="connsiteY7" fmla="*/ 746970 h 1915370"/>
                  <a:gd name="connsiteX8" fmla="*/ 853440 w 1437257"/>
                  <a:gd name="connsiteY8" fmla="*/ 543770 h 1915370"/>
                  <a:gd name="connsiteX9" fmla="*/ 802640 w 1437257"/>
                  <a:gd name="connsiteY9" fmla="*/ 736810 h 1915370"/>
                  <a:gd name="connsiteX10" fmla="*/ 1178560 w 1437257"/>
                  <a:gd name="connsiteY10" fmla="*/ 1813770 h 1915370"/>
                  <a:gd name="connsiteX11" fmla="*/ 939800 w 1437257"/>
                  <a:gd name="connsiteY11" fmla="*/ 1895050 h 1915370"/>
                  <a:gd name="connsiteX12" fmla="*/ 624840 w 1437257"/>
                  <a:gd name="connsiteY12" fmla="*/ 1097490 h 1915370"/>
                  <a:gd name="connsiteX13" fmla="*/ 553720 w 1437257"/>
                  <a:gd name="connsiteY13" fmla="*/ 1458170 h 1915370"/>
                  <a:gd name="connsiteX14" fmla="*/ 198120 w 1437257"/>
                  <a:gd name="connsiteY14" fmla="*/ 1915370 h 1915370"/>
                  <a:gd name="connsiteX15" fmla="*/ 0 w 1437257"/>
                  <a:gd name="connsiteY15" fmla="*/ 1762970 h 1915370"/>
                  <a:gd name="connsiteX16" fmla="*/ 299720 w 1437257"/>
                  <a:gd name="connsiteY16" fmla="*/ 1397210 h 1915370"/>
                  <a:gd name="connsiteX17" fmla="*/ 406400 w 1437257"/>
                  <a:gd name="connsiteY17" fmla="*/ 447250 h 1915370"/>
                  <a:gd name="connsiteX18" fmla="*/ 304800 w 1437257"/>
                  <a:gd name="connsiteY18" fmla="*/ 533610 h 1915370"/>
                  <a:gd name="connsiteX19" fmla="*/ 213360 w 1437257"/>
                  <a:gd name="connsiteY19" fmla="*/ 838410 h 1915370"/>
                  <a:gd name="connsiteX20" fmla="*/ 0 w 1437257"/>
                  <a:gd name="connsiteY20" fmla="*/ 807930 h 1915370"/>
                  <a:gd name="connsiteX21" fmla="*/ 76200 w 1437257"/>
                  <a:gd name="connsiteY21" fmla="*/ 416770 h 1915370"/>
                  <a:gd name="connsiteX22" fmla="*/ 421640 w 1437257"/>
                  <a:gd name="connsiteY22" fmla="*/ 61170 h 1915370"/>
                  <a:gd name="connsiteX0" fmla="*/ 421640 w 1437257"/>
                  <a:gd name="connsiteY0" fmla="*/ 61170 h 1915370"/>
                  <a:gd name="connsiteX1" fmla="*/ 645160 w 1437257"/>
                  <a:gd name="connsiteY1" fmla="*/ 10370 h 1915370"/>
                  <a:gd name="connsiteX2" fmla="*/ 807720 w 1437257"/>
                  <a:gd name="connsiteY2" fmla="*/ 61170 h 1915370"/>
                  <a:gd name="connsiteX3" fmla="*/ 960120 w 1437257"/>
                  <a:gd name="connsiteY3" fmla="*/ 193250 h 1915370"/>
                  <a:gd name="connsiteX4" fmla="*/ 1158240 w 1437257"/>
                  <a:gd name="connsiteY4" fmla="*/ 589490 h 1915370"/>
                  <a:gd name="connsiteX5" fmla="*/ 1397000 w 1437257"/>
                  <a:gd name="connsiteY5" fmla="*/ 828250 h 1915370"/>
                  <a:gd name="connsiteX6" fmla="*/ 1254760 w 1437257"/>
                  <a:gd name="connsiteY6" fmla="*/ 975570 h 1915370"/>
                  <a:gd name="connsiteX7" fmla="*/ 965200 w 1437257"/>
                  <a:gd name="connsiteY7" fmla="*/ 737445 h 1915370"/>
                  <a:gd name="connsiteX8" fmla="*/ 853440 w 1437257"/>
                  <a:gd name="connsiteY8" fmla="*/ 543770 h 1915370"/>
                  <a:gd name="connsiteX9" fmla="*/ 802640 w 1437257"/>
                  <a:gd name="connsiteY9" fmla="*/ 736810 h 1915370"/>
                  <a:gd name="connsiteX10" fmla="*/ 1178560 w 1437257"/>
                  <a:gd name="connsiteY10" fmla="*/ 1813770 h 1915370"/>
                  <a:gd name="connsiteX11" fmla="*/ 939800 w 1437257"/>
                  <a:gd name="connsiteY11" fmla="*/ 1895050 h 1915370"/>
                  <a:gd name="connsiteX12" fmla="*/ 624840 w 1437257"/>
                  <a:gd name="connsiteY12" fmla="*/ 1097490 h 1915370"/>
                  <a:gd name="connsiteX13" fmla="*/ 553720 w 1437257"/>
                  <a:gd name="connsiteY13" fmla="*/ 1458170 h 1915370"/>
                  <a:gd name="connsiteX14" fmla="*/ 198120 w 1437257"/>
                  <a:gd name="connsiteY14" fmla="*/ 1915370 h 1915370"/>
                  <a:gd name="connsiteX15" fmla="*/ 0 w 1437257"/>
                  <a:gd name="connsiteY15" fmla="*/ 1762970 h 1915370"/>
                  <a:gd name="connsiteX16" fmla="*/ 299720 w 1437257"/>
                  <a:gd name="connsiteY16" fmla="*/ 1397210 h 1915370"/>
                  <a:gd name="connsiteX17" fmla="*/ 406400 w 1437257"/>
                  <a:gd name="connsiteY17" fmla="*/ 447250 h 1915370"/>
                  <a:gd name="connsiteX18" fmla="*/ 304800 w 1437257"/>
                  <a:gd name="connsiteY18" fmla="*/ 533610 h 1915370"/>
                  <a:gd name="connsiteX19" fmla="*/ 213360 w 1437257"/>
                  <a:gd name="connsiteY19" fmla="*/ 838410 h 1915370"/>
                  <a:gd name="connsiteX20" fmla="*/ 0 w 1437257"/>
                  <a:gd name="connsiteY20" fmla="*/ 807930 h 1915370"/>
                  <a:gd name="connsiteX21" fmla="*/ 76200 w 1437257"/>
                  <a:gd name="connsiteY21" fmla="*/ 416770 h 1915370"/>
                  <a:gd name="connsiteX22" fmla="*/ 421640 w 1437257"/>
                  <a:gd name="connsiteY22" fmla="*/ 61170 h 1915370"/>
                  <a:gd name="connsiteX0" fmla="*/ 421640 w 1437257"/>
                  <a:gd name="connsiteY0" fmla="*/ 61170 h 1953693"/>
                  <a:gd name="connsiteX1" fmla="*/ 645160 w 1437257"/>
                  <a:gd name="connsiteY1" fmla="*/ 10370 h 1953693"/>
                  <a:gd name="connsiteX2" fmla="*/ 807720 w 1437257"/>
                  <a:gd name="connsiteY2" fmla="*/ 61170 h 1953693"/>
                  <a:gd name="connsiteX3" fmla="*/ 960120 w 1437257"/>
                  <a:gd name="connsiteY3" fmla="*/ 193250 h 1953693"/>
                  <a:gd name="connsiteX4" fmla="*/ 1158240 w 1437257"/>
                  <a:gd name="connsiteY4" fmla="*/ 589490 h 1953693"/>
                  <a:gd name="connsiteX5" fmla="*/ 1397000 w 1437257"/>
                  <a:gd name="connsiteY5" fmla="*/ 828250 h 1953693"/>
                  <a:gd name="connsiteX6" fmla="*/ 1254760 w 1437257"/>
                  <a:gd name="connsiteY6" fmla="*/ 975570 h 1953693"/>
                  <a:gd name="connsiteX7" fmla="*/ 965200 w 1437257"/>
                  <a:gd name="connsiteY7" fmla="*/ 737445 h 1953693"/>
                  <a:gd name="connsiteX8" fmla="*/ 853440 w 1437257"/>
                  <a:gd name="connsiteY8" fmla="*/ 543770 h 1953693"/>
                  <a:gd name="connsiteX9" fmla="*/ 802640 w 1437257"/>
                  <a:gd name="connsiteY9" fmla="*/ 736810 h 1953693"/>
                  <a:gd name="connsiteX10" fmla="*/ 1178560 w 1437257"/>
                  <a:gd name="connsiteY10" fmla="*/ 1813770 h 1953693"/>
                  <a:gd name="connsiteX11" fmla="*/ 939800 w 1437257"/>
                  <a:gd name="connsiteY11" fmla="*/ 1895050 h 1953693"/>
                  <a:gd name="connsiteX12" fmla="*/ 624840 w 1437257"/>
                  <a:gd name="connsiteY12" fmla="*/ 1097490 h 1953693"/>
                  <a:gd name="connsiteX13" fmla="*/ 553720 w 1437257"/>
                  <a:gd name="connsiteY13" fmla="*/ 1458170 h 1953693"/>
                  <a:gd name="connsiteX14" fmla="*/ 198120 w 1437257"/>
                  <a:gd name="connsiteY14" fmla="*/ 1915370 h 1953693"/>
                  <a:gd name="connsiteX15" fmla="*/ 0 w 1437257"/>
                  <a:gd name="connsiteY15" fmla="*/ 1762970 h 1953693"/>
                  <a:gd name="connsiteX16" fmla="*/ 299720 w 1437257"/>
                  <a:gd name="connsiteY16" fmla="*/ 1397210 h 1953693"/>
                  <a:gd name="connsiteX17" fmla="*/ 406400 w 1437257"/>
                  <a:gd name="connsiteY17" fmla="*/ 447250 h 1953693"/>
                  <a:gd name="connsiteX18" fmla="*/ 304800 w 1437257"/>
                  <a:gd name="connsiteY18" fmla="*/ 533610 h 1953693"/>
                  <a:gd name="connsiteX19" fmla="*/ 213360 w 1437257"/>
                  <a:gd name="connsiteY19" fmla="*/ 838410 h 1953693"/>
                  <a:gd name="connsiteX20" fmla="*/ 0 w 1437257"/>
                  <a:gd name="connsiteY20" fmla="*/ 807930 h 1953693"/>
                  <a:gd name="connsiteX21" fmla="*/ 76200 w 1437257"/>
                  <a:gd name="connsiteY21" fmla="*/ 416770 h 1953693"/>
                  <a:gd name="connsiteX22" fmla="*/ 421640 w 1437257"/>
                  <a:gd name="connsiteY22" fmla="*/ 61170 h 1953693"/>
                  <a:gd name="connsiteX0" fmla="*/ 421640 w 1437257"/>
                  <a:gd name="connsiteY0" fmla="*/ 61170 h 1954031"/>
                  <a:gd name="connsiteX1" fmla="*/ 645160 w 1437257"/>
                  <a:gd name="connsiteY1" fmla="*/ 10370 h 1954031"/>
                  <a:gd name="connsiteX2" fmla="*/ 807720 w 1437257"/>
                  <a:gd name="connsiteY2" fmla="*/ 61170 h 1954031"/>
                  <a:gd name="connsiteX3" fmla="*/ 960120 w 1437257"/>
                  <a:gd name="connsiteY3" fmla="*/ 193250 h 1954031"/>
                  <a:gd name="connsiteX4" fmla="*/ 1158240 w 1437257"/>
                  <a:gd name="connsiteY4" fmla="*/ 589490 h 1954031"/>
                  <a:gd name="connsiteX5" fmla="*/ 1397000 w 1437257"/>
                  <a:gd name="connsiteY5" fmla="*/ 828250 h 1954031"/>
                  <a:gd name="connsiteX6" fmla="*/ 1254760 w 1437257"/>
                  <a:gd name="connsiteY6" fmla="*/ 975570 h 1954031"/>
                  <a:gd name="connsiteX7" fmla="*/ 965200 w 1437257"/>
                  <a:gd name="connsiteY7" fmla="*/ 737445 h 1954031"/>
                  <a:gd name="connsiteX8" fmla="*/ 853440 w 1437257"/>
                  <a:gd name="connsiteY8" fmla="*/ 543770 h 1954031"/>
                  <a:gd name="connsiteX9" fmla="*/ 802640 w 1437257"/>
                  <a:gd name="connsiteY9" fmla="*/ 736810 h 1954031"/>
                  <a:gd name="connsiteX10" fmla="*/ 1167130 w 1437257"/>
                  <a:gd name="connsiteY10" fmla="*/ 1815675 h 1954031"/>
                  <a:gd name="connsiteX11" fmla="*/ 939800 w 1437257"/>
                  <a:gd name="connsiteY11" fmla="*/ 1895050 h 1954031"/>
                  <a:gd name="connsiteX12" fmla="*/ 624840 w 1437257"/>
                  <a:gd name="connsiteY12" fmla="*/ 1097490 h 1954031"/>
                  <a:gd name="connsiteX13" fmla="*/ 553720 w 1437257"/>
                  <a:gd name="connsiteY13" fmla="*/ 1458170 h 1954031"/>
                  <a:gd name="connsiteX14" fmla="*/ 198120 w 1437257"/>
                  <a:gd name="connsiteY14" fmla="*/ 1915370 h 1954031"/>
                  <a:gd name="connsiteX15" fmla="*/ 0 w 1437257"/>
                  <a:gd name="connsiteY15" fmla="*/ 1762970 h 1954031"/>
                  <a:gd name="connsiteX16" fmla="*/ 299720 w 1437257"/>
                  <a:gd name="connsiteY16" fmla="*/ 1397210 h 1954031"/>
                  <a:gd name="connsiteX17" fmla="*/ 406400 w 1437257"/>
                  <a:gd name="connsiteY17" fmla="*/ 447250 h 1954031"/>
                  <a:gd name="connsiteX18" fmla="*/ 304800 w 1437257"/>
                  <a:gd name="connsiteY18" fmla="*/ 533610 h 1954031"/>
                  <a:gd name="connsiteX19" fmla="*/ 213360 w 1437257"/>
                  <a:gd name="connsiteY19" fmla="*/ 838410 h 1954031"/>
                  <a:gd name="connsiteX20" fmla="*/ 0 w 1437257"/>
                  <a:gd name="connsiteY20" fmla="*/ 807930 h 1954031"/>
                  <a:gd name="connsiteX21" fmla="*/ 76200 w 1437257"/>
                  <a:gd name="connsiteY21" fmla="*/ 416770 h 1954031"/>
                  <a:gd name="connsiteX22" fmla="*/ 421640 w 1437257"/>
                  <a:gd name="connsiteY22" fmla="*/ 61170 h 1954031"/>
                  <a:gd name="connsiteX0" fmla="*/ 421640 w 1437257"/>
                  <a:gd name="connsiteY0" fmla="*/ 61170 h 1971816"/>
                  <a:gd name="connsiteX1" fmla="*/ 645160 w 1437257"/>
                  <a:gd name="connsiteY1" fmla="*/ 10370 h 1971816"/>
                  <a:gd name="connsiteX2" fmla="*/ 807720 w 1437257"/>
                  <a:gd name="connsiteY2" fmla="*/ 61170 h 1971816"/>
                  <a:gd name="connsiteX3" fmla="*/ 960120 w 1437257"/>
                  <a:gd name="connsiteY3" fmla="*/ 193250 h 1971816"/>
                  <a:gd name="connsiteX4" fmla="*/ 1158240 w 1437257"/>
                  <a:gd name="connsiteY4" fmla="*/ 589490 h 1971816"/>
                  <a:gd name="connsiteX5" fmla="*/ 1397000 w 1437257"/>
                  <a:gd name="connsiteY5" fmla="*/ 828250 h 1971816"/>
                  <a:gd name="connsiteX6" fmla="*/ 1254760 w 1437257"/>
                  <a:gd name="connsiteY6" fmla="*/ 975570 h 1971816"/>
                  <a:gd name="connsiteX7" fmla="*/ 965200 w 1437257"/>
                  <a:gd name="connsiteY7" fmla="*/ 737445 h 1971816"/>
                  <a:gd name="connsiteX8" fmla="*/ 853440 w 1437257"/>
                  <a:gd name="connsiteY8" fmla="*/ 543770 h 1971816"/>
                  <a:gd name="connsiteX9" fmla="*/ 802640 w 1437257"/>
                  <a:gd name="connsiteY9" fmla="*/ 736810 h 1971816"/>
                  <a:gd name="connsiteX10" fmla="*/ 1167130 w 1437257"/>
                  <a:gd name="connsiteY10" fmla="*/ 1815675 h 1971816"/>
                  <a:gd name="connsiteX11" fmla="*/ 939800 w 1437257"/>
                  <a:gd name="connsiteY11" fmla="*/ 1895050 h 1971816"/>
                  <a:gd name="connsiteX12" fmla="*/ 624840 w 1437257"/>
                  <a:gd name="connsiteY12" fmla="*/ 1097490 h 1971816"/>
                  <a:gd name="connsiteX13" fmla="*/ 553720 w 1437257"/>
                  <a:gd name="connsiteY13" fmla="*/ 1458170 h 1971816"/>
                  <a:gd name="connsiteX14" fmla="*/ 198120 w 1437257"/>
                  <a:gd name="connsiteY14" fmla="*/ 1915370 h 1971816"/>
                  <a:gd name="connsiteX15" fmla="*/ 0 w 1437257"/>
                  <a:gd name="connsiteY15" fmla="*/ 1762970 h 1971816"/>
                  <a:gd name="connsiteX16" fmla="*/ 299720 w 1437257"/>
                  <a:gd name="connsiteY16" fmla="*/ 1397210 h 1971816"/>
                  <a:gd name="connsiteX17" fmla="*/ 406400 w 1437257"/>
                  <a:gd name="connsiteY17" fmla="*/ 447250 h 1971816"/>
                  <a:gd name="connsiteX18" fmla="*/ 304800 w 1437257"/>
                  <a:gd name="connsiteY18" fmla="*/ 533610 h 1971816"/>
                  <a:gd name="connsiteX19" fmla="*/ 213360 w 1437257"/>
                  <a:gd name="connsiteY19" fmla="*/ 838410 h 1971816"/>
                  <a:gd name="connsiteX20" fmla="*/ 0 w 1437257"/>
                  <a:gd name="connsiteY20" fmla="*/ 807930 h 1971816"/>
                  <a:gd name="connsiteX21" fmla="*/ 76200 w 1437257"/>
                  <a:gd name="connsiteY21" fmla="*/ 416770 h 1971816"/>
                  <a:gd name="connsiteX22" fmla="*/ 421640 w 1437257"/>
                  <a:gd name="connsiteY22" fmla="*/ 61170 h 1971816"/>
                  <a:gd name="connsiteX0" fmla="*/ 421640 w 1437257"/>
                  <a:gd name="connsiteY0" fmla="*/ 61170 h 1971816"/>
                  <a:gd name="connsiteX1" fmla="*/ 645160 w 1437257"/>
                  <a:gd name="connsiteY1" fmla="*/ 10370 h 1971816"/>
                  <a:gd name="connsiteX2" fmla="*/ 807720 w 1437257"/>
                  <a:gd name="connsiteY2" fmla="*/ 61170 h 1971816"/>
                  <a:gd name="connsiteX3" fmla="*/ 960120 w 1437257"/>
                  <a:gd name="connsiteY3" fmla="*/ 193250 h 1971816"/>
                  <a:gd name="connsiteX4" fmla="*/ 1158240 w 1437257"/>
                  <a:gd name="connsiteY4" fmla="*/ 589490 h 1971816"/>
                  <a:gd name="connsiteX5" fmla="*/ 1397000 w 1437257"/>
                  <a:gd name="connsiteY5" fmla="*/ 828250 h 1971816"/>
                  <a:gd name="connsiteX6" fmla="*/ 1254760 w 1437257"/>
                  <a:gd name="connsiteY6" fmla="*/ 975570 h 1971816"/>
                  <a:gd name="connsiteX7" fmla="*/ 965200 w 1437257"/>
                  <a:gd name="connsiteY7" fmla="*/ 737445 h 1971816"/>
                  <a:gd name="connsiteX8" fmla="*/ 853440 w 1437257"/>
                  <a:gd name="connsiteY8" fmla="*/ 543770 h 1971816"/>
                  <a:gd name="connsiteX9" fmla="*/ 802640 w 1437257"/>
                  <a:gd name="connsiteY9" fmla="*/ 736810 h 1971816"/>
                  <a:gd name="connsiteX10" fmla="*/ 1167130 w 1437257"/>
                  <a:gd name="connsiteY10" fmla="*/ 1815675 h 1971816"/>
                  <a:gd name="connsiteX11" fmla="*/ 939800 w 1437257"/>
                  <a:gd name="connsiteY11" fmla="*/ 1895050 h 1971816"/>
                  <a:gd name="connsiteX12" fmla="*/ 624840 w 1437257"/>
                  <a:gd name="connsiteY12" fmla="*/ 1097490 h 1971816"/>
                  <a:gd name="connsiteX13" fmla="*/ 553720 w 1437257"/>
                  <a:gd name="connsiteY13" fmla="*/ 1458170 h 1971816"/>
                  <a:gd name="connsiteX14" fmla="*/ 198120 w 1437257"/>
                  <a:gd name="connsiteY14" fmla="*/ 1915370 h 1971816"/>
                  <a:gd name="connsiteX15" fmla="*/ 0 w 1437257"/>
                  <a:gd name="connsiteY15" fmla="*/ 1762970 h 1971816"/>
                  <a:gd name="connsiteX16" fmla="*/ 299720 w 1437257"/>
                  <a:gd name="connsiteY16" fmla="*/ 1397210 h 1971816"/>
                  <a:gd name="connsiteX17" fmla="*/ 406400 w 1437257"/>
                  <a:gd name="connsiteY17" fmla="*/ 447250 h 1971816"/>
                  <a:gd name="connsiteX18" fmla="*/ 304800 w 1437257"/>
                  <a:gd name="connsiteY18" fmla="*/ 533610 h 1971816"/>
                  <a:gd name="connsiteX19" fmla="*/ 213360 w 1437257"/>
                  <a:gd name="connsiteY19" fmla="*/ 838410 h 1971816"/>
                  <a:gd name="connsiteX20" fmla="*/ 0 w 1437257"/>
                  <a:gd name="connsiteY20" fmla="*/ 807930 h 1971816"/>
                  <a:gd name="connsiteX21" fmla="*/ 76200 w 1437257"/>
                  <a:gd name="connsiteY21" fmla="*/ 416770 h 1971816"/>
                  <a:gd name="connsiteX22" fmla="*/ 421640 w 1437257"/>
                  <a:gd name="connsiteY22" fmla="*/ 61170 h 1971816"/>
                  <a:gd name="connsiteX0" fmla="*/ 445132 w 1460749"/>
                  <a:gd name="connsiteY0" fmla="*/ 61170 h 1971816"/>
                  <a:gd name="connsiteX1" fmla="*/ 668652 w 1460749"/>
                  <a:gd name="connsiteY1" fmla="*/ 10370 h 1971816"/>
                  <a:gd name="connsiteX2" fmla="*/ 831212 w 1460749"/>
                  <a:gd name="connsiteY2" fmla="*/ 61170 h 1971816"/>
                  <a:gd name="connsiteX3" fmla="*/ 983612 w 1460749"/>
                  <a:gd name="connsiteY3" fmla="*/ 193250 h 1971816"/>
                  <a:gd name="connsiteX4" fmla="*/ 1181732 w 1460749"/>
                  <a:gd name="connsiteY4" fmla="*/ 589490 h 1971816"/>
                  <a:gd name="connsiteX5" fmla="*/ 1420492 w 1460749"/>
                  <a:gd name="connsiteY5" fmla="*/ 828250 h 1971816"/>
                  <a:gd name="connsiteX6" fmla="*/ 1278252 w 1460749"/>
                  <a:gd name="connsiteY6" fmla="*/ 975570 h 1971816"/>
                  <a:gd name="connsiteX7" fmla="*/ 988692 w 1460749"/>
                  <a:gd name="connsiteY7" fmla="*/ 737445 h 1971816"/>
                  <a:gd name="connsiteX8" fmla="*/ 876932 w 1460749"/>
                  <a:gd name="connsiteY8" fmla="*/ 543770 h 1971816"/>
                  <a:gd name="connsiteX9" fmla="*/ 826132 w 1460749"/>
                  <a:gd name="connsiteY9" fmla="*/ 736810 h 1971816"/>
                  <a:gd name="connsiteX10" fmla="*/ 1190622 w 1460749"/>
                  <a:gd name="connsiteY10" fmla="*/ 1815675 h 1971816"/>
                  <a:gd name="connsiteX11" fmla="*/ 963292 w 1460749"/>
                  <a:gd name="connsiteY11" fmla="*/ 1895050 h 1971816"/>
                  <a:gd name="connsiteX12" fmla="*/ 648332 w 1460749"/>
                  <a:gd name="connsiteY12" fmla="*/ 1097490 h 1971816"/>
                  <a:gd name="connsiteX13" fmla="*/ 577212 w 1460749"/>
                  <a:gd name="connsiteY13" fmla="*/ 1458170 h 1971816"/>
                  <a:gd name="connsiteX14" fmla="*/ 221612 w 1460749"/>
                  <a:gd name="connsiteY14" fmla="*/ 1915370 h 1971816"/>
                  <a:gd name="connsiteX15" fmla="*/ 23492 w 1460749"/>
                  <a:gd name="connsiteY15" fmla="*/ 1762970 h 1971816"/>
                  <a:gd name="connsiteX16" fmla="*/ 323212 w 1460749"/>
                  <a:gd name="connsiteY16" fmla="*/ 1397210 h 1971816"/>
                  <a:gd name="connsiteX17" fmla="*/ 429892 w 1460749"/>
                  <a:gd name="connsiteY17" fmla="*/ 447250 h 1971816"/>
                  <a:gd name="connsiteX18" fmla="*/ 328292 w 1460749"/>
                  <a:gd name="connsiteY18" fmla="*/ 533610 h 1971816"/>
                  <a:gd name="connsiteX19" fmla="*/ 236852 w 1460749"/>
                  <a:gd name="connsiteY19" fmla="*/ 838410 h 1971816"/>
                  <a:gd name="connsiteX20" fmla="*/ 23492 w 1460749"/>
                  <a:gd name="connsiteY20" fmla="*/ 807930 h 1971816"/>
                  <a:gd name="connsiteX21" fmla="*/ 99692 w 1460749"/>
                  <a:gd name="connsiteY21" fmla="*/ 416770 h 1971816"/>
                  <a:gd name="connsiteX22" fmla="*/ 445132 w 1460749"/>
                  <a:gd name="connsiteY22" fmla="*/ 61170 h 1971816"/>
                  <a:gd name="connsiteX0" fmla="*/ 450570 w 1466187"/>
                  <a:gd name="connsiteY0" fmla="*/ 61170 h 1971816"/>
                  <a:gd name="connsiteX1" fmla="*/ 674090 w 1466187"/>
                  <a:gd name="connsiteY1" fmla="*/ 10370 h 1971816"/>
                  <a:gd name="connsiteX2" fmla="*/ 836650 w 1466187"/>
                  <a:gd name="connsiteY2" fmla="*/ 61170 h 1971816"/>
                  <a:gd name="connsiteX3" fmla="*/ 989050 w 1466187"/>
                  <a:gd name="connsiteY3" fmla="*/ 193250 h 1971816"/>
                  <a:gd name="connsiteX4" fmla="*/ 1187170 w 1466187"/>
                  <a:gd name="connsiteY4" fmla="*/ 589490 h 1971816"/>
                  <a:gd name="connsiteX5" fmla="*/ 1425930 w 1466187"/>
                  <a:gd name="connsiteY5" fmla="*/ 828250 h 1971816"/>
                  <a:gd name="connsiteX6" fmla="*/ 1283690 w 1466187"/>
                  <a:gd name="connsiteY6" fmla="*/ 975570 h 1971816"/>
                  <a:gd name="connsiteX7" fmla="*/ 994130 w 1466187"/>
                  <a:gd name="connsiteY7" fmla="*/ 737445 h 1971816"/>
                  <a:gd name="connsiteX8" fmla="*/ 882370 w 1466187"/>
                  <a:gd name="connsiteY8" fmla="*/ 543770 h 1971816"/>
                  <a:gd name="connsiteX9" fmla="*/ 831570 w 1466187"/>
                  <a:gd name="connsiteY9" fmla="*/ 736810 h 1971816"/>
                  <a:gd name="connsiteX10" fmla="*/ 1196060 w 1466187"/>
                  <a:gd name="connsiteY10" fmla="*/ 1815675 h 1971816"/>
                  <a:gd name="connsiteX11" fmla="*/ 968730 w 1466187"/>
                  <a:gd name="connsiteY11" fmla="*/ 1895050 h 1971816"/>
                  <a:gd name="connsiteX12" fmla="*/ 653770 w 1466187"/>
                  <a:gd name="connsiteY12" fmla="*/ 1097490 h 1971816"/>
                  <a:gd name="connsiteX13" fmla="*/ 582650 w 1466187"/>
                  <a:gd name="connsiteY13" fmla="*/ 1458170 h 1971816"/>
                  <a:gd name="connsiteX14" fmla="*/ 181330 w 1466187"/>
                  <a:gd name="connsiteY14" fmla="*/ 1871555 h 1971816"/>
                  <a:gd name="connsiteX15" fmla="*/ 28930 w 1466187"/>
                  <a:gd name="connsiteY15" fmla="*/ 1762970 h 1971816"/>
                  <a:gd name="connsiteX16" fmla="*/ 328650 w 1466187"/>
                  <a:gd name="connsiteY16" fmla="*/ 1397210 h 1971816"/>
                  <a:gd name="connsiteX17" fmla="*/ 435330 w 1466187"/>
                  <a:gd name="connsiteY17" fmla="*/ 447250 h 1971816"/>
                  <a:gd name="connsiteX18" fmla="*/ 333730 w 1466187"/>
                  <a:gd name="connsiteY18" fmla="*/ 533610 h 1971816"/>
                  <a:gd name="connsiteX19" fmla="*/ 242290 w 1466187"/>
                  <a:gd name="connsiteY19" fmla="*/ 838410 h 1971816"/>
                  <a:gd name="connsiteX20" fmla="*/ 28930 w 1466187"/>
                  <a:gd name="connsiteY20" fmla="*/ 807930 h 1971816"/>
                  <a:gd name="connsiteX21" fmla="*/ 105130 w 1466187"/>
                  <a:gd name="connsiteY21" fmla="*/ 416770 h 1971816"/>
                  <a:gd name="connsiteX22" fmla="*/ 450570 w 1466187"/>
                  <a:gd name="connsiteY22" fmla="*/ 61170 h 1971816"/>
                  <a:gd name="connsiteX0" fmla="*/ 445706 w 1461323"/>
                  <a:gd name="connsiteY0" fmla="*/ 61170 h 1971816"/>
                  <a:gd name="connsiteX1" fmla="*/ 669226 w 1461323"/>
                  <a:gd name="connsiteY1" fmla="*/ 10370 h 1971816"/>
                  <a:gd name="connsiteX2" fmla="*/ 831786 w 1461323"/>
                  <a:gd name="connsiteY2" fmla="*/ 61170 h 1971816"/>
                  <a:gd name="connsiteX3" fmla="*/ 984186 w 1461323"/>
                  <a:gd name="connsiteY3" fmla="*/ 193250 h 1971816"/>
                  <a:gd name="connsiteX4" fmla="*/ 1182306 w 1461323"/>
                  <a:gd name="connsiteY4" fmla="*/ 589490 h 1971816"/>
                  <a:gd name="connsiteX5" fmla="*/ 1421066 w 1461323"/>
                  <a:gd name="connsiteY5" fmla="*/ 828250 h 1971816"/>
                  <a:gd name="connsiteX6" fmla="*/ 1278826 w 1461323"/>
                  <a:gd name="connsiteY6" fmla="*/ 975570 h 1971816"/>
                  <a:gd name="connsiteX7" fmla="*/ 989266 w 1461323"/>
                  <a:gd name="connsiteY7" fmla="*/ 737445 h 1971816"/>
                  <a:gd name="connsiteX8" fmla="*/ 877506 w 1461323"/>
                  <a:gd name="connsiteY8" fmla="*/ 543770 h 1971816"/>
                  <a:gd name="connsiteX9" fmla="*/ 826706 w 1461323"/>
                  <a:gd name="connsiteY9" fmla="*/ 736810 h 1971816"/>
                  <a:gd name="connsiteX10" fmla="*/ 1191196 w 1461323"/>
                  <a:gd name="connsiteY10" fmla="*/ 1815675 h 1971816"/>
                  <a:gd name="connsiteX11" fmla="*/ 963866 w 1461323"/>
                  <a:gd name="connsiteY11" fmla="*/ 1895050 h 1971816"/>
                  <a:gd name="connsiteX12" fmla="*/ 648906 w 1461323"/>
                  <a:gd name="connsiteY12" fmla="*/ 1097490 h 1971816"/>
                  <a:gd name="connsiteX13" fmla="*/ 577786 w 1461323"/>
                  <a:gd name="connsiteY13" fmla="*/ 1458170 h 1971816"/>
                  <a:gd name="connsiteX14" fmla="*/ 216471 w 1461323"/>
                  <a:gd name="connsiteY14" fmla="*/ 1924895 h 1971816"/>
                  <a:gd name="connsiteX15" fmla="*/ 24066 w 1461323"/>
                  <a:gd name="connsiteY15" fmla="*/ 1762970 h 1971816"/>
                  <a:gd name="connsiteX16" fmla="*/ 323786 w 1461323"/>
                  <a:gd name="connsiteY16" fmla="*/ 1397210 h 1971816"/>
                  <a:gd name="connsiteX17" fmla="*/ 430466 w 1461323"/>
                  <a:gd name="connsiteY17" fmla="*/ 447250 h 1971816"/>
                  <a:gd name="connsiteX18" fmla="*/ 328866 w 1461323"/>
                  <a:gd name="connsiteY18" fmla="*/ 533610 h 1971816"/>
                  <a:gd name="connsiteX19" fmla="*/ 237426 w 1461323"/>
                  <a:gd name="connsiteY19" fmla="*/ 838410 h 1971816"/>
                  <a:gd name="connsiteX20" fmla="*/ 24066 w 1461323"/>
                  <a:gd name="connsiteY20" fmla="*/ 807930 h 1971816"/>
                  <a:gd name="connsiteX21" fmla="*/ 100266 w 1461323"/>
                  <a:gd name="connsiteY21" fmla="*/ 416770 h 1971816"/>
                  <a:gd name="connsiteX22" fmla="*/ 445706 w 1461323"/>
                  <a:gd name="connsiteY22" fmla="*/ 61170 h 1971816"/>
                  <a:gd name="connsiteX0" fmla="*/ 421640 w 1437257"/>
                  <a:gd name="connsiteY0" fmla="*/ 61170 h 1980190"/>
                  <a:gd name="connsiteX1" fmla="*/ 645160 w 1437257"/>
                  <a:gd name="connsiteY1" fmla="*/ 10370 h 1980190"/>
                  <a:gd name="connsiteX2" fmla="*/ 807720 w 1437257"/>
                  <a:gd name="connsiteY2" fmla="*/ 61170 h 1980190"/>
                  <a:gd name="connsiteX3" fmla="*/ 960120 w 1437257"/>
                  <a:gd name="connsiteY3" fmla="*/ 193250 h 1980190"/>
                  <a:gd name="connsiteX4" fmla="*/ 1158240 w 1437257"/>
                  <a:gd name="connsiteY4" fmla="*/ 589490 h 1980190"/>
                  <a:gd name="connsiteX5" fmla="*/ 1397000 w 1437257"/>
                  <a:gd name="connsiteY5" fmla="*/ 828250 h 1980190"/>
                  <a:gd name="connsiteX6" fmla="*/ 1254760 w 1437257"/>
                  <a:gd name="connsiteY6" fmla="*/ 975570 h 1980190"/>
                  <a:gd name="connsiteX7" fmla="*/ 965200 w 1437257"/>
                  <a:gd name="connsiteY7" fmla="*/ 737445 h 1980190"/>
                  <a:gd name="connsiteX8" fmla="*/ 853440 w 1437257"/>
                  <a:gd name="connsiteY8" fmla="*/ 543770 h 1980190"/>
                  <a:gd name="connsiteX9" fmla="*/ 802640 w 1437257"/>
                  <a:gd name="connsiteY9" fmla="*/ 736810 h 1980190"/>
                  <a:gd name="connsiteX10" fmla="*/ 1167130 w 1437257"/>
                  <a:gd name="connsiteY10" fmla="*/ 1815675 h 1980190"/>
                  <a:gd name="connsiteX11" fmla="*/ 939800 w 1437257"/>
                  <a:gd name="connsiteY11" fmla="*/ 1895050 h 1980190"/>
                  <a:gd name="connsiteX12" fmla="*/ 624840 w 1437257"/>
                  <a:gd name="connsiteY12" fmla="*/ 1097490 h 1980190"/>
                  <a:gd name="connsiteX13" fmla="*/ 553720 w 1437257"/>
                  <a:gd name="connsiteY13" fmla="*/ 1458170 h 1980190"/>
                  <a:gd name="connsiteX14" fmla="*/ 192405 w 1437257"/>
                  <a:gd name="connsiteY14" fmla="*/ 1924895 h 1980190"/>
                  <a:gd name="connsiteX15" fmla="*/ 34290 w 1437257"/>
                  <a:gd name="connsiteY15" fmla="*/ 1801070 h 1980190"/>
                  <a:gd name="connsiteX16" fmla="*/ 299720 w 1437257"/>
                  <a:gd name="connsiteY16" fmla="*/ 1397210 h 1980190"/>
                  <a:gd name="connsiteX17" fmla="*/ 406400 w 1437257"/>
                  <a:gd name="connsiteY17" fmla="*/ 447250 h 1980190"/>
                  <a:gd name="connsiteX18" fmla="*/ 304800 w 1437257"/>
                  <a:gd name="connsiteY18" fmla="*/ 533610 h 1980190"/>
                  <a:gd name="connsiteX19" fmla="*/ 213360 w 1437257"/>
                  <a:gd name="connsiteY19" fmla="*/ 838410 h 1980190"/>
                  <a:gd name="connsiteX20" fmla="*/ 0 w 1437257"/>
                  <a:gd name="connsiteY20" fmla="*/ 807930 h 1980190"/>
                  <a:gd name="connsiteX21" fmla="*/ 76200 w 1437257"/>
                  <a:gd name="connsiteY21" fmla="*/ 416770 h 1980190"/>
                  <a:gd name="connsiteX22" fmla="*/ 421640 w 1437257"/>
                  <a:gd name="connsiteY22" fmla="*/ 61170 h 1980190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328927 w 1466464"/>
                  <a:gd name="connsiteY16" fmla="*/ 1397210 h 1972324"/>
                  <a:gd name="connsiteX17" fmla="*/ 435607 w 1466464"/>
                  <a:gd name="connsiteY17" fmla="*/ 447250 h 1972324"/>
                  <a:gd name="connsiteX18" fmla="*/ 334007 w 1466464"/>
                  <a:gd name="connsiteY18" fmla="*/ 533610 h 1972324"/>
                  <a:gd name="connsiteX19" fmla="*/ 242567 w 1466464"/>
                  <a:gd name="connsiteY19" fmla="*/ 838410 h 1972324"/>
                  <a:gd name="connsiteX20" fmla="*/ 29207 w 1466464"/>
                  <a:gd name="connsiteY20" fmla="*/ 807930 h 1972324"/>
                  <a:gd name="connsiteX21" fmla="*/ 105407 w 1466464"/>
                  <a:gd name="connsiteY21" fmla="*/ 416770 h 1972324"/>
                  <a:gd name="connsiteX22" fmla="*/ 450847 w 1466464"/>
                  <a:gd name="connsiteY22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85112 w 1466464"/>
                  <a:gd name="connsiteY16" fmla="*/ 1414355 h 1972324"/>
                  <a:gd name="connsiteX17" fmla="*/ 435607 w 1466464"/>
                  <a:gd name="connsiteY17" fmla="*/ 447250 h 1972324"/>
                  <a:gd name="connsiteX18" fmla="*/ 334007 w 1466464"/>
                  <a:gd name="connsiteY18" fmla="*/ 533610 h 1972324"/>
                  <a:gd name="connsiteX19" fmla="*/ 242567 w 1466464"/>
                  <a:gd name="connsiteY19" fmla="*/ 838410 h 1972324"/>
                  <a:gd name="connsiteX20" fmla="*/ 29207 w 1466464"/>
                  <a:gd name="connsiteY20" fmla="*/ 807930 h 1972324"/>
                  <a:gd name="connsiteX21" fmla="*/ 105407 w 1466464"/>
                  <a:gd name="connsiteY21" fmla="*/ 416770 h 1972324"/>
                  <a:gd name="connsiteX22" fmla="*/ 450847 w 1466464"/>
                  <a:gd name="connsiteY22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473707 w 1466464"/>
                  <a:gd name="connsiteY16" fmla="*/ 1410545 h 1972324"/>
                  <a:gd name="connsiteX17" fmla="*/ 435607 w 1466464"/>
                  <a:gd name="connsiteY17" fmla="*/ 447250 h 1972324"/>
                  <a:gd name="connsiteX18" fmla="*/ 334007 w 1466464"/>
                  <a:gd name="connsiteY18" fmla="*/ 533610 h 1972324"/>
                  <a:gd name="connsiteX19" fmla="*/ 242567 w 1466464"/>
                  <a:gd name="connsiteY19" fmla="*/ 838410 h 1972324"/>
                  <a:gd name="connsiteX20" fmla="*/ 29207 w 1466464"/>
                  <a:gd name="connsiteY20" fmla="*/ 807930 h 1972324"/>
                  <a:gd name="connsiteX21" fmla="*/ 105407 w 1466464"/>
                  <a:gd name="connsiteY21" fmla="*/ 416770 h 1972324"/>
                  <a:gd name="connsiteX22" fmla="*/ 450847 w 1466464"/>
                  <a:gd name="connsiteY22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60347 w 1466464"/>
                  <a:gd name="connsiteY16" fmla="*/ 1385780 h 1972324"/>
                  <a:gd name="connsiteX17" fmla="*/ 435607 w 1466464"/>
                  <a:gd name="connsiteY17" fmla="*/ 447250 h 1972324"/>
                  <a:gd name="connsiteX18" fmla="*/ 334007 w 1466464"/>
                  <a:gd name="connsiteY18" fmla="*/ 533610 h 1972324"/>
                  <a:gd name="connsiteX19" fmla="*/ 242567 w 1466464"/>
                  <a:gd name="connsiteY19" fmla="*/ 838410 h 1972324"/>
                  <a:gd name="connsiteX20" fmla="*/ 29207 w 1466464"/>
                  <a:gd name="connsiteY20" fmla="*/ 807930 h 1972324"/>
                  <a:gd name="connsiteX21" fmla="*/ 105407 w 1466464"/>
                  <a:gd name="connsiteY21" fmla="*/ 416770 h 1972324"/>
                  <a:gd name="connsiteX22" fmla="*/ 450847 w 1466464"/>
                  <a:gd name="connsiteY22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98447 w 1466464"/>
                  <a:gd name="connsiteY16" fmla="*/ 1387685 h 1972324"/>
                  <a:gd name="connsiteX17" fmla="*/ 435607 w 1466464"/>
                  <a:gd name="connsiteY17" fmla="*/ 447250 h 1972324"/>
                  <a:gd name="connsiteX18" fmla="*/ 334007 w 1466464"/>
                  <a:gd name="connsiteY18" fmla="*/ 533610 h 1972324"/>
                  <a:gd name="connsiteX19" fmla="*/ 242567 w 1466464"/>
                  <a:gd name="connsiteY19" fmla="*/ 838410 h 1972324"/>
                  <a:gd name="connsiteX20" fmla="*/ 29207 w 1466464"/>
                  <a:gd name="connsiteY20" fmla="*/ 807930 h 1972324"/>
                  <a:gd name="connsiteX21" fmla="*/ 105407 w 1466464"/>
                  <a:gd name="connsiteY21" fmla="*/ 416770 h 1972324"/>
                  <a:gd name="connsiteX22" fmla="*/ 450847 w 1466464"/>
                  <a:gd name="connsiteY22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98447 w 1466464"/>
                  <a:gd name="connsiteY16" fmla="*/ 1387685 h 1972324"/>
                  <a:gd name="connsiteX17" fmla="*/ 338452 w 1466464"/>
                  <a:gd name="connsiteY17" fmla="*/ 1006685 h 1972324"/>
                  <a:gd name="connsiteX18" fmla="*/ 435607 w 1466464"/>
                  <a:gd name="connsiteY18" fmla="*/ 447250 h 1972324"/>
                  <a:gd name="connsiteX19" fmla="*/ 334007 w 1466464"/>
                  <a:gd name="connsiteY19" fmla="*/ 533610 h 1972324"/>
                  <a:gd name="connsiteX20" fmla="*/ 242567 w 1466464"/>
                  <a:gd name="connsiteY20" fmla="*/ 838410 h 1972324"/>
                  <a:gd name="connsiteX21" fmla="*/ 29207 w 1466464"/>
                  <a:gd name="connsiteY21" fmla="*/ 807930 h 1972324"/>
                  <a:gd name="connsiteX22" fmla="*/ 105407 w 1466464"/>
                  <a:gd name="connsiteY22" fmla="*/ 416770 h 1972324"/>
                  <a:gd name="connsiteX23" fmla="*/ 450847 w 1466464"/>
                  <a:gd name="connsiteY23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98447 w 1466464"/>
                  <a:gd name="connsiteY16" fmla="*/ 1387685 h 1972324"/>
                  <a:gd name="connsiteX17" fmla="*/ 338452 w 1466464"/>
                  <a:gd name="connsiteY17" fmla="*/ 1006685 h 1972324"/>
                  <a:gd name="connsiteX18" fmla="*/ 435607 w 1466464"/>
                  <a:gd name="connsiteY18" fmla="*/ 447250 h 1972324"/>
                  <a:gd name="connsiteX19" fmla="*/ 334007 w 1466464"/>
                  <a:gd name="connsiteY19" fmla="*/ 533610 h 1972324"/>
                  <a:gd name="connsiteX20" fmla="*/ 242567 w 1466464"/>
                  <a:gd name="connsiteY20" fmla="*/ 838410 h 1972324"/>
                  <a:gd name="connsiteX21" fmla="*/ 29207 w 1466464"/>
                  <a:gd name="connsiteY21" fmla="*/ 807930 h 1972324"/>
                  <a:gd name="connsiteX22" fmla="*/ 105407 w 1466464"/>
                  <a:gd name="connsiteY22" fmla="*/ 416770 h 1972324"/>
                  <a:gd name="connsiteX23" fmla="*/ 450847 w 1466464"/>
                  <a:gd name="connsiteY23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98447 w 1466464"/>
                  <a:gd name="connsiteY16" fmla="*/ 1387685 h 1972324"/>
                  <a:gd name="connsiteX17" fmla="*/ 338452 w 1466464"/>
                  <a:gd name="connsiteY17" fmla="*/ 1006685 h 1972324"/>
                  <a:gd name="connsiteX18" fmla="*/ 435607 w 1466464"/>
                  <a:gd name="connsiteY18" fmla="*/ 447250 h 1972324"/>
                  <a:gd name="connsiteX19" fmla="*/ 334007 w 1466464"/>
                  <a:gd name="connsiteY19" fmla="*/ 533610 h 1972324"/>
                  <a:gd name="connsiteX20" fmla="*/ 242567 w 1466464"/>
                  <a:gd name="connsiteY20" fmla="*/ 838410 h 1972324"/>
                  <a:gd name="connsiteX21" fmla="*/ 29207 w 1466464"/>
                  <a:gd name="connsiteY21" fmla="*/ 807930 h 1972324"/>
                  <a:gd name="connsiteX22" fmla="*/ 105407 w 1466464"/>
                  <a:gd name="connsiteY22" fmla="*/ 416770 h 1972324"/>
                  <a:gd name="connsiteX23" fmla="*/ 450847 w 1466464"/>
                  <a:gd name="connsiteY23" fmla="*/ 61170 h 1972324"/>
                  <a:gd name="connsiteX0" fmla="*/ 450847 w 1466464"/>
                  <a:gd name="connsiteY0" fmla="*/ 61170 h 1972324"/>
                  <a:gd name="connsiteX1" fmla="*/ 674367 w 1466464"/>
                  <a:gd name="connsiteY1" fmla="*/ 10370 h 1972324"/>
                  <a:gd name="connsiteX2" fmla="*/ 836927 w 1466464"/>
                  <a:gd name="connsiteY2" fmla="*/ 61170 h 1972324"/>
                  <a:gd name="connsiteX3" fmla="*/ 989327 w 1466464"/>
                  <a:gd name="connsiteY3" fmla="*/ 193250 h 1972324"/>
                  <a:gd name="connsiteX4" fmla="*/ 1187447 w 1466464"/>
                  <a:gd name="connsiteY4" fmla="*/ 589490 h 1972324"/>
                  <a:gd name="connsiteX5" fmla="*/ 1426207 w 1466464"/>
                  <a:gd name="connsiteY5" fmla="*/ 828250 h 1972324"/>
                  <a:gd name="connsiteX6" fmla="*/ 1283967 w 1466464"/>
                  <a:gd name="connsiteY6" fmla="*/ 975570 h 1972324"/>
                  <a:gd name="connsiteX7" fmla="*/ 994407 w 1466464"/>
                  <a:gd name="connsiteY7" fmla="*/ 737445 h 1972324"/>
                  <a:gd name="connsiteX8" fmla="*/ 882647 w 1466464"/>
                  <a:gd name="connsiteY8" fmla="*/ 543770 h 1972324"/>
                  <a:gd name="connsiteX9" fmla="*/ 831847 w 1466464"/>
                  <a:gd name="connsiteY9" fmla="*/ 736810 h 1972324"/>
                  <a:gd name="connsiteX10" fmla="*/ 1196337 w 1466464"/>
                  <a:gd name="connsiteY10" fmla="*/ 1815675 h 1972324"/>
                  <a:gd name="connsiteX11" fmla="*/ 969007 w 1466464"/>
                  <a:gd name="connsiteY11" fmla="*/ 1895050 h 1972324"/>
                  <a:gd name="connsiteX12" fmla="*/ 654047 w 1466464"/>
                  <a:gd name="connsiteY12" fmla="*/ 1097490 h 1972324"/>
                  <a:gd name="connsiteX13" fmla="*/ 582927 w 1466464"/>
                  <a:gd name="connsiteY13" fmla="*/ 1458170 h 1972324"/>
                  <a:gd name="connsiteX14" fmla="*/ 221612 w 1466464"/>
                  <a:gd name="connsiteY14" fmla="*/ 1924895 h 1972324"/>
                  <a:gd name="connsiteX15" fmla="*/ 23492 w 1466464"/>
                  <a:gd name="connsiteY15" fmla="*/ 1768685 h 1972324"/>
                  <a:gd name="connsiteX16" fmla="*/ 298447 w 1466464"/>
                  <a:gd name="connsiteY16" fmla="*/ 1387685 h 1972324"/>
                  <a:gd name="connsiteX17" fmla="*/ 338452 w 1466464"/>
                  <a:gd name="connsiteY17" fmla="*/ 1006685 h 1972324"/>
                  <a:gd name="connsiteX18" fmla="*/ 435607 w 1466464"/>
                  <a:gd name="connsiteY18" fmla="*/ 447250 h 1972324"/>
                  <a:gd name="connsiteX19" fmla="*/ 334007 w 1466464"/>
                  <a:gd name="connsiteY19" fmla="*/ 533610 h 1972324"/>
                  <a:gd name="connsiteX20" fmla="*/ 242567 w 1466464"/>
                  <a:gd name="connsiteY20" fmla="*/ 838410 h 1972324"/>
                  <a:gd name="connsiteX21" fmla="*/ 29207 w 1466464"/>
                  <a:gd name="connsiteY21" fmla="*/ 807930 h 1972324"/>
                  <a:gd name="connsiteX22" fmla="*/ 105407 w 1466464"/>
                  <a:gd name="connsiteY22" fmla="*/ 416770 h 1972324"/>
                  <a:gd name="connsiteX23" fmla="*/ 450847 w 1466464"/>
                  <a:gd name="connsiteY23" fmla="*/ 61170 h 197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6464" h="1972324">
                    <a:moveTo>
                      <a:pt x="450847" y="61170"/>
                    </a:moveTo>
                    <a:cubicBezTo>
                      <a:pt x="510114" y="11852"/>
                      <a:pt x="557950" y="-16512"/>
                      <a:pt x="674367" y="10370"/>
                    </a:cubicBezTo>
                    <a:lnTo>
                      <a:pt x="836927" y="61170"/>
                    </a:lnTo>
                    <a:cubicBezTo>
                      <a:pt x="923922" y="99482"/>
                      <a:pt x="951862" y="124458"/>
                      <a:pt x="989327" y="193250"/>
                    </a:cubicBezTo>
                    <a:lnTo>
                      <a:pt x="1187447" y="589490"/>
                    </a:lnTo>
                    <a:lnTo>
                      <a:pt x="1426207" y="828250"/>
                    </a:lnTo>
                    <a:cubicBezTo>
                      <a:pt x="1538814" y="947842"/>
                      <a:pt x="1390435" y="1076958"/>
                      <a:pt x="1283967" y="975570"/>
                    </a:cubicBezTo>
                    <a:lnTo>
                      <a:pt x="994407" y="737445"/>
                    </a:lnTo>
                    <a:lnTo>
                      <a:pt x="882647" y="543770"/>
                    </a:lnTo>
                    <a:lnTo>
                      <a:pt x="831847" y="736810"/>
                    </a:lnTo>
                    <a:lnTo>
                      <a:pt x="1196337" y="1815675"/>
                    </a:lnTo>
                    <a:cubicBezTo>
                      <a:pt x="1244385" y="1934208"/>
                      <a:pt x="1056214" y="2054647"/>
                      <a:pt x="969007" y="1895050"/>
                    </a:cubicBezTo>
                    <a:lnTo>
                      <a:pt x="654047" y="1097490"/>
                    </a:lnTo>
                    <a:lnTo>
                      <a:pt x="582927" y="1458170"/>
                    </a:lnTo>
                    <a:lnTo>
                      <a:pt x="221612" y="1924895"/>
                    </a:lnTo>
                    <a:cubicBezTo>
                      <a:pt x="100327" y="2034115"/>
                      <a:pt x="-60963" y="1943310"/>
                      <a:pt x="23492" y="1768685"/>
                    </a:cubicBezTo>
                    <a:lnTo>
                      <a:pt x="298447" y="1387685"/>
                    </a:lnTo>
                    <a:cubicBezTo>
                      <a:pt x="317497" y="1263860"/>
                      <a:pt x="319402" y="1130510"/>
                      <a:pt x="338452" y="1006685"/>
                    </a:cubicBezTo>
                    <a:lnTo>
                      <a:pt x="435607" y="447250"/>
                    </a:lnTo>
                    <a:lnTo>
                      <a:pt x="334007" y="533610"/>
                    </a:lnTo>
                    <a:lnTo>
                      <a:pt x="242567" y="838410"/>
                    </a:lnTo>
                    <a:cubicBezTo>
                      <a:pt x="201927" y="993985"/>
                      <a:pt x="1267" y="976205"/>
                      <a:pt x="29207" y="807930"/>
                    </a:cubicBezTo>
                    <a:lnTo>
                      <a:pt x="105407" y="416770"/>
                    </a:lnTo>
                    <a:lnTo>
                      <a:pt x="450847" y="6117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Freihandform 145">
                <a:extLst>
                  <a:ext uri="{FF2B5EF4-FFF2-40B4-BE49-F238E27FC236}">
                    <a16:creationId xmlns:a16="http://schemas.microsoft.com/office/drawing/2014/main" id="{4727AFBB-4C95-4B8A-B2AD-DFBA571CC206}"/>
                  </a:ext>
                </a:extLst>
              </p:cNvPr>
              <p:cNvSpPr/>
              <p:nvPr/>
            </p:nvSpPr>
            <p:spPr>
              <a:xfrm>
                <a:off x="10412454" y="4749774"/>
                <a:ext cx="475153" cy="259449"/>
              </a:xfrm>
              <a:custGeom>
                <a:avLst/>
                <a:gdLst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72415 w 800100"/>
                  <a:gd name="connsiteY10" fmla="*/ 6477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55489 h 492674"/>
                  <a:gd name="connsiteX1" fmla="*/ 0 w 800100"/>
                  <a:gd name="connsiteY1" fmla="*/ 243119 h 492674"/>
                  <a:gd name="connsiteX2" fmla="*/ 99060 w 800100"/>
                  <a:gd name="connsiteY2" fmla="*/ 391709 h 492674"/>
                  <a:gd name="connsiteX3" fmla="*/ 672465 w 800100"/>
                  <a:gd name="connsiteY3" fmla="*/ 492674 h 492674"/>
                  <a:gd name="connsiteX4" fmla="*/ 765810 w 800100"/>
                  <a:gd name="connsiteY4" fmla="*/ 445049 h 492674"/>
                  <a:gd name="connsiteX5" fmla="*/ 800100 w 800100"/>
                  <a:gd name="connsiteY5" fmla="*/ 279314 h 492674"/>
                  <a:gd name="connsiteX6" fmla="*/ 748665 w 800100"/>
                  <a:gd name="connsiteY6" fmla="*/ 205019 h 492674"/>
                  <a:gd name="connsiteX7" fmla="*/ 661035 w 800100"/>
                  <a:gd name="connsiteY7" fmla="*/ 187874 h 492674"/>
                  <a:gd name="connsiteX8" fmla="*/ 670560 w 800100"/>
                  <a:gd name="connsiteY8" fmla="*/ 111674 h 492674"/>
                  <a:gd name="connsiteX9" fmla="*/ 287655 w 800100"/>
                  <a:gd name="connsiteY9" fmla="*/ 48809 h 492674"/>
                  <a:gd name="connsiteX10" fmla="*/ 272415 w 800100"/>
                  <a:gd name="connsiteY10" fmla="*/ 113579 h 492674"/>
                  <a:gd name="connsiteX11" fmla="*/ 118110 w 800100"/>
                  <a:gd name="connsiteY11" fmla="*/ 92624 h 492674"/>
                  <a:gd name="connsiteX12" fmla="*/ 15240 w 800100"/>
                  <a:gd name="connsiteY12" fmla="*/ 155489 h 492674"/>
                  <a:gd name="connsiteX0" fmla="*/ 15240 w 800100"/>
                  <a:gd name="connsiteY0" fmla="*/ 168282 h 505467"/>
                  <a:gd name="connsiteX1" fmla="*/ 0 w 800100"/>
                  <a:gd name="connsiteY1" fmla="*/ 255912 h 505467"/>
                  <a:gd name="connsiteX2" fmla="*/ 99060 w 800100"/>
                  <a:gd name="connsiteY2" fmla="*/ 404502 h 505467"/>
                  <a:gd name="connsiteX3" fmla="*/ 672465 w 800100"/>
                  <a:gd name="connsiteY3" fmla="*/ 505467 h 505467"/>
                  <a:gd name="connsiteX4" fmla="*/ 765810 w 800100"/>
                  <a:gd name="connsiteY4" fmla="*/ 457842 h 505467"/>
                  <a:gd name="connsiteX5" fmla="*/ 800100 w 800100"/>
                  <a:gd name="connsiteY5" fmla="*/ 292107 h 505467"/>
                  <a:gd name="connsiteX6" fmla="*/ 748665 w 800100"/>
                  <a:gd name="connsiteY6" fmla="*/ 217812 h 505467"/>
                  <a:gd name="connsiteX7" fmla="*/ 661035 w 800100"/>
                  <a:gd name="connsiteY7" fmla="*/ 200667 h 505467"/>
                  <a:gd name="connsiteX8" fmla="*/ 670560 w 800100"/>
                  <a:gd name="connsiteY8" fmla="*/ 124467 h 505467"/>
                  <a:gd name="connsiteX9" fmla="*/ 287655 w 800100"/>
                  <a:gd name="connsiteY9" fmla="*/ 61602 h 505467"/>
                  <a:gd name="connsiteX10" fmla="*/ 272415 w 800100"/>
                  <a:gd name="connsiteY10" fmla="*/ 126372 h 505467"/>
                  <a:gd name="connsiteX11" fmla="*/ 118110 w 800100"/>
                  <a:gd name="connsiteY11" fmla="*/ 105417 h 505467"/>
                  <a:gd name="connsiteX12" fmla="*/ 15240 w 800100"/>
                  <a:gd name="connsiteY12" fmla="*/ 168282 h 505467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48665 w 800100"/>
                  <a:gd name="connsiteY6" fmla="*/ 209348 h 497003"/>
                  <a:gd name="connsiteX7" fmla="*/ 661035 w 800100"/>
                  <a:gd name="connsiteY7" fmla="*/ 19220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48665 w 800100"/>
                  <a:gd name="connsiteY6" fmla="*/ 209348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54380 w 800100"/>
                  <a:gd name="connsiteY6" fmla="*/ 203633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54380 w 800100"/>
                  <a:gd name="connsiteY6" fmla="*/ 203633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9793"/>
                  <a:gd name="connsiteY0" fmla="*/ 159818 h 497003"/>
                  <a:gd name="connsiteX1" fmla="*/ 0 w 809793"/>
                  <a:gd name="connsiteY1" fmla="*/ 247448 h 497003"/>
                  <a:gd name="connsiteX2" fmla="*/ 99060 w 809793"/>
                  <a:gd name="connsiteY2" fmla="*/ 396038 h 497003"/>
                  <a:gd name="connsiteX3" fmla="*/ 672465 w 809793"/>
                  <a:gd name="connsiteY3" fmla="*/ 497003 h 497003"/>
                  <a:gd name="connsiteX4" fmla="*/ 765810 w 809793"/>
                  <a:gd name="connsiteY4" fmla="*/ 449378 h 497003"/>
                  <a:gd name="connsiteX5" fmla="*/ 800100 w 809793"/>
                  <a:gd name="connsiteY5" fmla="*/ 283643 h 497003"/>
                  <a:gd name="connsiteX6" fmla="*/ 754380 w 809793"/>
                  <a:gd name="connsiteY6" fmla="*/ 203633 h 497003"/>
                  <a:gd name="connsiteX7" fmla="*/ 661035 w 809793"/>
                  <a:gd name="connsiteY7" fmla="*/ 184583 h 497003"/>
                  <a:gd name="connsiteX8" fmla="*/ 670560 w 809793"/>
                  <a:gd name="connsiteY8" fmla="*/ 116003 h 497003"/>
                  <a:gd name="connsiteX9" fmla="*/ 287655 w 809793"/>
                  <a:gd name="connsiteY9" fmla="*/ 53138 h 497003"/>
                  <a:gd name="connsiteX10" fmla="*/ 272415 w 809793"/>
                  <a:gd name="connsiteY10" fmla="*/ 117908 h 497003"/>
                  <a:gd name="connsiteX11" fmla="*/ 118110 w 809793"/>
                  <a:gd name="connsiteY11" fmla="*/ 96953 h 497003"/>
                  <a:gd name="connsiteX12" fmla="*/ 15240 w 809793"/>
                  <a:gd name="connsiteY12" fmla="*/ 159818 h 497003"/>
                  <a:gd name="connsiteX0" fmla="*/ 15240 w 805706"/>
                  <a:gd name="connsiteY0" fmla="*/ 159818 h 497003"/>
                  <a:gd name="connsiteX1" fmla="*/ 0 w 805706"/>
                  <a:gd name="connsiteY1" fmla="*/ 247448 h 497003"/>
                  <a:gd name="connsiteX2" fmla="*/ 99060 w 805706"/>
                  <a:gd name="connsiteY2" fmla="*/ 396038 h 497003"/>
                  <a:gd name="connsiteX3" fmla="*/ 672465 w 805706"/>
                  <a:gd name="connsiteY3" fmla="*/ 497003 h 497003"/>
                  <a:gd name="connsiteX4" fmla="*/ 765810 w 805706"/>
                  <a:gd name="connsiteY4" fmla="*/ 449378 h 497003"/>
                  <a:gd name="connsiteX5" fmla="*/ 800100 w 805706"/>
                  <a:gd name="connsiteY5" fmla="*/ 283643 h 497003"/>
                  <a:gd name="connsiteX6" fmla="*/ 754380 w 805706"/>
                  <a:gd name="connsiteY6" fmla="*/ 203633 h 497003"/>
                  <a:gd name="connsiteX7" fmla="*/ 661035 w 805706"/>
                  <a:gd name="connsiteY7" fmla="*/ 184583 h 497003"/>
                  <a:gd name="connsiteX8" fmla="*/ 670560 w 805706"/>
                  <a:gd name="connsiteY8" fmla="*/ 116003 h 497003"/>
                  <a:gd name="connsiteX9" fmla="*/ 287655 w 805706"/>
                  <a:gd name="connsiteY9" fmla="*/ 53138 h 497003"/>
                  <a:gd name="connsiteX10" fmla="*/ 272415 w 805706"/>
                  <a:gd name="connsiteY10" fmla="*/ 117908 h 497003"/>
                  <a:gd name="connsiteX11" fmla="*/ 118110 w 805706"/>
                  <a:gd name="connsiteY11" fmla="*/ 96953 h 497003"/>
                  <a:gd name="connsiteX12" fmla="*/ 15240 w 805706"/>
                  <a:gd name="connsiteY12" fmla="*/ 159818 h 497003"/>
                  <a:gd name="connsiteX0" fmla="*/ 15240 w 801868"/>
                  <a:gd name="connsiteY0" fmla="*/ 159818 h 497003"/>
                  <a:gd name="connsiteX1" fmla="*/ 0 w 801868"/>
                  <a:gd name="connsiteY1" fmla="*/ 247448 h 497003"/>
                  <a:gd name="connsiteX2" fmla="*/ 99060 w 801868"/>
                  <a:gd name="connsiteY2" fmla="*/ 396038 h 497003"/>
                  <a:gd name="connsiteX3" fmla="*/ 672465 w 801868"/>
                  <a:gd name="connsiteY3" fmla="*/ 497003 h 497003"/>
                  <a:gd name="connsiteX4" fmla="*/ 765810 w 801868"/>
                  <a:gd name="connsiteY4" fmla="*/ 449378 h 497003"/>
                  <a:gd name="connsiteX5" fmla="*/ 800100 w 801868"/>
                  <a:gd name="connsiteY5" fmla="*/ 283643 h 497003"/>
                  <a:gd name="connsiteX6" fmla="*/ 754380 w 801868"/>
                  <a:gd name="connsiteY6" fmla="*/ 203633 h 497003"/>
                  <a:gd name="connsiteX7" fmla="*/ 661035 w 801868"/>
                  <a:gd name="connsiteY7" fmla="*/ 184583 h 497003"/>
                  <a:gd name="connsiteX8" fmla="*/ 670560 w 801868"/>
                  <a:gd name="connsiteY8" fmla="*/ 116003 h 497003"/>
                  <a:gd name="connsiteX9" fmla="*/ 287655 w 801868"/>
                  <a:gd name="connsiteY9" fmla="*/ 53138 h 497003"/>
                  <a:gd name="connsiteX10" fmla="*/ 272415 w 801868"/>
                  <a:gd name="connsiteY10" fmla="*/ 117908 h 497003"/>
                  <a:gd name="connsiteX11" fmla="*/ 118110 w 801868"/>
                  <a:gd name="connsiteY11" fmla="*/ 96953 h 497003"/>
                  <a:gd name="connsiteX12" fmla="*/ 15240 w 801868"/>
                  <a:gd name="connsiteY12" fmla="*/ 159818 h 497003"/>
                  <a:gd name="connsiteX0" fmla="*/ 15240 w 801868"/>
                  <a:gd name="connsiteY0" fmla="*/ 159818 h 497003"/>
                  <a:gd name="connsiteX1" fmla="*/ 0 w 801868"/>
                  <a:gd name="connsiteY1" fmla="*/ 247448 h 497003"/>
                  <a:gd name="connsiteX2" fmla="*/ 99060 w 801868"/>
                  <a:gd name="connsiteY2" fmla="*/ 396038 h 497003"/>
                  <a:gd name="connsiteX3" fmla="*/ 672465 w 801868"/>
                  <a:gd name="connsiteY3" fmla="*/ 497003 h 497003"/>
                  <a:gd name="connsiteX4" fmla="*/ 765810 w 801868"/>
                  <a:gd name="connsiteY4" fmla="*/ 449378 h 497003"/>
                  <a:gd name="connsiteX5" fmla="*/ 800100 w 801868"/>
                  <a:gd name="connsiteY5" fmla="*/ 283643 h 497003"/>
                  <a:gd name="connsiteX6" fmla="*/ 754380 w 801868"/>
                  <a:gd name="connsiteY6" fmla="*/ 203633 h 497003"/>
                  <a:gd name="connsiteX7" fmla="*/ 661035 w 801868"/>
                  <a:gd name="connsiteY7" fmla="*/ 184583 h 497003"/>
                  <a:gd name="connsiteX8" fmla="*/ 670560 w 801868"/>
                  <a:gd name="connsiteY8" fmla="*/ 116003 h 497003"/>
                  <a:gd name="connsiteX9" fmla="*/ 287655 w 801868"/>
                  <a:gd name="connsiteY9" fmla="*/ 53138 h 497003"/>
                  <a:gd name="connsiteX10" fmla="*/ 272415 w 801868"/>
                  <a:gd name="connsiteY10" fmla="*/ 117908 h 497003"/>
                  <a:gd name="connsiteX11" fmla="*/ 118110 w 801868"/>
                  <a:gd name="connsiteY11" fmla="*/ 96953 h 497003"/>
                  <a:gd name="connsiteX12" fmla="*/ 15240 w 801868"/>
                  <a:gd name="connsiteY12" fmla="*/ 159818 h 497003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9603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8841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8841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22129 w 808757"/>
                  <a:gd name="connsiteY0" fmla="*/ 159818 h 501461"/>
                  <a:gd name="connsiteX1" fmla="*/ 6889 w 808757"/>
                  <a:gd name="connsiteY1" fmla="*/ 247448 h 501461"/>
                  <a:gd name="connsiteX2" fmla="*/ 105949 w 808757"/>
                  <a:gd name="connsiteY2" fmla="*/ 388418 h 501461"/>
                  <a:gd name="connsiteX3" fmla="*/ 679354 w 808757"/>
                  <a:gd name="connsiteY3" fmla="*/ 497003 h 501461"/>
                  <a:gd name="connsiteX4" fmla="*/ 772699 w 808757"/>
                  <a:gd name="connsiteY4" fmla="*/ 449378 h 501461"/>
                  <a:gd name="connsiteX5" fmla="*/ 806989 w 808757"/>
                  <a:gd name="connsiteY5" fmla="*/ 283643 h 501461"/>
                  <a:gd name="connsiteX6" fmla="*/ 761269 w 808757"/>
                  <a:gd name="connsiteY6" fmla="*/ 203633 h 501461"/>
                  <a:gd name="connsiteX7" fmla="*/ 667924 w 808757"/>
                  <a:gd name="connsiteY7" fmla="*/ 184583 h 501461"/>
                  <a:gd name="connsiteX8" fmla="*/ 677449 w 808757"/>
                  <a:gd name="connsiteY8" fmla="*/ 116003 h 501461"/>
                  <a:gd name="connsiteX9" fmla="*/ 294544 w 808757"/>
                  <a:gd name="connsiteY9" fmla="*/ 53138 h 501461"/>
                  <a:gd name="connsiteX10" fmla="*/ 279304 w 808757"/>
                  <a:gd name="connsiteY10" fmla="*/ 117908 h 501461"/>
                  <a:gd name="connsiteX11" fmla="*/ 124999 w 808757"/>
                  <a:gd name="connsiteY11" fmla="*/ 96953 h 501461"/>
                  <a:gd name="connsiteX12" fmla="*/ 22129 w 808757"/>
                  <a:gd name="connsiteY12" fmla="*/ 159818 h 501461"/>
                  <a:gd name="connsiteX0" fmla="*/ 18872 w 805500"/>
                  <a:gd name="connsiteY0" fmla="*/ 159818 h 501461"/>
                  <a:gd name="connsiteX1" fmla="*/ 3632 w 805500"/>
                  <a:gd name="connsiteY1" fmla="*/ 247448 h 501461"/>
                  <a:gd name="connsiteX2" fmla="*/ 102692 w 805500"/>
                  <a:gd name="connsiteY2" fmla="*/ 388418 h 501461"/>
                  <a:gd name="connsiteX3" fmla="*/ 676097 w 805500"/>
                  <a:gd name="connsiteY3" fmla="*/ 497003 h 501461"/>
                  <a:gd name="connsiteX4" fmla="*/ 769442 w 805500"/>
                  <a:gd name="connsiteY4" fmla="*/ 449378 h 501461"/>
                  <a:gd name="connsiteX5" fmla="*/ 803732 w 805500"/>
                  <a:gd name="connsiteY5" fmla="*/ 283643 h 501461"/>
                  <a:gd name="connsiteX6" fmla="*/ 758012 w 805500"/>
                  <a:gd name="connsiteY6" fmla="*/ 203633 h 501461"/>
                  <a:gd name="connsiteX7" fmla="*/ 664667 w 805500"/>
                  <a:gd name="connsiteY7" fmla="*/ 184583 h 501461"/>
                  <a:gd name="connsiteX8" fmla="*/ 674192 w 805500"/>
                  <a:gd name="connsiteY8" fmla="*/ 116003 h 501461"/>
                  <a:gd name="connsiteX9" fmla="*/ 291287 w 805500"/>
                  <a:gd name="connsiteY9" fmla="*/ 53138 h 501461"/>
                  <a:gd name="connsiteX10" fmla="*/ 276047 w 805500"/>
                  <a:gd name="connsiteY10" fmla="*/ 117908 h 501461"/>
                  <a:gd name="connsiteX11" fmla="*/ 121742 w 805500"/>
                  <a:gd name="connsiteY11" fmla="*/ 96953 h 501461"/>
                  <a:gd name="connsiteX12" fmla="*/ 18872 w 805500"/>
                  <a:gd name="connsiteY12" fmla="*/ 159818 h 501461"/>
                  <a:gd name="connsiteX0" fmla="*/ 23796 w 810424"/>
                  <a:gd name="connsiteY0" fmla="*/ 159818 h 501461"/>
                  <a:gd name="connsiteX1" fmla="*/ 2841 w 810424"/>
                  <a:gd name="connsiteY1" fmla="*/ 255068 h 501461"/>
                  <a:gd name="connsiteX2" fmla="*/ 107616 w 810424"/>
                  <a:gd name="connsiteY2" fmla="*/ 388418 h 501461"/>
                  <a:gd name="connsiteX3" fmla="*/ 681021 w 810424"/>
                  <a:gd name="connsiteY3" fmla="*/ 497003 h 501461"/>
                  <a:gd name="connsiteX4" fmla="*/ 774366 w 810424"/>
                  <a:gd name="connsiteY4" fmla="*/ 449378 h 501461"/>
                  <a:gd name="connsiteX5" fmla="*/ 808656 w 810424"/>
                  <a:gd name="connsiteY5" fmla="*/ 283643 h 501461"/>
                  <a:gd name="connsiteX6" fmla="*/ 762936 w 810424"/>
                  <a:gd name="connsiteY6" fmla="*/ 203633 h 501461"/>
                  <a:gd name="connsiteX7" fmla="*/ 669591 w 810424"/>
                  <a:gd name="connsiteY7" fmla="*/ 184583 h 501461"/>
                  <a:gd name="connsiteX8" fmla="*/ 679116 w 810424"/>
                  <a:gd name="connsiteY8" fmla="*/ 116003 h 501461"/>
                  <a:gd name="connsiteX9" fmla="*/ 296211 w 810424"/>
                  <a:gd name="connsiteY9" fmla="*/ 53138 h 501461"/>
                  <a:gd name="connsiteX10" fmla="*/ 280971 w 810424"/>
                  <a:gd name="connsiteY10" fmla="*/ 117908 h 501461"/>
                  <a:gd name="connsiteX11" fmla="*/ 126666 w 810424"/>
                  <a:gd name="connsiteY11" fmla="*/ 96953 h 501461"/>
                  <a:gd name="connsiteX12" fmla="*/ 23796 w 810424"/>
                  <a:gd name="connsiteY12" fmla="*/ 159818 h 501461"/>
                  <a:gd name="connsiteX0" fmla="*/ 23796 w 810424"/>
                  <a:gd name="connsiteY0" fmla="*/ 159818 h 501461"/>
                  <a:gd name="connsiteX1" fmla="*/ 2841 w 810424"/>
                  <a:gd name="connsiteY1" fmla="*/ 255068 h 501461"/>
                  <a:gd name="connsiteX2" fmla="*/ 107616 w 810424"/>
                  <a:gd name="connsiteY2" fmla="*/ 388418 h 501461"/>
                  <a:gd name="connsiteX3" fmla="*/ 681021 w 810424"/>
                  <a:gd name="connsiteY3" fmla="*/ 497003 h 501461"/>
                  <a:gd name="connsiteX4" fmla="*/ 774366 w 810424"/>
                  <a:gd name="connsiteY4" fmla="*/ 449378 h 501461"/>
                  <a:gd name="connsiteX5" fmla="*/ 808656 w 810424"/>
                  <a:gd name="connsiteY5" fmla="*/ 283643 h 501461"/>
                  <a:gd name="connsiteX6" fmla="*/ 762936 w 810424"/>
                  <a:gd name="connsiteY6" fmla="*/ 203633 h 501461"/>
                  <a:gd name="connsiteX7" fmla="*/ 669591 w 810424"/>
                  <a:gd name="connsiteY7" fmla="*/ 184583 h 501461"/>
                  <a:gd name="connsiteX8" fmla="*/ 679116 w 810424"/>
                  <a:gd name="connsiteY8" fmla="*/ 116003 h 501461"/>
                  <a:gd name="connsiteX9" fmla="*/ 296211 w 810424"/>
                  <a:gd name="connsiteY9" fmla="*/ 53138 h 501461"/>
                  <a:gd name="connsiteX10" fmla="*/ 280971 w 810424"/>
                  <a:gd name="connsiteY10" fmla="*/ 117908 h 501461"/>
                  <a:gd name="connsiteX11" fmla="*/ 126666 w 810424"/>
                  <a:gd name="connsiteY11" fmla="*/ 96953 h 501461"/>
                  <a:gd name="connsiteX12" fmla="*/ 23796 w 810424"/>
                  <a:gd name="connsiteY12" fmla="*/ 159818 h 501461"/>
                  <a:gd name="connsiteX0" fmla="*/ 23796 w 902032"/>
                  <a:gd name="connsiteY0" fmla="*/ 159818 h 501461"/>
                  <a:gd name="connsiteX1" fmla="*/ 2841 w 902032"/>
                  <a:gd name="connsiteY1" fmla="*/ 255068 h 501461"/>
                  <a:gd name="connsiteX2" fmla="*/ 107616 w 902032"/>
                  <a:gd name="connsiteY2" fmla="*/ 388418 h 501461"/>
                  <a:gd name="connsiteX3" fmla="*/ 681021 w 902032"/>
                  <a:gd name="connsiteY3" fmla="*/ 497003 h 501461"/>
                  <a:gd name="connsiteX4" fmla="*/ 774366 w 902032"/>
                  <a:gd name="connsiteY4" fmla="*/ 449378 h 501461"/>
                  <a:gd name="connsiteX5" fmla="*/ 902001 w 902032"/>
                  <a:gd name="connsiteY5" fmla="*/ 312218 h 501461"/>
                  <a:gd name="connsiteX6" fmla="*/ 762936 w 902032"/>
                  <a:gd name="connsiteY6" fmla="*/ 203633 h 501461"/>
                  <a:gd name="connsiteX7" fmla="*/ 669591 w 902032"/>
                  <a:gd name="connsiteY7" fmla="*/ 184583 h 501461"/>
                  <a:gd name="connsiteX8" fmla="*/ 679116 w 902032"/>
                  <a:gd name="connsiteY8" fmla="*/ 116003 h 501461"/>
                  <a:gd name="connsiteX9" fmla="*/ 296211 w 902032"/>
                  <a:gd name="connsiteY9" fmla="*/ 53138 h 501461"/>
                  <a:gd name="connsiteX10" fmla="*/ 280971 w 902032"/>
                  <a:gd name="connsiteY10" fmla="*/ 117908 h 501461"/>
                  <a:gd name="connsiteX11" fmla="*/ 126666 w 902032"/>
                  <a:gd name="connsiteY11" fmla="*/ 96953 h 501461"/>
                  <a:gd name="connsiteX12" fmla="*/ 23796 w 902032"/>
                  <a:gd name="connsiteY12" fmla="*/ 159818 h 501461"/>
                  <a:gd name="connsiteX0" fmla="*/ 23796 w 902032"/>
                  <a:gd name="connsiteY0" fmla="*/ 159818 h 507536"/>
                  <a:gd name="connsiteX1" fmla="*/ 2841 w 902032"/>
                  <a:gd name="connsiteY1" fmla="*/ 255068 h 507536"/>
                  <a:gd name="connsiteX2" fmla="*/ 107616 w 902032"/>
                  <a:gd name="connsiteY2" fmla="*/ 388418 h 507536"/>
                  <a:gd name="connsiteX3" fmla="*/ 681021 w 902032"/>
                  <a:gd name="connsiteY3" fmla="*/ 497003 h 507536"/>
                  <a:gd name="connsiteX4" fmla="*/ 869616 w 902032"/>
                  <a:gd name="connsiteY4" fmla="*/ 466523 h 507536"/>
                  <a:gd name="connsiteX5" fmla="*/ 902001 w 902032"/>
                  <a:gd name="connsiteY5" fmla="*/ 312218 h 507536"/>
                  <a:gd name="connsiteX6" fmla="*/ 762936 w 902032"/>
                  <a:gd name="connsiteY6" fmla="*/ 203633 h 507536"/>
                  <a:gd name="connsiteX7" fmla="*/ 669591 w 902032"/>
                  <a:gd name="connsiteY7" fmla="*/ 184583 h 507536"/>
                  <a:gd name="connsiteX8" fmla="*/ 679116 w 902032"/>
                  <a:gd name="connsiteY8" fmla="*/ 116003 h 507536"/>
                  <a:gd name="connsiteX9" fmla="*/ 296211 w 902032"/>
                  <a:gd name="connsiteY9" fmla="*/ 53138 h 507536"/>
                  <a:gd name="connsiteX10" fmla="*/ 280971 w 902032"/>
                  <a:gd name="connsiteY10" fmla="*/ 117908 h 507536"/>
                  <a:gd name="connsiteX11" fmla="*/ 126666 w 902032"/>
                  <a:gd name="connsiteY11" fmla="*/ 96953 h 507536"/>
                  <a:gd name="connsiteX12" fmla="*/ 23796 w 902032"/>
                  <a:gd name="connsiteY12" fmla="*/ 159818 h 507536"/>
                  <a:gd name="connsiteX0" fmla="*/ 23796 w 902032"/>
                  <a:gd name="connsiteY0" fmla="*/ 159818 h 515808"/>
                  <a:gd name="connsiteX1" fmla="*/ 2841 w 902032"/>
                  <a:gd name="connsiteY1" fmla="*/ 255068 h 515808"/>
                  <a:gd name="connsiteX2" fmla="*/ 107616 w 902032"/>
                  <a:gd name="connsiteY2" fmla="*/ 388418 h 515808"/>
                  <a:gd name="connsiteX3" fmla="*/ 719121 w 902032"/>
                  <a:gd name="connsiteY3" fmla="*/ 510338 h 515808"/>
                  <a:gd name="connsiteX4" fmla="*/ 869616 w 902032"/>
                  <a:gd name="connsiteY4" fmla="*/ 466523 h 515808"/>
                  <a:gd name="connsiteX5" fmla="*/ 902001 w 902032"/>
                  <a:gd name="connsiteY5" fmla="*/ 312218 h 515808"/>
                  <a:gd name="connsiteX6" fmla="*/ 762936 w 902032"/>
                  <a:gd name="connsiteY6" fmla="*/ 203633 h 515808"/>
                  <a:gd name="connsiteX7" fmla="*/ 669591 w 902032"/>
                  <a:gd name="connsiteY7" fmla="*/ 184583 h 515808"/>
                  <a:gd name="connsiteX8" fmla="*/ 679116 w 902032"/>
                  <a:gd name="connsiteY8" fmla="*/ 116003 h 515808"/>
                  <a:gd name="connsiteX9" fmla="*/ 296211 w 902032"/>
                  <a:gd name="connsiteY9" fmla="*/ 53138 h 515808"/>
                  <a:gd name="connsiteX10" fmla="*/ 280971 w 902032"/>
                  <a:gd name="connsiteY10" fmla="*/ 117908 h 515808"/>
                  <a:gd name="connsiteX11" fmla="*/ 126666 w 902032"/>
                  <a:gd name="connsiteY11" fmla="*/ 96953 h 515808"/>
                  <a:gd name="connsiteX12" fmla="*/ 23796 w 902032"/>
                  <a:gd name="connsiteY12" fmla="*/ 159818 h 515808"/>
                  <a:gd name="connsiteX0" fmla="*/ 23796 w 902032"/>
                  <a:gd name="connsiteY0" fmla="*/ 159818 h 519185"/>
                  <a:gd name="connsiteX1" fmla="*/ 2841 w 902032"/>
                  <a:gd name="connsiteY1" fmla="*/ 255068 h 519185"/>
                  <a:gd name="connsiteX2" fmla="*/ 107616 w 902032"/>
                  <a:gd name="connsiteY2" fmla="*/ 388418 h 519185"/>
                  <a:gd name="connsiteX3" fmla="*/ 719121 w 902032"/>
                  <a:gd name="connsiteY3" fmla="*/ 510338 h 519185"/>
                  <a:gd name="connsiteX4" fmla="*/ 869616 w 902032"/>
                  <a:gd name="connsiteY4" fmla="*/ 466523 h 519185"/>
                  <a:gd name="connsiteX5" fmla="*/ 902001 w 902032"/>
                  <a:gd name="connsiteY5" fmla="*/ 312218 h 519185"/>
                  <a:gd name="connsiteX6" fmla="*/ 762936 w 902032"/>
                  <a:gd name="connsiteY6" fmla="*/ 203633 h 519185"/>
                  <a:gd name="connsiteX7" fmla="*/ 669591 w 902032"/>
                  <a:gd name="connsiteY7" fmla="*/ 184583 h 519185"/>
                  <a:gd name="connsiteX8" fmla="*/ 679116 w 902032"/>
                  <a:gd name="connsiteY8" fmla="*/ 116003 h 519185"/>
                  <a:gd name="connsiteX9" fmla="*/ 296211 w 902032"/>
                  <a:gd name="connsiteY9" fmla="*/ 53138 h 519185"/>
                  <a:gd name="connsiteX10" fmla="*/ 280971 w 902032"/>
                  <a:gd name="connsiteY10" fmla="*/ 117908 h 519185"/>
                  <a:gd name="connsiteX11" fmla="*/ 126666 w 902032"/>
                  <a:gd name="connsiteY11" fmla="*/ 96953 h 519185"/>
                  <a:gd name="connsiteX12" fmla="*/ 23796 w 902032"/>
                  <a:gd name="connsiteY12" fmla="*/ 159818 h 519185"/>
                  <a:gd name="connsiteX0" fmla="*/ 23796 w 902110"/>
                  <a:gd name="connsiteY0" fmla="*/ 159818 h 519185"/>
                  <a:gd name="connsiteX1" fmla="*/ 2841 w 902110"/>
                  <a:gd name="connsiteY1" fmla="*/ 255068 h 519185"/>
                  <a:gd name="connsiteX2" fmla="*/ 107616 w 902110"/>
                  <a:gd name="connsiteY2" fmla="*/ 388418 h 519185"/>
                  <a:gd name="connsiteX3" fmla="*/ 719121 w 902110"/>
                  <a:gd name="connsiteY3" fmla="*/ 510338 h 519185"/>
                  <a:gd name="connsiteX4" fmla="*/ 869616 w 902110"/>
                  <a:gd name="connsiteY4" fmla="*/ 466523 h 519185"/>
                  <a:gd name="connsiteX5" fmla="*/ 902001 w 902110"/>
                  <a:gd name="connsiteY5" fmla="*/ 312218 h 519185"/>
                  <a:gd name="connsiteX6" fmla="*/ 823896 w 902110"/>
                  <a:gd name="connsiteY6" fmla="*/ 220778 h 519185"/>
                  <a:gd name="connsiteX7" fmla="*/ 669591 w 902110"/>
                  <a:gd name="connsiteY7" fmla="*/ 184583 h 519185"/>
                  <a:gd name="connsiteX8" fmla="*/ 679116 w 902110"/>
                  <a:gd name="connsiteY8" fmla="*/ 116003 h 519185"/>
                  <a:gd name="connsiteX9" fmla="*/ 296211 w 902110"/>
                  <a:gd name="connsiteY9" fmla="*/ 53138 h 519185"/>
                  <a:gd name="connsiteX10" fmla="*/ 280971 w 902110"/>
                  <a:gd name="connsiteY10" fmla="*/ 117908 h 519185"/>
                  <a:gd name="connsiteX11" fmla="*/ 126666 w 902110"/>
                  <a:gd name="connsiteY11" fmla="*/ 96953 h 519185"/>
                  <a:gd name="connsiteX12" fmla="*/ 23796 w 902110"/>
                  <a:gd name="connsiteY12" fmla="*/ 159818 h 519185"/>
                  <a:gd name="connsiteX0" fmla="*/ 23796 w 902173"/>
                  <a:gd name="connsiteY0" fmla="*/ 159818 h 519185"/>
                  <a:gd name="connsiteX1" fmla="*/ 2841 w 902173"/>
                  <a:gd name="connsiteY1" fmla="*/ 255068 h 519185"/>
                  <a:gd name="connsiteX2" fmla="*/ 107616 w 902173"/>
                  <a:gd name="connsiteY2" fmla="*/ 388418 h 519185"/>
                  <a:gd name="connsiteX3" fmla="*/ 719121 w 902173"/>
                  <a:gd name="connsiteY3" fmla="*/ 510338 h 519185"/>
                  <a:gd name="connsiteX4" fmla="*/ 869616 w 902173"/>
                  <a:gd name="connsiteY4" fmla="*/ 466523 h 519185"/>
                  <a:gd name="connsiteX5" fmla="*/ 902001 w 902173"/>
                  <a:gd name="connsiteY5" fmla="*/ 312218 h 519185"/>
                  <a:gd name="connsiteX6" fmla="*/ 833421 w 902173"/>
                  <a:gd name="connsiteY6" fmla="*/ 218873 h 519185"/>
                  <a:gd name="connsiteX7" fmla="*/ 669591 w 902173"/>
                  <a:gd name="connsiteY7" fmla="*/ 184583 h 519185"/>
                  <a:gd name="connsiteX8" fmla="*/ 679116 w 902173"/>
                  <a:gd name="connsiteY8" fmla="*/ 116003 h 519185"/>
                  <a:gd name="connsiteX9" fmla="*/ 296211 w 902173"/>
                  <a:gd name="connsiteY9" fmla="*/ 53138 h 519185"/>
                  <a:gd name="connsiteX10" fmla="*/ 280971 w 902173"/>
                  <a:gd name="connsiteY10" fmla="*/ 117908 h 519185"/>
                  <a:gd name="connsiteX11" fmla="*/ 126666 w 902173"/>
                  <a:gd name="connsiteY11" fmla="*/ 96953 h 519185"/>
                  <a:gd name="connsiteX12" fmla="*/ 23796 w 902173"/>
                  <a:gd name="connsiteY12" fmla="*/ 159818 h 519185"/>
                  <a:gd name="connsiteX0" fmla="*/ 23796 w 902173"/>
                  <a:gd name="connsiteY0" fmla="*/ 159818 h 523444"/>
                  <a:gd name="connsiteX1" fmla="*/ 2841 w 902173"/>
                  <a:gd name="connsiteY1" fmla="*/ 255068 h 523444"/>
                  <a:gd name="connsiteX2" fmla="*/ 107616 w 902173"/>
                  <a:gd name="connsiteY2" fmla="*/ 388418 h 523444"/>
                  <a:gd name="connsiteX3" fmla="*/ 764841 w 902173"/>
                  <a:gd name="connsiteY3" fmla="*/ 516053 h 523444"/>
                  <a:gd name="connsiteX4" fmla="*/ 869616 w 902173"/>
                  <a:gd name="connsiteY4" fmla="*/ 466523 h 523444"/>
                  <a:gd name="connsiteX5" fmla="*/ 902001 w 902173"/>
                  <a:gd name="connsiteY5" fmla="*/ 312218 h 523444"/>
                  <a:gd name="connsiteX6" fmla="*/ 833421 w 902173"/>
                  <a:gd name="connsiteY6" fmla="*/ 218873 h 523444"/>
                  <a:gd name="connsiteX7" fmla="*/ 669591 w 902173"/>
                  <a:gd name="connsiteY7" fmla="*/ 184583 h 523444"/>
                  <a:gd name="connsiteX8" fmla="*/ 679116 w 902173"/>
                  <a:gd name="connsiteY8" fmla="*/ 116003 h 523444"/>
                  <a:gd name="connsiteX9" fmla="*/ 296211 w 902173"/>
                  <a:gd name="connsiteY9" fmla="*/ 53138 h 523444"/>
                  <a:gd name="connsiteX10" fmla="*/ 280971 w 902173"/>
                  <a:gd name="connsiteY10" fmla="*/ 117908 h 523444"/>
                  <a:gd name="connsiteX11" fmla="*/ 126666 w 902173"/>
                  <a:gd name="connsiteY11" fmla="*/ 96953 h 523444"/>
                  <a:gd name="connsiteX12" fmla="*/ 23796 w 902173"/>
                  <a:gd name="connsiteY12" fmla="*/ 159818 h 523444"/>
                  <a:gd name="connsiteX0" fmla="*/ 23796 w 902173"/>
                  <a:gd name="connsiteY0" fmla="*/ 159818 h 527998"/>
                  <a:gd name="connsiteX1" fmla="*/ 2841 w 902173"/>
                  <a:gd name="connsiteY1" fmla="*/ 255068 h 527998"/>
                  <a:gd name="connsiteX2" fmla="*/ 107616 w 902173"/>
                  <a:gd name="connsiteY2" fmla="*/ 388418 h 527998"/>
                  <a:gd name="connsiteX3" fmla="*/ 762936 w 902173"/>
                  <a:gd name="connsiteY3" fmla="*/ 521768 h 527998"/>
                  <a:gd name="connsiteX4" fmla="*/ 869616 w 902173"/>
                  <a:gd name="connsiteY4" fmla="*/ 466523 h 527998"/>
                  <a:gd name="connsiteX5" fmla="*/ 902001 w 902173"/>
                  <a:gd name="connsiteY5" fmla="*/ 312218 h 527998"/>
                  <a:gd name="connsiteX6" fmla="*/ 833421 w 902173"/>
                  <a:gd name="connsiteY6" fmla="*/ 218873 h 527998"/>
                  <a:gd name="connsiteX7" fmla="*/ 669591 w 902173"/>
                  <a:gd name="connsiteY7" fmla="*/ 184583 h 527998"/>
                  <a:gd name="connsiteX8" fmla="*/ 679116 w 902173"/>
                  <a:gd name="connsiteY8" fmla="*/ 116003 h 527998"/>
                  <a:gd name="connsiteX9" fmla="*/ 296211 w 902173"/>
                  <a:gd name="connsiteY9" fmla="*/ 53138 h 527998"/>
                  <a:gd name="connsiteX10" fmla="*/ 280971 w 902173"/>
                  <a:gd name="connsiteY10" fmla="*/ 117908 h 527998"/>
                  <a:gd name="connsiteX11" fmla="*/ 126666 w 902173"/>
                  <a:gd name="connsiteY11" fmla="*/ 96953 h 527998"/>
                  <a:gd name="connsiteX12" fmla="*/ 23796 w 902173"/>
                  <a:gd name="connsiteY12" fmla="*/ 159818 h 527998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88418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94133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94133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4767 w 903144"/>
                  <a:gd name="connsiteY0" fmla="*/ 159818 h 525549"/>
                  <a:gd name="connsiteX1" fmla="*/ 3812 w 903144"/>
                  <a:gd name="connsiteY1" fmla="*/ 255068 h 525549"/>
                  <a:gd name="connsiteX2" fmla="*/ 108587 w 903144"/>
                  <a:gd name="connsiteY2" fmla="*/ 394133 h 525549"/>
                  <a:gd name="connsiteX3" fmla="*/ 763907 w 903144"/>
                  <a:gd name="connsiteY3" fmla="*/ 521768 h 525549"/>
                  <a:gd name="connsiteX4" fmla="*/ 870587 w 903144"/>
                  <a:gd name="connsiteY4" fmla="*/ 466523 h 525549"/>
                  <a:gd name="connsiteX5" fmla="*/ 902972 w 903144"/>
                  <a:gd name="connsiteY5" fmla="*/ 312218 h 525549"/>
                  <a:gd name="connsiteX6" fmla="*/ 834392 w 903144"/>
                  <a:gd name="connsiteY6" fmla="*/ 218873 h 525549"/>
                  <a:gd name="connsiteX7" fmla="*/ 670562 w 903144"/>
                  <a:gd name="connsiteY7" fmla="*/ 184583 h 525549"/>
                  <a:gd name="connsiteX8" fmla="*/ 680087 w 903144"/>
                  <a:gd name="connsiteY8" fmla="*/ 116003 h 525549"/>
                  <a:gd name="connsiteX9" fmla="*/ 297182 w 903144"/>
                  <a:gd name="connsiteY9" fmla="*/ 53138 h 525549"/>
                  <a:gd name="connsiteX10" fmla="*/ 281942 w 903144"/>
                  <a:gd name="connsiteY10" fmla="*/ 117908 h 525549"/>
                  <a:gd name="connsiteX11" fmla="*/ 127637 w 903144"/>
                  <a:gd name="connsiteY11" fmla="*/ 96953 h 525549"/>
                  <a:gd name="connsiteX12" fmla="*/ 24767 w 903144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183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183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945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4390" h="525549">
                    <a:moveTo>
                      <a:pt x="26013" y="159818"/>
                    </a:moveTo>
                    <a:lnTo>
                      <a:pt x="5058" y="255068"/>
                    </a:lnTo>
                    <a:cubicBezTo>
                      <a:pt x="-1927" y="307773"/>
                      <a:pt x="-20342" y="373813"/>
                      <a:pt x="109833" y="394133"/>
                    </a:cubicBezTo>
                    <a:cubicBezTo>
                      <a:pt x="320653" y="438583"/>
                      <a:pt x="546713" y="479223"/>
                      <a:pt x="765153" y="521768"/>
                    </a:cubicBezTo>
                    <a:cubicBezTo>
                      <a:pt x="811508" y="530658"/>
                      <a:pt x="861673" y="528118"/>
                      <a:pt x="879453" y="466523"/>
                    </a:cubicBezTo>
                    <a:lnTo>
                      <a:pt x="904218" y="312218"/>
                    </a:lnTo>
                    <a:cubicBezTo>
                      <a:pt x="906123" y="274118"/>
                      <a:pt x="892788" y="234113"/>
                      <a:pt x="835638" y="218873"/>
                    </a:cubicBezTo>
                    <a:lnTo>
                      <a:pt x="671808" y="184583"/>
                    </a:lnTo>
                    <a:lnTo>
                      <a:pt x="681333" y="116003"/>
                    </a:lnTo>
                    <a:cubicBezTo>
                      <a:pt x="711813" y="28373"/>
                      <a:pt x="334623" y="-59257"/>
                      <a:pt x="298428" y="53138"/>
                    </a:cubicBezTo>
                    <a:lnTo>
                      <a:pt x="283188" y="117908"/>
                    </a:lnTo>
                    <a:lnTo>
                      <a:pt x="128883" y="96953"/>
                    </a:lnTo>
                    <a:cubicBezTo>
                      <a:pt x="79353" y="96953"/>
                      <a:pt x="37443" y="93143"/>
                      <a:pt x="26013" y="159818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146">
                <a:extLst>
                  <a:ext uri="{FF2B5EF4-FFF2-40B4-BE49-F238E27FC236}">
                    <a16:creationId xmlns:a16="http://schemas.microsoft.com/office/drawing/2014/main" id="{9C1A3702-F22C-4655-AD22-7FCE5B40BFF7}"/>
                  </a:ext>
                </a:extLst>
              </p:cNvPr>
              <p:cNvSpPr/>
              <p:nvPr/>
            </p:nvSpPr>
            <p:spPr>
              <a:xfrm>
                <a:off x="10383018" y="4922800"/>
                <a:ext cx="484238" cy="242969"/>
              </a:xfrm>
              <a:custGeom>
                <a:avLst/>
                <a:gdLst>
                  <a:gd name="connsiteX0" fmla="*/ 38100 w 708660"/>
                  <a:gd name="connsiteY0" fmla="*/ 0 h 421005"/>
                  <a:gd name="connsiteX1" fmla="*/ 192405 w 708660"/>
                  <a:gd name="connsiteY1" fmla="*/ 68580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91440 w 708660"/>
                  <a:gd name="connsiteY1" fmla="*/ 137160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188595 w 708660"/>
                  <a:gd name="connsiteY1" fmla="*/ 66675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188595 w 708660"/>
                  <a:gd name="connsiteY1" fmla="*/ 66675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375285"/>
                  <a:gd name="connsiteX1" fmla="*/ 188595 w 708660"/>
                  <a:gd name="connsiteY1" fmla="*/ 20955 h 375285"/>
                  <a:gd name="connsiteX2" fmla="*/ 215265 w 708660"/>
                  <a:gd name="connsiteY2" fmla="*/ 100965 h 375285"/>
                  <a:gd name="connsiteX3" fmla="*/ 276225 w 708660"/>
                  <a:gd name="connsiteY3" fmla="*/ 110490 h 375285"/>
                  <a:gd name="connsiteX4" fmla="*/ 352425 w 708660"/>
                  <a:gd name="connsiteY4" fmla="*/ 49530 h 375285"/>
                  <a:gd name="connsiteX5" fmla="*/ 601980 w 708660"/>
                  <a:gd name="connsiteY5" fmla="*/ 97155 h 375285"/>
                  <a:gd name="connsiteX6" fmla="*/ 628650 w 708660"/>
                  <a:gd name="connsiteY6" fmla="*/ 180975 h 375285"/>
                  <a:gd name="connsiteX7" fmla="*/ 708660 w 708660"/>
                  <a:gd name="connsiteY7" fmla="*/ 192405 h 375285"/>
                  <a:gd name="connsiteX8" fmla="*/ 582930 w 708660"/>
                  <a:gd name="connsiteY8" fmla="*/ 375285 h 375285"/>
                  <a:gd name="connsiteX9" fmla="*/ 72390 w 708660"/>
                  <a:gd name="connsiteY9" fmla="*/ 280035 h 375285"/>
                  <a:gd name="connsiteX10" fmla="*/ 0 w 708660"/>
                  <a:gd name="connsiteY10" fmla="*/ 173355 h 375285"/>
                  <a:gd name="connsiteX11" fmla="*/ 38100 w 708660"/>
                  <a:gd name="connsiteY11" fmla="*/ 0 h 375285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86 w 708741"/>
                  <a:gd name="connsiteY0" fmla="*/ 0 h 415290"/>
                  <a:gd name="connsiteX1" fmla="*/ 175341 w 708741"/>
                  <a:gd name="connsiteY1" fmla="*/ 60960 h 415290"/>
                  <a:gd name="connsiteX2" fmla="*/ 215346 w 708741"/>
                  <a:gd name="connsiteY2" fmla="*/ 140970 h 415290"/>
                  <a:gd name="connsiteX3" fmla="*/ 276306 w 708741"/>
                  <a:gd name="connsiteY3" fmla="*/ 150495 h 415290"/>
                  <a:gd name="connsiteX4" fmla="*/ 352506 w 708741"/>
                  <a:gd name="connsiteY4" fmla="*/ 89535 h 415290"/>
                  <a:gd name="connsiteX5" fmla="*/ 602061 w 708741"/>
                  <a:gd name="connsiteY5" fmla="*/ 137160 h 415290"/>
                  <a:gd name="connsiteX6" fmla="*/ 628731 w 708741"/>
                  <a:gd name="connsiteY6" fmla="*/ 220980 h 415290"/>
                  <a:gd name="connsiteX7" fmla="*/ 708741 w 708741"/>
                  <a:gd name="connsiteY7" fmla="*/ 232410 h 415290"/>
                  <a:gd name="connsiteX8" fmla="*/ 583011 w 708741"/>
                  <a:gd name="connsiteY8" fmla="*/ 415290 h 415290"/>
                  <a:gd name="connsiteX9" fmla="*/ 72471 w 708741"/>
                  <a:gd name="connsiteY9" fmla="*/ 320040 h 415290"/>
                  <a:gd name="connsiteX10" fmla="*/ 81 w 708741"/>
                  <a:gd name="connsiteY10" fmla="*/ 213360 h 415290"/>
                  <a:gd name="connsiteX11" fmla="*/ 40086 w 708741"/>
                  <a:gd name="connsiteY11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217098 w 710493"/>
                  <a:gd name="connsiteY2" fmla="*/ 140970 h 415290"/>
                  <a:gd name="connsiteX3" fmla="*/ 278058 w 710493"/>
                  <a:gd name="connsiteY3" fmla="*/ 150495 h 415290"/>
                  <a:gd name="connsiteX4" fmla="*/ 354258 w 710493"/>
                  <a:gd name="connsiteY4" fmla="*/ 89535 h 415290"/>
                  <a:gd name="connsiteX5" fmla="*/ 603813 w 710493"/>
                  <a:gd name="connsiteY5" fmla="*/ 137160 h 415290"/>
                  <a:gd name="connsiteX6" fmla="*/ 630483 w 710493"/>
                  <a:gd name="connsiteY6" fmla="*/ 220980 h 415290"/>
                  <a:gd name="connsiteX7" fmla="*/ 710493 w 710493"/>
                  <a:gd name="connsiteY7" fmla="*/ 232410 h 415290"/>
                  <a:gd name="connsiteX8" fmla="*/ 584763 w 710493"/>
                  <a:gd name="connsiteY8" fmla="*/ 415290 h 415290"/>
                  <a:gd name="connsiteX9" fmla="*/ 74223 w 710493"/>
                  <a:gd name="connsiteY9" fmla="*/ 320040 h 415290"/>
                  <a:gd name="connsiteX10" fmla="*/ 1833 w 710493"/>
                  <a:gd name="connsiteY10" fmla="*/ 213360 h 415290"/>
                  <a:gd name="connsiteX11" fmla="*/ 41838 w 710493"/>
                  <a:gd name="connsiteY11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217098 w 710493"/>
                  <a:gd name="connsiteY2" fmla="*/ 140970 h 415290"/>
                  <a:gd name="connsiteX3" fmla="*/ 354258 w 710493"/>
                  <a:gd name="connsiteY3" fmla="*/ 89535 h 415290"/>
                  <a:gd name="connsiteX4" fmla="*/ 603813 w 710493"/>
                  <a:gd name="connsiteY4" fmla="*/ 137160 h 415290"/>
                  <a:gd name="connsiteX5" fmla="*/ 630483 w 710493"/>
                  <a:gd name="connsiteY5" fmla="*/ 220980 h 415290"/>
                  <a:gd name="connsiteX6" fmla="*/ 710493 w 710493"/>
                  <a:gd name="connsiteY6" fmla="*/ 232410 h 415290"/>
                  <a:gd name="connsiteX7" fmla="*/ 584763 w 710493"/>
                  <a:gd name="connsiteY7" fmla="*/ 415290 h 415290"/>
                  <a:gd name="connsiteX8" fmla="*/ 74223 w 710493"/>
                  <a:gd name="connsiteY8" fmla="*/ 320040 h 415290"/>
                  <a:gd name="connsiteX9" fmla="*/ 1833 w 710493"/>
                  <a:gd name="connsiteY9" fmla="*/ 213360 h 415290"/>
                  <a:gd name="connsiteX10" fmla="*/ 41838 w 710493"/>
                  <a:gd name="connsiteY10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354258 w 710493"/>
                  <a:gd name="connsiteY2" fmla="*/ 89535 h 415290"/>
                  <a:gd name="connsiteX3" fmla="*/ 603813 w 710493"/>
                  <a:gd name="connsiteY3" fmla="*/ 137160 h 415290"/>
                  <a:gd name="connsiteX4" fmla="*/ 630483 w 710493"/>
                  <a:gd name="connsiteY4" fmla="*/ 220980 h 415290"/>
                  <a:gd name="connsiteX5" fmla="*/ 710493 w 710493"/>
                  <a:gd name="connsiteY5" fmla="*/ 232410 h 415290"/>
                  <a:gd name="connsiteX6" fmla="*/ 584763 w 710493"/>
                  <a:gd name="connsiteY6" fmla="*/ 415290 h 415290"/>
                  <a:gd name="connsiteX7" fmla="*/ 74223 w 710493"/>
                  <a:gd name="connsiteY7" fmla="*/ 320040 h 415290"/>
                  <a:gd name="connsiteX8" fmla="*/ 1833 w 710493"/>
                  <a:gd name="connsiteY8" fmla="*/ 213360 h 415290"/>
                  <a:gd name="connsiteX9" fmla="*/ 41838 w 710493"/>
                  <a:gd name="connsiteY9" fmla="*/ 0 h 415290"/>
                  <a:gd name="connsiteX0" fmla="*/ 41838 w 710635"/>
                  <a:gd name="connsiteY0" fmla="*/ 0 h 415290"/>
                  <a:gd name="connsiteX1" fmla="*/ 177093 w 710635"/>
                  <a:gd name="connsiteY1" fmla="*/ 60960 h 415290"/>
                  <a:gd name="connsiteX2" fmla="*/ 354258 w 710635"/>
                  <a:gd name="connsiteY2" fmla="*/ 89535 h 415290"/>
                  <a:gd name="connsiteX3" fmla="*/ 603813 w 710635"/>
                  <a:gd name="connsiteY3" fmla="*/ 137160 h 415290"/>
                  <a:gd name="connsiteX4" fmla="*/ 710493 w 710635"/>
                  <a:gd name="connsiteY4" fmla="*/ 232410 h 415290"/>
                  <a:gd name="connsiteX5" fmla="*/ 584763 w 710635"/>
                  <a:gd name="connsiteY5" fmla="*/ 415290 h 415290"/>
                  <a:gd name="connsiteX6" fmla="*/ 74223 w 710635"/>
                  <a:gd name="connsiteY6" fmla="*/ 320040 h 415290"/>
                  <a:gd name="connsiteX7" fmla="*/ 1833 w 710635"/>
                  <a:gd name="connsiteY7" fmla="*/ 213360 h 415290"/>
                  <a:gd name="connsiteX8" fmla="*/ 41838 w 710635"/>
                  <a:gd name="connsiteY8" fmla="*/ 0 h 415290"/>
                  <a:gd name="connsiteX0" fmla="*/ 41838 w 760096"/>
                  <a:gd name="connsiteY0" fmla="*/ 0 h 415290"/>
                  <a:gd name="connsiteX1" fmla="*/ 177093 w 760096"/>
                  <a:gd name="connsiteY1" fmla="*/ 60960 h 415290"/>
                  <a:gd name="connsiteX2" fmla="*/ 354258 w 760096"/>
                  <a:gd name="connsiteY2" fmla="*/ 89535 h 415290"/>
                  <a:gd name="connsiteX3" fmla="*/ 603813 w 760096"/>
                  <a:gd name="connsiteY3" fmla="*/ 137160 h 415290"/>
                  <a:gd name="connsiteX4" fmla="*/ 760023 w 760096"/>
                  <a:gd name="connsiteY4" fmla="*/ 179070 h 415290"/>
                  <a:gd name="connsiteX5" fmla="*/ 584763 w 760096"/>
                  <a:gd name="connsiteY5" fmla="*/ 415290 h 415290"/>
                  <a:gd name="connsiteX6" fmla="*/ 74223 w 760096"/>
                  <a:gd name="connsiteY6" fmla="*/ 320040 h 415290"/>
                  <a:gd name="connsiteX7" fmla="*/ 1833 w 760096"/>
                  <a:gd name="connsiteY7" fmla="*/ 213360 h 415290"/>
                  <a:gd name="connsiteX8" fmla="*/ 41838 w 760096"/>
                  <a:gd name="connsiteY8" fmla="*/ 0 h 415290"/>
                  <a:gd name="connsiteX0" fmla="*/ 41838 w 760023"/>
                  <a:gd name="connsiteY0" fmla="*/ 0 h 415290"/>
                  <a:gd name="connsiteX1" fmla="*/ 177093 w 760023"/>
                  <a:gd name="connsiteY1" fmla="*/ 60960 h 415290"/>
                  <a:gd name="connsiteX2" fmla="*/ 354258 w 760023"/>
                  <a:gd name="connsiteY2" fmla="*/ 89535 h 415290"/>
                  <a:gd name="connsiteX3" fmla="*/ 603813 w 760023"/>
                  <a:gd name="connsiteY3" fmla="*/ 137160 h 415290"/>
                  <a:gd name="connsiteX4" fmla="*/ 760023 w 760023"/>
                  <a:gd name="connsiteY4" fmla="*/ 179070 h 415290"/>
                  <a:gd name="connsiteX5" fmla="*/ 584763 w 760023"/>
                  <a:gd name="connsiteY5" fmla="*/ 415290 h 415290"/>
                  <a:gd name="connsiteX6" fmla="*/ 74223 w 760023"/>
                  <a:gd name="connsiteY6" fmla="*/ 320040 h 415290"/>
                  <a:gd name="connsiteX7" fmla="*/ 1833 w 760023"/>
                  <a:gd name="connsiteY7" fmla="*/ 213360 h 415290"/>
                  <a:gd name="connsiteX8" fmla="*/ 41838 w 760023"/>
                  <a:gd name="connsiteY8" fmla="*/ 0 h 415290"/>
                  <a:gd name="connsiteX0" fmla="*/ 41838 w 765995"/>
                  <a:gd name="connsiteY0" fmla="*/ 0 h 415290"/>
                  <a:gd name="connsiteX1" fmla="*/ 177093 w 765995"/>
                  <a:gd name="connsiteY1" fmla="*/ 60960 h 415290"/>
                  <a:gd name="connsiteX2" fmla="*/ 354258 w 765995"/>
                  <a:gd name="connsiteY2" fmla="*/ 89535 h 415290"/>
                  <a:gd name="connsiteX3" fmla="*/ 603813 w 765995"/>
                  <a:gd name="connsiteY3" fmla="*/ 137160 h 415290"/>
                  <a:gd name="connsiteX4" fmla="*/ 712399 w 765995"/>
                  <a:gd name="connsiteY4" fmla="*/ 161925 h 415290"/>
                  <a:gd name="connsiteX5" fmla="*/ 760023 w 765995"/>
                  <a:gd name="connsiteY5" fmla="*/ 179070 h 415290"/>
                  <a:gd name="connsiteX6" fmla="*/ 584763 w 765995"/>
                  <a:gd name="connsiteY6" fmla="*/ 415290 h 415290"/>
                  <a:gd name="connsiteX7" fmla="*/ 74223 w 765995"/>
                  <a:gd name="connsiteY7" fmla="*/ 320040 h 415290"/>
                  <a:gd name="connsiteX8" fmla="*/ 1833 w 765995"/>
                  <a:gd name="connsiteY8" fmla="*/ 213360 h 415290"/>
                  <a:gd name="connsiteX9" fmla="*/ 41838 w 765995"/>
                  <a:gd name="connsiteY9" fmla="*/ 0 h 415290"/>
                  <a:gd name="connsiteX0" fmla="*/ 41838 w 772966"/>
                  <a:gd name="connsiteY0" fmla="*/ 0 h 415290"/>
                  <a:gd name="connsiteX1" fmla="*/ 177093 w 772966"/>
                  <a:gd name="connsiteY1" fmla="*/ 60960 h 415290"/>
                  <a:gd name="connsiteX2" fmla="*/ 354258 w 772966"/>
                  <a:gd name="connsiteY2" fmla="*/ 89535 h 415290"/>
                  <a:gd name="connsiteX3" fmla="*/ 603813 w 772966"/>
                  <a:gd name="connsiteY3" fmla="*/ 137160 h 415290"/>
                  <a:gd name="connsiteX4" fmla="*/ 712399 w 772966"/>
                  <a:gd name="connsiteY4" fmla="*/ 161925 h 415290"/>
                  <a:gd name="connsiteX5" fmla="*/ 767643 w 772966"/>
                  <a:gd name="connsiteY5" fmla="*/ 171450 h 415290"/>
                  <a:gd name="connsiteX6" fmla="*/ 584763 w 772966"/>
                  <a:gd name="connsiteY6" fmla="*/ 415290 h 415290"/>
                  <a:gd name="connsiteX7" fmla="*/ 74223 w 772966"/>
                  <a:gd name="connsiteY7" fmla="*/ 320040 h 415290"/>
                  <a:gd name="connsiteX8" fmla="*/ 1833 w 772966"/>
                  <a:gd name="connsiteY8" fmla="*/ 213360 h 415290"/>
                  <a:gd name="connsiteX9" fmla="*/ 41838 w 772966"/>
                  <a:gd name="connsiteY9" fmla="*/ 0 h 415290"/>
                  <a:gd name="connsiteX0" fmla="*/ 41838 w 767718"/>
                  <a:gd name="connsiteY0" fmla="*/ 0 h 415290"/>
                  <a:gd name="connsiteX1" fmla="*/ 177093 w 767718"/>
                  <a:gd name="connsiteY1" fmla="*/ 60960 h 415290"/>
                  <a:gd name="connsiteX2" fmla="*/ 354258 w 767718"/>
                  <a:gd name="connsiteY2" fmla="*/ 89535 h 415290"/>
                  <a:gd name="connsiteX3" fmla="*/ 603813 w 767718"/>
                  <a:gd name="connsiteY3" fmla="*/ 137160 h 415290"/>
                  <a:gd name="connsiteX4" fmla="*/ 767643 w 767718"/>
                  <a:gd name="connsiteY4" fmla="*/ 171450 h 415290"/>
                  <a:gd name="connsiteX5" fmla="*/ 584763 w 767718"/>
                  <a:gd name="connsiteY5" fmla="*/ 415290 h 415290"/>
                  <a:gd name="connsiteX6" fmla="*/ 74223 w 767718"/>
                  <a:gd name="connsiteY6" fmla="*/ 320040 h 415290"/>
                  <a:gd name="connsiteX7" fmla="*/ 1833 w 767718"/>
                  <a:gd name="connsiteY7" fmla="*/ 213360 h 415290"/>
                  <a:gd name="connsiteX8" fmla="*/ 41838 w 767718"/>
                  <a:gd name="connsiteY8" fmla="*/ 0 h 415290"/>
                  <a:gd name="connsiteX0" fmla="*/ 41838 w 767643"/>
                  <a:gd name="connsiteY0" fmla="*/ 0 h 415290"/>
                  <a:gd name="connsiteX1" fmla="*/ 177093 w 767643"/>
                  <a:gd name="connsiteY1" fmla="*/ 60960 h 415290"/>
                  <a:gd name="connsiteX2" fmla="*/ 354258 w 767643"/>
                  <a:gd name="connsiteY2" fmla="*/ 89535 h 415290"/>
                  <a:gd name="connsiteX3" fmla="*/ 603813 w 767643"/>
                  <a:gd name="connsiteY3" fmla="*/ 137160 h 415290"/>
                  <a:gd name="connsiteX4" fmla="*/ 767643 w 767643"/>
                  <a:gd name="connsiteY4" fmla="*/ 171450 h 415290"/>
                  <a:gd name="connsiteX5" fmla="*/ 584763 w 767643"/>
                  <a:gd name="connsiteY5" fmla="*/ 415290 h 415290"/>
                  <a:gd name="connsiteX6" fmla="*/ 74223 w 767643"/>
                  <a:gd name="connsiteY6" fmla="*/ 320040 h 415290"/>
                  <a:gd name="connsiteX7" fmla="*/ 1833 w 767643"/>
                  <a:gd name="connsiteY7" fmla="*/ 213360 h 415290"/>
                  <a:gd name="connsiteX8" fmla="*/ 41838 w 767643"/>
                  <a:gd name="connsiteY8" fmla="*/ 0 h 415290"/>
                  <a:gd name="connsiteX0" fmla="*/ 41838 w 915298"/>
                  <a:gd name="connsiteY0" fmla="*/ 0 h 415290"/>
                  <a:gd name="connsiteX1" fmla="*/ 177093 w 915298"/>
                  <a:gd name="connsiteY1" fmla="*/ 60960 h 415290"/>
                  <a:gd name="connsiteX2" fmla="*/ 354258 w 915298"/>
                  <a:gd name="connsiteY2" fmla="*/ 89535 h 415290"/>
                  <a:gd name="connsiteX3" fmla="*/ 603813 w 915298"/>
                  <a:gd name="connsiteY3" fmla="*/ 137160 h 415290"/>
                  <a:gd name="connsiteX4" fmla="*/ 767643 w 915298"/>
                  <a:gd name="connsiteY4" fmla="*/ 171450 h 415290"/>
                  <a:gd name="connsiteX5" fmla="*/ 914063 w 915298"/>
                  <a:gd name="connsiteY5" fmla="*/ 172224 h 415290"/>
                  <a:gd name="connsiteX6" fmla="*/ 584763 w 915298"/>
                  <a:gd name="connsiteY6" fmla="*/ 415290 h 415290"/>
                  <a:gd name="connsiteX7" fmla="*/ 74223 w 915298"/>
                  <a:gd name="connsiteY7" fmla="*/ 320040 h 415290"/>
                  <a:gd name="connsiteX8" fmla="*/ 1833 w 915298"/>
                  <a:gd name="connsiteY8" fmla="*/ 213360 h 415290"/>
                  <a:gd name="connsiteX9" fmla="*/ 41838 w 915298"/>
                  <a:gd name="connsiteY9" fmla="*/ 0 h 415290"/>
                  <a:gd name="connsiteX0" fmla="*/ 41838 w 914063"/>
                  <a:gd name="connsiteY0" fmla="*/ 0 h 415290"/>
                  <a:gd name="connsiteX1" fmla="*/ 177093 w 914063"/>
                  <a:gd name="connsiteY1" fmla="*/ 60960 h 415290"/>
                  <a:gd name="connsiteX2" fmla="*/ 354258 w 914063"/>
                  <a:gd name="connsiteY2" fmla="*/ 89535 h 415290"/>
                  <a:gd name="connsiteX3" fmla="*/ 603813 w 914063"/>
                  <a:gd name="connsiteY3" fmla="*/ 137160 h 415290"/>
                  <a:gd name="connsiteX4" fmla="*/ 767643 w 914063"/>
                  <a:gd name="connsiteY4" fmla="*/ 171450 h 415290"/>
                  <a:gd name="connsiteX5" fmla="*/ 914063 w 914063"/>
                  <a:gd name="connsiteY5" fmla="*/ 172224 h 415290"/>
                  <a:gd name="connsiteX6" fmla="*/ 584763 w 914063"/>
                  <a:gd name="connsiteY6" fmla="*/ 415290 h 415290"/>
                  <a:gd name="connsiteX7" fmla="*/ 74223 w 914063"/>
                  <a:gd name="connsiteY7" fmla="*/ 320040 h 415290"/>
                  <a:gd name="connsiteX8" fmla="*/ 1833 w 914063"/>
                  <a:gd name="connsiteY8" fmla="*/ 213360 h 415290"/>
                  <a:gd name="connsiteX9" fmla="*/ 41838 w 914063"/>
                  <a:gd name="connsiteY9" fmla="*/ 0 h 415290"/>
                  <a:gd name="connsiteX0" fmla="*/ 41838 w 914063"/>
                  <a:gd name="connsiteY0" fmla="*/ 0 h 415290"/>
                  <a:gd name="connsiteX1" fmla="*/ 177093 w 914063"/>
                  <a:gd name="connsiteY1" fmla="*/ 60960 h 415290"/>
                  <a:gd name="connsiteX2" fmla="*/ 354258 w 914063"/>
                  <a:gd name="connsiteY2" fmla="*/ 89535 h 415290"/>
                  <a:gd name="connsiteX3" fmla="*/ 603813 w 914063"/>
                  <a:gd name="connsiteY3" fmla="*/ 137160 h 415290"/>
                  <a:gd name="connsiteX4" fmla="*/ 767643 w 914063"/>
                  <a:gd name="connsiteY4" fmla="*/ 171450 h 415290"/>
                  <a:gd name="connsiteX5" fmla="*/ 914063 w 914063"/>
                  <a:gd name="connsiteY5" fmla="*/ 172224 h 415290"/>
                  <a:gd name="connsiteX6" fmla="*/ 584763 w 914063"/>
                  <a:gd name="connsiteY6" fmla="*/ 415290 h 415290"/>
                  <a:gd name="connsiteX7" fmla="*/ 74223 w 914063"/>
                  <a:gd name="connsiteY7" fmla="*/ 320040 h 415290"/>
                  <a:gd name="connsiteX8" fmla="*/ 1833 w 914063"/>
                  <a:gd name="connsiteY8" fmla="*/ 213360 h 415290"/>
                  <a:gd name="connsiteX9" fmla="*/ 41838 w 914063"/>
                  <a:gd name="connsiteY9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584763 w 910253"/>
                  <a:gd name="connsiteY6" fmla="*/ 415290 h 415290"/>
                  <a:gd name="connsiteX7" fmla="*/ 74223 w 910253"/>
                  <a:gd name="connsiteY7" fmla="*/ 320040 h 415290"/>
                  <a:gd name="connsiteX8" fmla="*/ 1833 w 910253"/>
                  <a:gd name="connsiteY8" fmla="*/ 213360 h 415290"/>
                  <a:gd name="connsiteX9" fmla="*/ 41838 w 910253"/>
                  <a:gd name="connsiteY9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47675"/>
                  <a:gd name="connsiteX1" fmla="*/ 177093 w 910253"/>
                  <a:gd name="connsiteY1" fmla="*/ 60960 h 447675"/>
                  <a:gd name="connsiteX2" fmla="*/ 354258 w 910253"/>
                  <a:gd name="connsiteY2" fmla="*/ 89535 h 447675"/>
                  <a:gd name="connsiteX3" fmla="*/ 603813 w 910253"/>
                  <a:gd name="connsiteY3" fmla="*/ 137160 h 447675"/>
                  <a:gd name="connsiteX4" fmla="*/ 767643 w 910253"/>
                  <a:gd name="connsiteY4" fmla="*/ 171450 h 447675"/>
                  <a:gd name="connsiteX5" fmla="*/ 910253 w 910253"/>
                  <a:gd name="connsiteY5" fmla="*/ 166509 h 447675"/>
                  <a:gd name="connsiteX6" fmla="*/ 875963 w 910253"/>
                  <a:gd name="connsiteY6" fmla="*/ 370344 h 447675"/>
                  <a:gd name="connsiteX7" fmla="*/ 740973 w 910253"/>
                  <a:gd name="connsiteY7" fmla="*/ 447675 h 447675"/>
                  <a:gd name="connsiteX8" fmla="*/ 74223 w 910253"/>
                  <a:gd name="connsiteY8" fmla="*/ 320040 h 447675"/>
                  <a:gd name="connsiteX9" fmla="*/ 1833 w 910253"/>
                  <a:gd name="connsiteY9" fmla="*/ 213360 h 447675"/>
                  <a:gd name="connsiteX10" fmla="*/ 41838 w 910253"/>
                  <a:gd name="connsiteY10" fmla="*/ 0 h 447675"/>
                  <a:gd name="connsiteX0" fmla="*/ 41838 w 910253"/>
                  <a:gd name="connsiteY0" fmla="*/ 0 h 448194"/>
                  <a:gd name="connsiteX1" fmla="*/ 177093 w 910253"/>
                  <a:gd name="connsiteY1" fmla="*/ 60960 h 448194"/>
                  <a:gd name="connsiteX2" fmla="*/ 354258 w 910253"/>
                  <a:gd name="connsiteY2" fmla="*/ 89535 h 448194"/>
                  <a:gd name="connsiteX3" fmla="*/ 603813 w 910253"/>
                  <a:gd name="connsiteY3" fmla="*/ 137160 h 448194"/>
                  <a:gd name="connsiteX4" fmla="*/ 767643 w 910253"/>
                  <a:gd name="connsiteY4" fmla="*/ 171450 h 448194"/>
                  <a:gd name="connsiteX5" fmla="*/ 910253 w 910253"/>
                  <a:gd name="connsiteY5" fmla="*/ 166509 h 448194"/>
                  <a:gd name="connsiteX6" fmla="*/ 875963 w 910253"/>
                  <a:gd name="connsiteY6" fmla="*/ 370344 h 448194"/>
                  <a:gd name="connsiteX7" fmla="*/ 740973 w 910253"/>
                  <a:gd name="connsiteY7" fmla="*/ 447675 h 448194"/>
                  <a:gd name="connsiteX8" fmla="*/ 74223 w 910253"/>
                  <a:gd name="connsiteY8" fmla="*/ 320040 h 448194"/>
                  <a:gd name="connsiteX9" fmla="*/ 1833 w 910253"/>
                  <a:gd name="connsiteY9" fmla="*/ 213360 h 448194"/>
                  <a:gd name="connsiteX10" fmla="*/ 41838 w 910253"/>
                  <a:gd name="connsiteY10" fmla="*/ 0 h 448194"/>
                  <a:gd name="connsiteX0" fmla="*/ 41838 w 910253"/>
                  <a:gd name="connsiteY0" fmla="*/ 0 h 448352"/>
                  <a:gd name="connsiteX1" fmla="*/ 177093 w 910253"/>
                  <a:gd name="connsiteY1" fmla="*/ 60960 h 448352"/>
                  <a:gd name="connsiteX2" fmla="*/ 354258 w 910253"/>
                  <a:gd name="connsiteY2" fmla="*/ 89535 h 448352"/>
                  <a:gd name="connsiteX3" fmla="*/ 603813 w 910253"/>
                  <a:gd name="connsiteY3" fmla="*/ 137160 h 448352"/>
                  <a:gd name="connsiteX4" fmla="*/ 767643 w 910253"/>
                  <a:gd name="connsiteY4" fmla="*/ 171450 h 448352"/>
                  <a:gd name="connsiteX5" fmla="*/ 910253 w 910253"/>
                  <a:gd name="connsiteY5" fmla="*/ 166509 h 448352"/>
                  <a:gd name="connsiteX6" fmla="*/ 875963 w 910253"/>
                  <a:gd name="connsiteY6" fmla="*/ 370344 h 448352"/>
                  <a:gd name="connsiteX7" fmla="*/ 740973 w 910253"/>
                  <a:gd name="connsiteY7" fmla="*/ 447675 h 448352"/>
                  <a:gd name="connsiteX8" fmla="*/ 74223 w 910253"/>
                  <a:gd name="connsiteY8" fmla="*/ 320040 h 448352"/>
                  <a:gd name="connsiteX9" fmla="*/ 1833 w 910253"/>
                  <a:gd name="connsiteY9" fmla="*/ 213360 h 448352"/>
                  <a:gd name="connsiteX10" fmla="*/ 41838 w 910253"/>
                  <a:gd name="connsiteY10" fmla="*/ 0 h 448352"/>
                  <a:gd name="connsiteX0" fmla="*/ 45648 w 910253"/>
                  <a:gd name="connsiteY0" fmla="*/ 0 h 492167"/>
                  <a:gd name="connsiteX1" fmla="*/ 177093 w 910253"/>
                  <a:gd name="connsiteY1" fmla="*/ 104775 h 492167"/>
                  <a:gd name="connsiteX2" fmla="*/ 354258 w 910253"/>
                  <a:gd name="connsiteY2" fmla="*/ 13335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54258 w 910253"/>
                  <a:gd name="connsiteY2" fmla="*/ 13335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9528 w 910253"/>
                  <a:gd name="connsiteY3" fmla="*/ 156210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9528 w 910253"/>
                  <a:gd name="connsiteY3" fmla="*/ 156210 h 492167"/>
                  <a:gd name="connsiteX4" fmla="*/ 780978 w 910253"/>
                  <a:gd name="connsiteY4" fmla="*/ 18859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56210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56210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1683" h="492167">
                    <a:moveTo>
                      <a:pt x="45648" y="0"/>
                    </a:moveTo>
                    <a:cubicBezTo>
                      <a:pt x="80573" y="39370"/>
                      <a:pt x="96448" y="55880"/>
                      <a:pt x="186618" y="70485"/>
                    </a:cubicBezTo>
                    <a:cubicBezTo>
                      <a:pt x="242498" y="77787"/>
                      <a:pt x="294568" y="93980"/>
                      <a:pt x="365688" y="106680"/>
                    </a:cubicBezTo>
                    <a:lnTo>
                      <a:pt x="609528" y="146685"/>
                    </a:lnTo>
                    <a:cubicBezTo>
                      <a:pt x="678425" y="160337"/>
                      <a:pt x="742243" y="172720"/>
                      <a:pt x="780978" y="177165"/>
                    </a:cubicBezTo>
                    <a:cubicBezTo>
                      <a:pt x="839310" y="182503"/>
                      <a:pt x="888116" y="204986"/>
                      <a:pt x="921683" y="155079"/>
                    </a:cubicBezTo>
                    <a:cubicBezTo>
                      <a:pt x="913428" y="203339"/>
                      <a:pt x="895648" y="360184"/>
                      <a:pt x="875963" y="414159"/>
                    </a:cubicBezTo>
                    <a:cubicBezTo>
                      <a:pt x="851921" y="455176"/>
                      <a:pt x="850740" y="498098"/>
                      <a:pt x="740973" y="491490"/>
                    </a:cubicBezTo>
                    <a:lnTo>
                      <a:pt x="74223" y="363855"/>
                    </a:lnTo>
                    <a:cubicBezTo>
                      <a:pt x="2468" y="351155"/>
                      <a:pt x="-4517" y="307975"/>
                      <a:pt x="1833" y="257175"/>
                    </a:cubicBezTo>
                    <a:lnTo>
                      <a:pt x="456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Abgerundetes Rechteck 147">
                <a:extLst>
                  <a:ext uri="{FF2B5EF4-FFF2-40B4-BE49-F238E27FC236}">
                    <a16:creationId xmlns:a16="http://schemas.microsoft.com/office/drawing/2014/main" id="{CD4B373E-1CC9-497E-9FC2-C552761C2771}"/>
                  </a:ext>
                </a:extLst>
              </p:cNvPr>
              <p:cNvSpPr/>
              <p:nvPr/>
            </p:nvSpPr>
            <p:spPr>
              <a:xfrm rot="660316">
                <a:off x="10506161" y="4934473"/>
                <a:ext cx="37828" cy="61946"/>
              </a:xfrm>
              <a:prstGeom prst="round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Abgerundetes Rechteck 148">
                <a:extLst>
                  <a:ext uri="{FF2B5EF4-FFF2-40B4-BE49-F238E27FC236}">
                    <a16:creationId xmlns:a16="http://schemas.microsoft.com/office/drawing/2014/main" id="{C94A5A6E-BC76-4425-B0B2-8E5BD66BEB63}"/>
                  </a:ext>
                </a:extLst>
              </p:cNvPr>
              <p:cNvSpPr/>
              <p:nvPr/>
            </p:nvSpPr>
            <p:spPr>
              <a:xfrm rot="660316">
                <a:off x="10726222" y="4974645"/>
                <a:ext cx="37828" cy="61946"/>
              </a:xfrm>
              <a:prstGeom prst="round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Freihandform 144">
              <a:extLst>
                <a:ext uri="{FF2B5EF4-FFF2-40B4-BE49-F238E27FC236}">
                  <a16:creationId xmlns:a16="http://schemas.microsoft.com/office/drawing/2014/main" id="{A24EC74B-A0B6-4A13-A93B-6B2EE5EC8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882" y="7652785"/>
              <a:ext cx="255061" cy="374976"/>
            </a:xfrm>
            <a:custGeom>
              <a:avLst/>
              <a:gdLst>
                <a:gd name="connsiteX0" fmla="*/ 828040 w 1803400"/>
                <a:gd name="connsiteY0" fmla="*/ 50800 h 1905000"/>
                <a:gd name="connsiteX1" fmla="*/ 1051560 w 1803400"/>
                <a:gd name="connsiteY1" fmla="*/ 0 h 1905000"/>
                <a:gd name="connsiteX2" fmla="*/ 1214120 w 1803400"/>
                <a:gd name="connsiteY2" fmla="*/ 50800 h 1905000"/>
                <a:gd name="connsiteX3" fmla="*/ 1366520 w 1803400"/>
                <a:gd name="connsiteY3" fmla="*/ 182880 h 1905000"/>
                <a:gd name="connsiteX4" fmla="*/ 1564640 w 1803400"/>
                <a:gd name="connsiteY4" fmla="*/ 579120 h 1905000"/>
                <a:gd name="connsiteX5" fmla="*/ 1803400 w 1803400"/>
                <a:gd name="connsiteY5" fmla="*/ 817880 h 1905000"/>
                <a:gd name="connsiteX6" fmla="*/ 1661160 w 1803400"/>
                <a:gd name="connsiteY6" fmla="*/ 965200 h 1905000"/>
                <a:gd name="connsiteX7" fmla="*/ 1386840 w 1803400"/>
                <a:gd name="connsiteY7" fmla="*/ 736600 h 1905000"/>
                <a:gd name="connsiteX8" fmla="*/ 1259840 w 1803400"/>
                <a:gd name="connsiteY8" fmla="*/ 533400 h 1905000"/>
                <a:gd name="connsiteX9" fmla="*/ 1209040 w 1803400"/>
                <a:gd name="connsiteY9" fmla="*/ 726440 h 1905000"/>
                <a:gd name="connsiteX10" fmla="*/ 1584960 w 1803400"/>
                <a:gd name="connsiteY10" fmla="*/ 1803400 h 1905000"/>
                <a:gd name="connsiteX11" fmla="*/ 1346200 w 1803400"/>
                <a:gd name="connsiteY11" fmla="*/ 1884680 h 1905000"/>
                <a:gd name="connsiteX12" fmla="*/ 1031240 w 1803400"/>
                <a:gd name="connsiteY12" fmla="*/ 1087120 h 1905000"/>
                <a:gd name="connsiteX13" fmla="*/ 960120 w 1803400"/>
                <a:gd name="connsiteY13" fmla="*/ 1447800 h 1905000"/>
                <a:gd name="connsiteX14" fmla="*/ 604520 w 1803400"/>
                <a:gd name="connsiteY14" fmla="*/ 1905000 h 1905000"/>
                <a:gd name="connsiteX15" fmla="*/ 406400 w 1803400"/>
                <a:gd name="connsiteY15" fmla="*/ 1752600 h 1905000"/>
                <a:gd name="connsiteX16" fmla="*/ 706120 w 1803400"/>
                <a:gd name="connsiteY16" fmla="*/ 1386840 h 1905000"/>
                <a:gd name="connsiteX17" fmla="*/ 812800 w 1803400"/>
                <a:gd name="connsiteY17" fmla="*/ 436880 h 1905000"/>
                <a:gd name="connsiteX18" fmla="*/ 711200 w 1803400"/>
                <a:gd name="connsiteY18" fmla="*/ 523240 h 1905000"/>
                <a:gd name="connsiteX19" fmla="*/ 619760 w 1803400"/>
                <a:gd name="connsiteY19" fmla="*/ 828040 h 1905000"/>
                <a:gd name="connsiteX20" fmla="*/ 660400 w 1803400"/>
                <a:gd name="connsiteY20" fmla="*/ 990600 h 1905000"/>
                <a:gd name="connsiteX21" fmla="*/ 828040 w 1803400"/>
                <a:gd name="connsiteY21" fmla="*/ 1026160 h 1905000"/>
                <a:gd name="connsiteX22" fmla="*/ 777240 w 1803400"/>
                <a:gd name="connsiteY22" fmla="*/ 1330960 h 1905000"/>
                <a:gd name="connsiteX23" fmla="*/ 706120 w 1803400"/>
                <a:gd name="connsiteY23" fmla="*/ 1325880 h 1905000"/>
                <a:gd name="connsiteX24" fmla="*/ 558800 w 1803400"/>
                <a:gd name="connsiteY24" fmla="*/ 1275080 h 1905000"/>
                <a:gd name="connsiteX25" fmla="*/ 284480 w 1803400"/>
                <a:gd name="connsiteY25" fmla="*/ 1239520 h 1905000"/>
                <a:gd name="connsiteX26" fmla="*/ 111760 w 1803400"/>
                <a:gd name="connsiteY26" fmla="*/ 1214120 h 1905000"/>
                <a:gd name="connsiteX27" fmla="*/ 0 w 1803400"/>
                <a:gd name="connsiteY27" fmla="*/ 1082040 h 1905000"/>
                <a:gd name="connsiteX28" fmla="*/ 25400 w 1803400"/>
                <a:gd name="connsiteY28" fmla="*/ 970280 h 1905000"/>
                <a:gd name="connsiteX29" fmla="*/ 121920 w 1803400"/>
                <a:gd name="connsiteY29" fmla="*/ 909320 h 1905000"/>
                <a:gd name="connsiteX30" fmla="*/ 279400 w 1803400"/>
                <a:gd name="connsiteY30" fmla="*/ 929640 h 1905000"/>
                <a:gd name="connsiteX31" fmla="*/ 406400 w 1803400"/>
                <a:gd name="connsiteY31" fmla="*/ 797560 h 1905000"/>
                <a:gd name="connsiteX32" fmla="*/ 482600 w 1803400"/>
                <a:gd name="connsiteY32" fmla="*/ 406400 h 1905000"/>
                <a:gd name="connsiteX33" fmla="*/ 828040 w 1803400"/>
                <a:gd name="connsiteY33" fmla="*/ 50800 h 1905000"/>
                <a:gd name="connsiteX0" fmla="*/ 828040 w 1803400"/>
                <a:gd name="connsiteY0" fmla="*/ 50800 h 1905000"/>
                <a:gd name="connsiteX1" fmla="*/ 1051560 w 1803400"/>
                <a:gd name="connsiteY1" fmla="*/ 0 h 1905000"/>
                <a:gd name="connsiteX2" fmla="*/ 1214120 w 1803400"/>
                <a:gd name="connsiteY2" fmla="*/ 50800 h 1905000"/>
                <a:gd name="connsiteX3" fmla="*/ 1366520 w 1803400"/>
                <a:gd name="connsiteY3" fmla="*/ 182880 h 1905000"/>
                <a:gd name="connsiteX4" fmla="*/ 1564640 w 1803400"/>
                <a:gd name="connsiteY4" fmla="*/ 579120 h 1905000"/>
                <a:gd name="connsiteX5" fmla="*/ 1803400 w 1803400"/>
                <a:gd name="connsiteY5" fmla="*/ 817880 h 1905000"/>
                <a:gd name="connsiteX6" fmla="*/ 1661160 w 1803400"/>
                <a:gd name="connsiteY6" fmla="*/ 965200 h 1905000"/>
                <a:gd name="connsiteX7" fmla="*/ 1386840 w 1803400"/>
                <a:gd name="connsiteY7" fmla="*/ 736600 h 1905000"/>
                <a:gd name="connsiteX8" fmla="*/ 1259840 w 1803400"/>
                <a:gd name="connsiteY8" fmla="*/ 533400 h 1905000"/>
                <a:gd name="connsiteX9" fmla="*/ 1209040 w 1803400"/>
                <a:gd name="connsiteY9" fmla="*/ 726440 h 1905000"/>
                <a:gd name="connsiteX10" fmla="*/ 1584960 w 1803400"/>
                <a:gd name="connsiteY10" fmla="*/ 1803400 h 1905000"/>
                <a:gd name="connsiteX11" fmla="*/ 1346200 w 1803400"/>
                <a:gd name="connsiteY11" fmla="*/ 1884680 h 1905000"/>
                <a:gd name="connsiteX12" fmla="*/ 1031240 w 1803400"/>
                <a:gd name="connsiteY12" fmla="*/ 1087120 h 1905000"/>
                <a:gd name="connsiteX13" fmla="*/ 960120 w 1803400"/>
                <a:gd name="connsiteY13" fmla="*/ 1447800 h 1905000"/>
                <a:gd name="connsiteX14" fmla="*/ 604520 w 1803400"/>
                <a:gd name="connsiteY14" fmla="*/ 1905000 h 1905000"/>
                <a:gd name="connsiteX15" fmla="*/ 406400 w 1803400"/>
                <a:gd name="connsiteY15" fmla="*/ 1752600 h 1905000"/>
                <a:gd name="connsiteX16" fmla="*/ 706120 w 1803400"/>
                <a:gd name="connsiteY16" fmla="*/ 1386840 h 1905000"/>
                <a:gd name="connsiteX17" fmla="*/ 812800 w 1803400"/>
                <a:gd name="connsiteY17" fmla="*/ 436880 h 1905000"/>
                <a:gd name="connsiteX18" fmla="*/ 711200 w 1803400"/>
                <a:gd name="connsiteY18" fmla="*/ 523240 h 1905000"/>
                <a:gd name="connsiteX19" fmla="*/ 619760 w 1803400"/>
                <a:gd name="connsiteY19" fmla="*/ 828040 h 1905000"/>
                <a:gd name="connsiteX20" fmla="*/ 660400 w 1803400"/>
                <a:gd name="connsiteY20" fmla="*/ 990600 h 1905000"/>
                <a:gd name="connsiteX21" fmla="*/ 828040 w 1803400"/>
                <a:gd name="connsiteY21" fmla="*/ 1026160 h 1905000"/>
                <a:gd name="connsiteX22" fmla="*/ 777240 w 1803400"/>
                <a:gd name="connsiteY22" fmla="*/ 1330960 h 1905000"/>
                <a:gd name="connsiteX23" fmla="*/ 706120 w 1803400"/>
                <a:gd name="connsiteY23" fmla="*/ 1325880 h 1905000"/>
                <a:gd name="connsiteX24" fmla="*/ 558800 w 1803400"/>
                <a:gd name="connsiteY24" fmla="*/ 1275080 h 1905000"/>
                <a:gd name="connsiteX25" fmla="*/ 111760 w 1803400"/>
                <a:gd name="connsiteY25" fmla="*/ 1214120 h 1905000"/>
                <a:gd name="connsiteX26" fmla="*/ 0 w 1803400"/>
                <a:gd name="connsiteY26" fmla="*/ 1082040 h 1905000"/>
                <a:gd name="connsiteX27" fmla="*/ 25400 w 1803400"/>
                <a:gd name="connsiteY27" fmla="*/ 970280 h 1905000"/>
                <a:gd name="connsiteX28" fmla="*/ 121920 w 1803400"/>
                <a:gd name="connsiteY28" fmla="*/ 909320 h 1905000"/>
                <a:gd name="connsiteX29" fmla="*/ 279400 w 1803400"/>
                <a:gd name="connsiteY29" fmla="*/ 929640 h 1905000"/>
                <a:gd name="connsiteX30" fmla="*/ 406400 w 1803400"/>
                <a:gd name="connsiteY30" fmla="*/ 797560 h 1905000"/>
                <a:gd name="connsiteX31" fmla="*/ 482600 w 1803400"/>
                <a:gd name="connsiteY31" fmla="*/ 406400 h 1905000"/>
                <a:gd name="connsiteX32" fmla="*/ 828040 w 1803400"/>
                <a:gd name="connsiteY32" fmla="*/ 50800 h 1905000"/>
                <a:gd name="connsiteX0" fmla="*/ 828040 w 1803400"/>
                <a:gd name="connsiteY0" fmla="*/ 50800 h 1905000"/>
                <a:gd name="connsiteX1" fmla="*/ 1051560 w 1803400"/>
                <a:gd name="connsiteY1" fmla="*/ 0 h 1905000"/>
                <a:gd name="connsiteX2" fmla="*/ 1214120 w 1803400"/>
                <a:gd name="connsiteY2" fmla="*/ 50800 h 1905000"/>
                <a:gd name="connsiteX3" fmla="*/ 1366520 w 1803400"/>
                <a:gd name="connsiteY3" fmla="*/ 182880 h 1905000"/>
                <a:gd name="connsiteX4" fmla="*/ 1564640 w 1803400"/>
                <a:gd name="connsiteY4" fmla="*/ 579120 h 1905000"/>
                <a:gd name="connsiteX5" fmla="*/ 1803400 w 1803400"/>
                <a:gd name="connsiteY5" fmla="*/ 817880 h 1905000"/>
                <a:gd name="connsiteX6" fmla="*/ 1661160 w 1803400"/>
                <a:gd name="connsiteY6" fmla="*/ 965200 h 1905000"/>
                <a:gd name="connsiteX7" fmla="*/ 1386840 w 1803400"/>
                <a:gd name="connsiteY7" fmla="*/ 736600 h 1905000"/>
                <a:gd name="connsiteX8" fmla="*/ 1259840 w 1803400"/>
                <a:gd name="connsiteY8" fmla="*/ 533400 h 1905000"/>
                <a:gd name="connsiteX9" fmla="*/ 1209040 w 1803400"/>
                <a:gd name="connsiteY9" fmla="*/ 726440 h 1905000"/>
                <a:gd name="connsiteX10" fmla="*/ 1584960 w 1803400"/>
                <a:gd name="connsiteY10" fmla="*/ 1803400 h 1905000"/>
                <a:gd name="connsiteX11" fmla="*/ 1346200 w 1803400"/>
                <a:gd name="connsiteY11" fmla="*/ 1884680 h 1905000"/>
                <a:gd name="connsiteX12" fmla="*/ 1031240 w 1803400"/>
                <a:gd name="connsiteY12" fmla="*/ 1087120 h 1905000"/>
                <a:gd name="connsiteX13" fmla="*/ 960120 w 1803400"/>
                <a:gd name="connsiteY13" fmla="*/ 1447800 h 1905000"/>
                <a:gd name="connsiteX14" fmla="*/ 604520 w 1803400"/>
                <a:gd name="connsiteY14" fmla="*/ 1905000 h 1905000"/>
                <a:gd name="connsiteX15" fmla="*/ 406400 w 1803400"/>
                <a:gd name="connsiteY15" fmla="*/ 1752600 h 1905000"/>
                <a:gd name="connsiteX16" fmla="*/ 706120 w 1803400"/>
                <a:gd name="connsiteY16" fmla="*/ 1386840 h 1905000"/>
                <a:gd name="connsiteX17" fmla="*/ 812800 w 1803400"/>
                <a:gd name="connsiteY17" fmla="*/ 436880 h 1905000"/>
                <a:gd name="connsiteX18" fmla="*/ 711200 w 1803400"/>
                <a:gd name="connsiteY18" fmla="*/ 523240 h 1905000"/>
                <a:gd name="connsiteX19" fmla="*/ 619760 w 1803400"/>
                <a:gd name="connsiteY19" fmla="*/ 828040 h 1905000"/>
                <a:gd name="connsiteX20" fmla="*/ 660400 w 1803400"/>
                <a:gd name="connsiteY20" fmla="*/ 990600 h 1905000"/>
                <a:gd name="connsiteX21" fmla="*/ 828040 w 1803400"/>
                <a:gd name="connsiteY21" fmla="*/ 1026160 h 1905000"/>
                <a:gd name="connsiteX22" fmla="*/ 777240 w 1803400"/>
                <a:gd name="connsiteY22" fmla="*/ 1330960 h 1905000"/>
                <a:gd name="connsiteX23" fmla="*/ 706120 w 1803400"/>
                <a:gd name="connsiteY23" fmla="*/ 1325880 h 1905000"/>
                <a:gd name="connsiteX24" fmla="*/ 558800 w 1803400"/>
                <a:gd name="connsiteY24" fmla="*/ 1275080 h 1905000"/>
                <a:gd name="connsiteX25" fmla="*/ 111760 w 1803400"/>
                <a:gd name="connsiteY25" fmla="*/ 1214120 h 1905000"/>
                <a:gd name="connsiteX26" fmla="*/ 0 w 1803400"/>
                <a:gd name="connsiteY26" fmla="*/ 1082040 h 1905000"/>
                <a:gd name="connsiteX27" fmla="*/ 25400 w 1803400"/>
                <a:gd name="connsiteY27" fmla="*/ 970280 h 1905000"/>
                <a:gd name="connsiteX28" fmla="*/ 121920 w 1803400"/>
                <a:gd name="connsiteY28" fmla="*/ 909320 h 1905000"/>
                <a:gd name="connsiteX29" fmla="*/ 406400 w 1803400"/>
                <a:gd name="connsiteY29" fmla="*/ 797560 h 1905000"/>
                <a:gd name="connsiteX30" fmla="*/ 482600 w 1803400"/>
                <a:gd name="connsiteY30" fmla="*/ 406400 h 1905000"/>
                <a:gd name="connsiteX31" fmla="*/ 828040 w 1803400"/>
                <a:gd name="connsiteY31" fmla="*/ 50800 h 1905000"/>
                <a:gd name="connsiteX0" fmla="*/ 828040 w 1803400"/>
                <a:gd name="connsiteY0" fmla="*/ 50800 h 1905000"/>
                <a:gd name="connsiteX1" fmla="*/ 1051560 w 1803400"/>
                <a:gd name="connsiteY1" fmla="*/ 0 h 1905000"/>
                <a:gd name="connsiteX2" fmla="*/ 1214120 w 1803400"/>
                <a:gd name="connsiteY2" fmla="*/ 50800 h 1905000"/>
                <a:gd name="connsiteX3" fmla="*/ 1366520 w 1803400"/>
                <a:gd name="connsiteY3" fmla="*/ 182880 h 1905000"/>
                <a:gd name="connsiteX4" fmla="*/ 1564640 w 1803400"/>
                <a:gd name="connsiteY4" fmla="*/ 579120 h 1905000"/>
                <a:gd name="connsiteX5" fmla="*/ 1803400 w 1803400"/>
                <a:gd name="connsiteY5" fmla="*/ 817880 h 1905000"/>
                <a:gd name="connsiteX6" fmla="*/ 1661160 w 1803400"/>
                <a:gd name="connsiteY6" fmla="*/ 965200 h 1905000"/>
                <a:gd name="connsiteX7" fmla="*/ 1386840 w 1803400"/>
                <a:gd name="connsiteY7" fmla="*/ 736600 h 1905000"/>
                <a:gd name="connsiteX8" fmla="*/ 1259840 w 1803400"/>
                <a:gd name="connsiteY8" fmla="*/ 533400 h 1905000"/>
                <a:gd name="connsiteX9" fmla="*/ 1209040 w 1803400"/>
                <a:gd name="connsiteY9" fmla="*/ 726440 h 1905000"/>
                <a:gd name="connsiteX10" fmla="*/ 1584960 w 1803400"/>
                <a:gd name="connsiteY10" fmla="*/ 1803400 h 1905000"/>
                <a:gd name="connsiteX11" fmla="*/ 1346200 w 1803400"/>
                <a:gd name="connsiteY11" fmla="*/ 1884680 h 1905000"/>
                <a:gd name="connsiteX12" fmla="*/ 1031240 w 1803400"/>
                <a:gd name="connsiteY12" fmla="*/ 1087120 h 1905000"/>
                <a:gd name="connsiteX13" fmla="*/ 960120 w 1803400"/>
                <a:gd name="connsiteY13" fmla="*/ 1447800 h 1905000"/>
                <a:gd name="connsiteX14" fmla="*/ 604520 w 1803400"/>
                <a:gd name="connsiteY14" fmla="*/ 1905000 h 1905000"/>
                <a:gd name="connsiteX15" fmla="*/ 406400 w 1803400"/>
                <a:gd name="connsiteY15" fmla="*/ 1752600 h 1905000"/>
                <a:gd name="connsiteX16" fmla="*/ 706120 w 1803400"/>
                <a:gd name="connsiteY16" fmla="*/ 1386840 h 1905000"/>
                <a:gd name="connsiteX17" fmla="*/ 812800 w 1803400"/>
                <a:gd name="connsiteY17" fmla="*/ 436880 h 1905000"/>
                <a:gd name="connsiteX18" fmla="*/ 711200 w 1803400"/>
                <a:gd name="connsiteY18" fmla="*/ 523240 h 1905000"/>
                <a:gd name="connsiteX19" fmla="*/ 619760 w 1803400"/>
                <a:gd name="connsiteY19" fmla="*/ 828040 h 1905000"/>
                <a:gd name="connsiteX20" fmla="*/ 660400 w 1803400"/>
                <a:gd name="connsiteY20" fmla="*/ 990600 h 1905000"/>
                <a:gd name="connsiteX21" fmla="*/ 828040 w 1803400"/>
                <a:gd name="connsiteY21" fmla="*/ 1026160 h 1905000"/>
                <a:gd name="connsiteX22" fmla="*/ 777240 w 1803400"/>
                <a:gd name="connsiteY22" fmla="*/ 1330960 h 1905000"/>
                <a:gd name="connsiteX23" fmla="*/ 706120 w 1803400"/>
                <a:gd name="connsiteY23" fmla="*/ 1325880 h 1905000"/>
                <a:gd name="connsiteX24" fmla="*/ 558800 w 1803400"/>
                <a:gd name="connsiteY24" fmla="*/ 1275080 h 1905000"/>
                <a:gd name="connsiteX25" fmla="*/ 111760 w 1803400"/>
                <a:gd name="connsiteY25" fmla="*/ 1214120 h 1905000"/>
                <a:gd name="connsiteX26" fmla="*/ 0 w 1803400"/>
                <a:gd name="connsiteY26" fmla="*/ 1082040 h 1905000"/>
                <a:gd name="connsiteX27" fmla="*/ 25400 w 1803400"/>
                <a:gd name="connsiteY27" fmla="*/ 970280 h 1905000"/>
                <a:gd name="connsiteX28" fmla="*/ 406400 w 1803400"/>
                <a:gd name="connsiteY28" fmla="*/ 797560 h 1905000"/>
                <a:gd name="connsiteX29" fmla="*/ 482600 w 1803400"/>
                <a:gd name="connsiteY29" fmla="*/ 406400 h 1905000"/>
                <a:gd name="connsiteX30" fmla="*/ 828040 w 1803400"/>
                <a:gd name="connsiteY30" fmla="*/ 50800 h 1905000"/>
                <a:gd name="connsiteX0" fmla="*/ 828040 w 1803400"/>
                <a:gd name="connsiteY0" fmla="*/ 50800 h 1905000"/>
                <a:gd name="connsiteX1" fmla="*/ 1051560 w 1803400"/>
                <a:gd name="connsiteY1" fmla="*/ 0 h 1905000"/>
                <a:gd name="connsiteX2" fmla="*/ 1214120 w 1803400"/>
                <a:gd name="connsiteY2" fmla="*/ 50800 h 1905000"/>
                <a:gd name="connsiteX3" fmla="*/ 1366520 w 1803400"/>
                <a:gd name="connsiteY3" fmla="*/ 182880 h 1905000"/>
                <a:gd name="connsiteX4" fmla="*/ 1564640 w 1803400"/>
                <a:gd name="connsiteY4" fmla="*/ 579120 h 1905000"/>
                <a:gd name="connsiteX5" fmla="*/ 1803400 w 1803400"/>
                <a:gd name="connsiteY5" fmla="*/ 817880 h 1905000"/>
                <a:gd name="connsiteX6" fmla="*/ 1661160 w 1803400"/>
                <a:gd name="connsiteY6" fmla="*/ 965200 h 1905000"/>
                <a:gd name="connsiteX7" fmla="*/ 1386840 w 1803400"/>
                <a:gd name="connsiteY7" fmla="*/ 736600 h 1905000"/>
                <a:gd name="connsiteX8" fmla="*/ 1259840 w 1803400"/>
                <a:gd name="connsiteY8" fmla="*/ 533400 h 1905000"/>
                <a:gd name="connsiteX9" fmla="*/ 1209040 w 1803400"/>
                <a:gd name="connsiteY9" fmla="*/ 726440 h 1905000"/>
                <a:gd name="connsiteX10" fmla="*/ 1584960 w 1803400"/>
                <a:gd name="connsiteY10" fmla="*/ 1803400 h 1905000"/>
                <a:gd name="connsiteX11" fmla="*/ 1346200 w 1803400"/>
                <a:gd name="connsiteY11" fmla="*/ 1884680 h 1905000"/>
                <a:gd name="connsiteX12" fmla="*/ 1031240 w 1803400"/>
                <a:gd name="connsiteY12" fmla="*/ 1087120 h 1905000"/>
                <a:gd name="connsiteX13" fmla="*/ 960120 w 1803400"/>
                <a:gd name="connsiteY13" fmla="*/ 1447800 h 1905000"/>
                <a:gd name="connsiteX14" fmla="*/ 604520 w 1803400"/>
                <a:gd name="connsiteY14" fmla="*/ 1905000 h 1905000"/>
                <a:gd name="connsiteX15" fmla="*/ 406400 w 1803400"/>
                <a:gd name="connsiteY15" fmla="*/ 1752600 h 1905000"/>
                <a:gd name="connsiteX16" fmla="*/ 706120 w 1803400"/>
                <a:gd name="connsiteY16" fmla="*/ 1386840 h 1905000"/>
                <a:gd name="connsiteX17" fmla="*/ 812800 w 1803400"/>
                <a:gd name="connsiteY17" fmla="*/ 436880 h 1905000"/>
                <a:gd name="connsiteX18" fmla="*/ 711200 w 1803400"/>
                <a:gd name="connsiteY18" fmla="*/ 523240 h 1905000"/>
                <a:gd name="connsiteX19" fmla="*/ 619760 w 1803400"/>
                <a:gd name="connsiteY19" fmla="*/ 828040 h 1905000"/>
                <a:gd name="connsiteX20" fmla="*/ 660400 w 1803400"/>
                <a:gd name="connsiteY20" fmla="*/ 990600 h 1905000"/>
                <a:gd name="connsiteX21" fmla="*/ 828040 w 1803400"/>
                <a:gd name="connsiteY21" fmla="*/ 1026160 h 1905000"/>
                <a:gd name="connsiteX22" fmla="*/ 777240 w 1803400"/>
                <a:gd name="connsiteY22" fmla="*/ 1330960 h 1905000"/>
                <a:gd name="connsiteX23" fmla="*/ 706120 w 1803400"/>
                <a:gd name="connsiteY23" fmla="*/ 1325880 h 1905000"/>
                <a:gd name="connsiteX24" fmla="*/ 558800 w 1803400"/>
                <a:gd name="connsiteY24" fmla="*/ 1275080 h 1905000"/>
                <a:gd name="connsiteX25" fmla="*/ 111760 w 1803400"/>
                <a:gd name="connsiteY25" fmla="*/ 1214120 h 1905000"/>
                <a:gd name="connsiteX26" fmla="*/ 0 w 1803400"/>
                <a:gd name="connsiteY26" fmla="*/ 1082040 h 1905000"/>
                <a:gd name="connsiteX27" fmla="*/ 406400 w 1803400"/>
                <a:gd name="connsiteY27" fmla="*/ 797560 h 1905000"/>
                <a:gd name="connsiteX28" fmla="*/ 482600 w 1803400"/>
                <a:gd name="connsiteY28" fmla="*/ 406400 h 1905000"/>
                <a:gd name="connsiteX29" fmla="*/ 828040 w 1803400"/>
                <a:gd name="connsiteY29" fmla="*/ 50800 h 1905000"/>
                <a:gd name="connsiteX0" fmla="*/ 716280 w 1691640"/>
                <a:gd name="connsiteY0" fmla="*/ 50800 h 1905000"/>
                <a:gd name="connsiteX1" fmla="*/ 939800 w 1691640"/>
                <a:gd name="connsiteY1" fmla="*/ 0 h 1905000"/>
                <a:gd name="connsiteX2" fmla="*/ 1102360 w 1691640"/>
                <a:gd name="connsiteY2" fmla="*/ 50800 h 1905000"/>
                <a:gd name="connsiteX3" fmla="*/ 1254760 w 1691640"/>
                <a:gd name="connsiteY3" fmla="*/ 182880 h 1905000"/>
                <a:gd name="connsiteX4" fmla="*/ 1452880 w 1691640"/>
                <a:gd name="connsiteY4" fmla="*/ 579120 h 1905000"/>
                <a:gd name="connsiteX5" fmla="*/ 1691640 w 1691640"/>
                <a:gd name="connsiteY5" fmla="*/ 817880 h 1905000"/>
                <a:gd name="connsiteX6" fmla="*/ 1549400 w 1691640"/>
                <a:gd name="connsiteY6" fmla="*/ 965200 h 1905000"/>
                <a:gd name="connsiteX7" fmla="*/ 1275080 w 1691640"/>
                <a:gd name="connsiteY7" fmla="*/ 736600 h 1905000"/>
                <a:gd name="connsiteX8" fmla="*/ 1148080 w 1691640"/>
                <a:gd name="connsiteY8" fmla="*/ 533400 h 1905000"/>
                <a:gd name="connsiteX9" fmla="*/ 1097280 w 1691640"/>
                <a:gd name="connsiteY9" fmla="*/ 726440 h 1905000"/>
                <a:gd name="connsiteX10" fmla="*/ 1473200 w 1691640"/>
                <a:gd name="connsiteY10" fmla="*/ 1803400 h 1905000"/>
                <a:gd name="connsiteX11" fmla="*/ 1234440 w 1691640"/>
                <a:gd name="connsiteY11" fmla="*/ 1884680 h 1905000"/>
                <a:gd name="connsiteX12" fmla="*/ 919480 w 1691640"/>
                <a:gd name="connsiteY12" fmla="*/ 1087120 h 1905000"/>
                <a:gd name="connsiteX13" fmla="*/ 848360 w 1691640"/>
                <a:gd name="connsiteY13" fmla="*/ 1447800 h 1905000"/>
                <a:gd name="connsiteX14" fmla="*/ 492760 w 1691640"/>
                <a:gd name="connsiteY14" fmla="*/ 1905000 h 1905000"/>
                <a:gd name="connsiteX15" fmla="*/ 294640 w 1691640"/>
                <a:gd name="connsiteY15" fmla="*/ 1752600 h 1905000"/>
                <a:gd name="connsiteX16" fmla="*/ 594360 w 1691640"/>
                <a:gd name="connsiteY16" fmla="*/ 1386840 h 1905000"/>
                <a:gd name="connsiteX17" fmla="*/ 701040 w 1691640"/>
                <a:gd name="connsiteY17" fmla="*/ 436880 h 1905000"/>
                <a:gd name="connsiteX18" fmla="*/ 599440 w 1691640"/>
                <a:gd name="connsiteY18" fmla="*/ 523240 h 1905000"/>
                <a:gd name="connsiteX19" fmla="*/ 508000 w 1691640"/>
                <a:gd name="connsiteY19" fmla="*/ 828040 h 1905000"/>
                <a:gd name="connsiteX20" fmla="*/ 548640 w 1691640"/>
                <a:gd name="connsiteY20" fmla="*/ 990600 h 1905000"/>
                <a:gd name="connsiteX21" fmla="*/ 716280 w 1691640"/>
                <a:gd name="connsiteY21" fmla="*/ 1026160 h 1905000"/>
                <a:gd name="connsiteX22" fmla="*/ 665480 w 1691640"/>
                <a:gd name="connsiteY22" fmla="*/ 1330960 h 1905000"/>
                <a:gd name="connsiteX23" fmla="*/ 594360 w 1691640"/>
                <a:gd name="connsiteY23" fmla="*/ 1325880 h 1905000"/>
                <a:gd name="connsiteX24" fmla="*/ 447040 w 1691640"/>
                <a:gd name="connsiteY24" fmla="*/ 1275080 h 1905000"/>
                <a:gd name="connsiteX25" fmla="*/ 0 w 1691640"/>
                <a:gd name="connsiteY25" fmla="*/ 1214120 h 1905000"/>
                <a:gd name="connsiteX26" fmla="*/ 294640 w 1691640"/>
                <a:gd name="connsiteY26" fmla="*/ 797560 h 1905000"/>
                <a:gd name="connsiteX27" fmla="*/ 370840 w 1691640"/>
                <a:gd name="connsiteY27" fmla="*/ 406400 h 1905000"/>
                <a:gd name="connsiteX28" fmla="*/ 716280 w 1691640"/>
                <a:gd name="connsiteY28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254000 w 1397000"/>
                <a:gd name="connsiteY20" fmla="*/ 990600 h 1905000"/>
                <a:gd name="connsiteX21" fmla="*/ 421640 w 1397000"/>
                <a:gd name="connsiteY21" fmla="*/ 1026160 h 1905000"/>
                <a:gd name="connsiteX22" fmla="*/ 370840 w 1397000"/>
                <a:gd name="connsiteY22" fmla="*/ 1330960 h 1905000"/>
                <a:gd name="connsiteX23" fmla="*/ 299720 w 1397000"/>
                <a:gd name="connsiteY23" fmla="*/ 1325880 h 1905000"/>
                <a:gd name="connsiteX24" fmla="*/ 152400 w 1397000"/>
                <a:gd name="connsiteY24" fmla="*/ 1275080 h 1905000"/>
                <a:gd name="connsiteX25" fmla="*/ 0 w 1397000"/>
                <a:gd name="connsiteY25" fmla="*/ 797560 h 1905000"/>
                <a:gd name="connsiteX26" fmla="*/ 76200 w 1397000"/>
                <a:gd name="connsiteY26" fmla="*/ 406400 h 1905000"/>
                <a:gd name="connsiteX27" fmla="*/ 421640 w 1397000"/>
                <a:gd name="connsiteY27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254000 w 1397000"/>
                <a:gd name="connsiteY20" fmla="*/ 990600 h 1905000"/>
                <a:gd name="connsiteX21" fmla="*/ 421640 w 1397000"/>
                <a:gd name="connsiteY21" fmla="*/ 1026160 h 1905000"/>
                <a:gd name="connsiteX22" fmla="*/ 370840 w 1397000"/>
                <a:gd name="connsiteY22" fmla="*/ 1330960 h 1905000"/>
                <a:gd name="connsiteX23" fmla="*/ 299720 w 1397000"/>
                <a:gd name="connsiteY23" fmla="*/ 1325880 h 1905000"/>
                <a:gd name="connsiteX24" fmla="*/ 0 w 1397000"/>
                <a:gd name="connsiteY24" fmla="*/ 797560 h 1905000"/>
                <a:gd name="connsiteX25" fmla="*/ 76200 w 1397000"/>
                <a:gd name="connsiteY25" fmla="*/ 406400 h 1905000"/>
                <a:gd name="connsiteX26" fmla="*/ 421640 w 1397000"/>
                <a:gd name="connsiteY26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254000 w 1397000"/>
                <a:gd name="connsiteY20" fmla="*/ 990600 h 1905000"/>
                <a:gd name="connsiteX21" fmla="*/ 421640 w 1397000"/>
                <a:gd name="connsiteY21" fmla="*/ 1026160 h 1905000"/>
                <a:gd name="connsiteX22" fmla="*/ 299720 w 1397000"/>
                <a:gd name="connsiteY22" fmla="*/ 1325880 h 1905000"/>
                <a:gd name="connsiteX23" fmla="*/ 0 w 1397000"/>
                <a:gd name="connsiteY23" fmla="*/ 797560 h 1905000"/>
                <a:gd name="connsiteX24" fmla="*/ 76200 w 1397000"/>
                <a:gd name="connsiteY24" fmla="*/ 406400 h 1905000"/>
                <a:gd name="connsiteX25" fmla="*/ 421640 w 1397000"/>
                <a:gd name="connsiteY25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254000 w 1397000"/>
                <a:gd name="connsiteY20" fmla="*/ 990600 h 1905000"/>
                <a:gd name="connsiteX21" fmla="*/ 299720 w 1397000"/>
                <a:gd name="connsiteY21" fmla="*/ 1325880 h 1905000"/>
                <a:gd name="connsiteX22" fmla="*/ 0 w 1397000"/>
                <a:gd name="connsiteY22" fmla="*/ 797560 h 1905000"/>
                <a:gd name="connsiteX23" fmla="*/ 76200 w 1397000"/>
                <a:gd name="connsiteY23" fmla="*/ 406400 h 1905000"/>
                <a:gd name="connsiteX24" fmla="*/ 421640 w 1397000"/>
                <a:gd name="connsiteY24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254000 w 1397000"/>
                <a:gd name="connsiteY20" fmla="*/ 990600 h 1905000"/>
                <a:gd name="connsiteX21" fmla="*/ 0 w 1397000"/>
                <a:gd name="connsiteY21" fmla="*/ 797560 h 1905000"/>
                <a:gd name="connsiteX22" fmla="*/ 76200 w 1397000"/>
                <a:gd name="connsiteY22" fmla="*/ 406400 h 1905000"/>
                <a:gd name="connsiteX23" fmla="*/ 421640 w 1397000"/>
                <a:gd name="connsiteY23" fmla="*/ 50800 h 1905000"/>
                <a:gd name="connsiteX0" fmla="*/ 421640 w 1397000"/>
                <a:gd name="connsiteY0" fmla="*/ 50800 h 1905000"/>
                <a:gd name="connsiteX1" fmla="*/ 645160 w 1397000"/>
                <a:gd name="connsiteY1" fmla="*/ 0 h 1905000"/>
                <a:gd name="connsiteX2" fmla="*/ 807720 w 1397000"/>
                <a:gd name="connsiteY2" fmla="*/ 50800 h 1905000"/>
                <a:gd name="connsiteX3" fmla="*/ 960120 w 1397000"/>
                <a:gd name="connsiteY3" fmla="*/ 182880 h 1905000"/>
                <a:gd name="connsiteX4" fmla="*/ 1158240 w 1397000"/>
                <a:gd name="connsiteY4" fmla="*/ 579120 h 1905000"/>
                <a:gd name="connsiteX5" fmla="*/ 1397000 w 1397000"/>
                <a:gd name="connsiteY5" fmla="*/ 817880 h 1905000"/>
                <a:gd name="connsiteX6" fmla="*/ 1254760 w 1397000"/>
                <a:gd name="connsiteY6" fmla="*/ 965200 h 1905000"/>
                <a:gd name="connsiteX7" fmla="*/ 980440 w 1397000"/>
                <a:gd name="connsiteY7" fmla="*/ 736600 h 1905000"/>
                <a:gd name="connsiteX8" fmla="*/ 853440 w 1397000"/>
                <a:gd name="connsiteY8" fmla="*/ 533400 h 1905000"/>
                <a:gd name="connsiteX9" fmla="*/ 802640 w 1397000"/>
                <a:gd name="connsiteY9" fmla="*/ 726440 h 1905000"/>
                <a:gd name="connsiteX10" fmla="*/ 1178560 w 1397000"/>
                <a:gd name="connsiteY10" fmla="*/ 1803400 h 1905000"/>
                <a:gd name="connsiteX11" fmla="*/ 939800 w 1397000"/>
                <a:gd name="connsiteY11" fmla="*/ 1884680 h 1905000"/>
                <a:gd name="connsiteX12" fmla="*/ 624840 w 1397000"/>
                <a:gd name="connsiteY12" fmla="*/ 1087120 h 1905000"/>
                <a:gd name="connsiteX13" fmla="*/ 553720 w 1397000"/>
                <a:gd name="connsiteY13" fmla="*/ 1447800 h 1905000"/>
                <a:gd name="connsiteX14" fmla="*/ 198120 w 1397000"/>
                <a:gd name="connsiteY14" fmla="*/ 1905000 h 1905000"/>
                <a:gd name="connsiteX15" fmla="*/ 0 w 1397000"/>
                <a:gd name="connsiteY15" fmla="*/ 1752600 h 1905000"/>
                <a:gd name="connsiteX16" fmla="*/ 299720 w 1397000"/>
                <a:gd name="connsiteY16" fmla="*/ 1386840 h 1905000"/>
                <a:gd name="connsiteX17" fmla="*/ 406400 w 1397000"/>
                <a:gd name="connsiteY17" fmla="*/ 436880 h 1905000"/>
                <a:gd name="connsiteX18" fmla="*/ 304800 w 1397000"/>
                <a:gd name="connsiteY18" fmla="*/ 523240 h 1905000"/>
                <a:gd name="connsiteX19" fmla="*/ 213360 w 1397000"/>
                <a:gd name="connsiteY19" fmla="*/ 828040 h 1905000"/>
                <a:gd name="connsiteX20" fmla="*/ 0 w 1397000"/>
                <a:gd name="connsiteY20" fmla="*/ 797560 h 1905000"/>
                <a:gd name="connsiteX21" fmla="*/ 76200 w 1397000"/>
                <a:gd name="connsiteY21" fmla="*/ 406400 h 1905000"/>
                <a:gd name="connsiteX22" fmla="*/ 421640 w 1397000"/>
                <a:gd name="connsiteY22" fmla="*/ 50800 h 1905000"/>
                <a:gd name="connsiteX0" fmla="*/ 421640 w 1397000"/>
                <a:gd name="connsiteY0" fmla="*/ 57567 h 1911767"/>
                <a:gd name="connsiteX1" fmla="*/ 645160 w 1397000"/>
                <a:gd name="connsiteY1" fmla="*/ 6767 h 1911767"/>
                <a:gd name="connsiteX2" fmla="*/ 807720 w 1397000"/>
                <a:gd name="connsiteY2" fmla="*/ 57567 h 1911767"/>
                <a:gd name="connsiteX3" fmla="*/ 960120 w 1397000"/>
                <a:gd name="connsiteY3" fmla="*/ 189647 h 1911767"/>
                <a:gd name="connsiteX4" fmla="*/ 1158240 w 1397000"/>
                <a:gd name="connsiteY4" fmla="*/ 585887 h 1911767"/>
                <a:gd name="connsiteX5" fmla="*/ 1397000 w 1397000"/>
                <a:gd name="connsiteY5" fmla="*/ 824647 h 1911767"/>
                <a:gd name="connsiteX6" fmla="*/ 1254760 w 1397000"/>
                <a:gd name="connsiteY6" fmla="*/ 971967 h 1911767"/>
                <a:gd name="connsiteX7" fmla="*/ 980440 w 1397000"/>
                <a:gd name="connsiteY7" fmla="*/ 743367 h 1911767"/>
                <a:gd name="connsiteX8" fmla="*/ 853440 w 1397000"/>
                <a:gd name="connsiteY8" fmla="*/ 540167 h 1911767"/>
                <a:gd name="connsiteX9" fmla="*/ 802640 w 1397000"/>
                <a:gd name="connsiteY9" fmla="*/ 733207 h 1911767"/>
                <a:gd name="connsiteX10" fmla="*/ 1178560 w 1397000"/>
                <a:gd name="connsiteY10" fmla="*/ 1810167 h 1911767"/>
                <a:gd name="connsiteX11" fmla="*/ 939800 w 1397000"/>
                <a:gd name="connsiteY11" fmla="*/ 1891447 h 1911767"/>
                <a:gd name="connsiteX12" fmla="*/ 624840 w 1397000"/>
                <a:gd name="connsiteY12" fmla="*/ 1093887 h 1911767"/>
                <a:gd name="connsiteX13" fmla="*/ 553720 w 1397000"/>
                <a:gd name="connsiteY13" fmla="*/ 1454567 h 1911767"/>
                <a:gd name="connsiteX14" fmla="*/ 198120 w 1397000"/>
                <a:gd name="connsiteY14" fmla="*/ 1911767 h 1911767"/>
                <a:gd name="connsiteX15" fmla="*/ 0 w 1397000"/>
                <a:gd name="connsiteY15" fmla="*/ 1759367 h 1911767"/>
                <a:gd name="connsiteX16" fmla="*/ 299720 w 1397000"/>
                <a:gd name="connsiteY16" fmla="*/ 1393607 h 1911767"/>
                <a:gd name="connsiteX17" fmla="*/ 406400 w 1397000"/>
                <a:gd name="connsiteY17" fmla="*/ 443647 h 1911767"/>
                <a:gd name="connsiteX18" fmla="*/ 304800 w 1397000"/>
                <a:gd name="connsiteY18" fmla="*/ 530007 h 1911767"/>
                <a:gd name="connsiteX19" fmla="*/ 213360 w 1397000"/>
                <a:gd name="connsiteY19" fmla="*/ 834807 h 1911767"/>
                <a:gd name="connsiteX20" fmla="*/ 0 w 1397000"/>
                <a:gd name="connsiteY20" fmla="*/ 804327 h 1911767"/>
                <a:gd name="connsiteX21" fmla="*/ 76200 w 1397000"/>
                <a:gd name="connsiteY21" fmla="*/ 413167 h 1911767"/>
                <a:gd name="connsiteX22" fmla="*/ 421640 w 1397000"/>
                <a:gd name="connsiteY22" fmla="*/ 57567 h 1911767"/>
                <a:gd name="connsiteX0" fmla="*/ 421640 w 1397000"/>
                <a:gd name="connsiteY0" fmla="*/ 61170 h 1915370"/>
                <a:gd name="connsiteX1" fmla="*/ 645160 w 1397000"/>
                <a:gd name="connsiteY1" fmla="*/ 10370 h 1915370"/>
                <a:gd name="connsiteX2" fmla="*/ 807720 w 1397000"/>
                <a:gd name="connsiteY2" fmla="*/ 61170 h 1915370"/>
                <a:gd name="connsiteX3" fmla="*/ 960120 w 1397000"/>
                <a:gd name="connsiteY3" fmla="*/ 193250 h 1915370"/>
                <a:gd name="connsiteX4" fmla="*/ 1158240 w 1397000"/>
                <a:gd name="connsiteY4" fmla="*/ 589490 h 1915370"/>
                <a:gd name="connsiteX5" fmla="*/ 1397000 w 1397000"/>
                <a:gd name="connsiteY5" fmla="*/ 828250 h 1915370"/>
                <a:gd name="connsiteX6" fmla="*/ 1254760 w 1397000"/>
                <a:gd name="connsiteY6" fmla="*/ 975570 h 1915370"/>
                <a:gd name="connsiteX7" fmla="*/ 980440 w 1397000"/>
                <a:gd name="connsiteY7" fmla="*/ 746970 h 1915370"/>
                <a:gd name="connsiteX8" fmla="*/ 853440 w 1397000"/>
                <a:gd name="connsiteY8" fmla="*/ 543770 h 1915370"/>
                <a:gd name="connsiteX9" fmla="*/ 802640 w 1397000"/>
                <a:gd name="connsiteY9" fmla="*/ 736810 h 1915370"/>
                <a:gd name="connsiteX10" fmla="*/ 1178560 w 1397000"/>
                <a:gd name="connsiteY10" fmla="*/ 1813770 h 1915370"/>
                <a:gd name="connsiteX11" fmla="*/ 939800 w 1397000"/>
                <a:gd name="connsiteY11" fmla="*/ 1895050 h 1915370"/>
                <a:gd name="connsiteX12" fmla="*/ 624840 w 1397000"/>
                <a:gd name="connsiteY12" fmla="*/ 1097490 h 1915370"/>
                <a:gd name="connsiteX13" fmla="*/ 553720 w 1397000"/>
                <a:gd name="connsiteY13" fmla="*/ 1458170 h 1915370"/>
                <a:gd name="connsiteX14" fmla="*/ 198120 w 1397000"/>
                <a:gd name="connsiteY14" fmla="*/ 1915370 h 1915370"/>
                <a:gd name="connsiteX15" fmla="*/ 0 w 1397000"/>
                <a:gd name="connsiteY15" fmla="*/ 1762970 h 1915370"/>
                <a:gd name="connsiteX16" fmla="*/ 299720 w 1397000"/>
                <a:gd name="connsiteY16" fmla="*/ 1397210 h 1915370"/>
                <a:gd name="connsiteX17" fmla="*/ 406400 w 1397000"/>
                <a:gd name="connsiteY17" fmla="*/ 447250 h 1915370"/>
                <a:gd name="connsiteX18" fmla="*/ 304800 w 1397000"/>
                <a:gd name="connsiteY18" fmla="*/ 533610 h 1915370"/>
                <a:gd name="connsiteX19" fmla="*/ 213360 w 1397000"/>
                <a:gd name="connsiteY19" fmla="*/ 838410 h 1915370"/>
                <a:gd name="connsiteX20" fmla="*/ 0 w 1397000"/>
                <a:gd name="connsiteY20" fmla="*/ 807930 h 1915370"/>
                <a:gd name="connsiteX21" fmla="*/ 76200 w 1397000"/>
                <a:gd name="connsiteY21" fmla="*/ 416770 h 1915370"/>
                <a:gd name="connsiteX22" fmla="*/ 421640 w 1397000"/>
                <a:gd name="connsiteY22" fmla="*/ 61170 h 1915370"/>
                <a:gd name="connsiteX0" fmla="*/ 421640 w 1397000"/>
                <a:gd name="connsiteY0" fmla="*/ 61170 h 1915370"/>
                <a:gd name="connsiteX1" fmla="*/ 645160 w 1397000"/>
                <a:gd name="connsiteY1" fmla="*/ 10370 h 1915370"/>
                <a:gd name="connsiteX2" fmla="*/ 807720 w 1397000"/>
                <a:gd name="connsiteY2" fmla="*/ 61170 h 1915370"/>
                <a:gd name="connsiteX3" fmla="*/ 960120 w 1397000"/>
                <a:gd name="connsiteY3" fmla="*/ 193250 h 1915370"/>
                <a:gd name="connsiteX4" fmla="*/ 1158240 w 1397000"/>
                <a:gd name="connsiteY4" fmla="*/ 589490 h 1915370"/>
                <a:gd name="connsiteX5" fmla="*/ 1397000 w 1397000"/>
                <a:gd name="connsiteY5" fmla="*/ 828250 h 1915370"/>
                <a:gd name="connsiteX6" fmla="*/ 1254760 w 1397000"/>
                <a:gd name="connsiteY6" fmla="*/ 975570 h 1915370"/>
                <a:gd name="connsiteX7" fmla="*/ 980440 w 1397000"/>
                <a:gd name="connsiteY7" fmla="*/ 746970 h 1915370"/>
                <a:gd name="connsiteX8" fmla="*/ 853440 w 1397000"/>
                <a:gd name="connsiteY8" fmla="*/ 543770 h 1915370"/>
                <a:gd name="connsiteX9" fmla="*/ 802640 w 1397000"/>
                <a:gd name="connsiteY9" fmla="*/ 736810 h 1915370"/>
                <a:gd name="connsiteX10" fmla="*/ 1178560 w 1397000"/>
                <a:gd name="connsiteY10" fmla="*/ 1813770 h 1915370"/>
                <a:gd name="connsiteX11" fmla="*/ 939800 w 1397000"/>
                <a:gd name="connsiteY11" fmla="*/ 1895050 h 1915370"/>
                <a:gd name="connsiteX12" fmla="*/ 624840 w 1397000"/>
                <a:gd name="connsiteY12" fmla="*/ 1097490 h 1915370"/>
                <a:gd name="connsiteX13" fmla="*/ 553720 w 1397000"/>
                <a:gd name="connsiteY13" fmla="*/ 1458170 h 1915370"/>
                <a:gd name="connsiteX14" fmla="*/ 198120 w 1397000"/>
                <a:gd name="connsiteY14" fmla="*/ 1915370 h 1915370"/>
                <a:gd name="connsiteX15" fmla="*/ 0 w 1397000"/>
                <a:gd name="connsiteY15" fmla="*/ 1762970 h 1915370"/>
                <a:gd name="connsiteX16" fmla="*/ 299720 w 1397000"/>
                <a:gd name="connsiteY16" fmla="*/ 1397210 h 1915370"/>
                <a:gd name="connsiteX17" fmla="*/ 406400 w 1397000"/>
                <a:gd name="connsiteY17" fmla="*/ 447250 h 1915370"/>
                <a:gd name="connsiteX18" fmla="*/ 304800 w 1397000"/>
                <a:gd name="connsiteY18" fmla="*/ 533610 h 1915370"/>
                <a:gd name="connsiteX19" fmla="*/ 213360 w 1397000"/>
                <a:gd name="connsiteY19" fmla="*/ 838410 h 1915370"/>
                <a:gd name="connsiteX20" fmla="*/ 0 w 1397000"/>
                <a:gd name="connsiteY20" fmla="*/ 807930 h 1915370"/>
                <a:gd name="connsiteX21" fmla="*/ 76200 w 1397000"/>
                <a:gd name="connsiteY21" fmla="*/ 416770 h 1915370"/>
                <a:gd name="connsiteX22" fmla="*/ 421640 w 1397000"/>
                <a:gd name="connsiteY22" fmla="*/ 61170 h 1915370"/>
                <a:gd name="connsiteX0" fmla="*/ 421640 w 1397000"/>
                <a:gd name="connsiteY0" fmla="*/ 61170 h 1915370"/>
                <a:gd name="connsiteX1" fmla="*/ 645160 w 1397000"/>
                <a:gd name="connsiteY1" fmla="*/ 10370 h 1915370"/>
                <a:gd name="connsiteX2" fmla="*/ 807720 w 1397000"/>
                <a:gd name="connsiteY2" fmla="*/ 61170 h 1915370"/>
                <a:gd name="connsiteX3" fmla="*/ 960120 w 1397000"/>
                <a:gd name="connsiteY3" fmla="*/ 193250 h 1915370"/>
                <a:gd name="connsiteX4" fmla="*/ 1158240 w 1397000"/>
                <a:gd name="connsiteY4" fmla="*/ 589490 h 1915370"/>
                <a:gd name="connsiteX5" fmla="*/ 1397000 w 1397000"/>
                <a:gd name="connsiteY5" fmla="*/ 828250 h 1915370"/>
                <a:gd name="connsiteX6" fmla="*/ 1254760 w 1397000"/>
                <a:gd name="connsiteY6" fmla="*/ 975570 h 1915370"/>
                <a:gd name="connsiteX7" fmla="*/ 980440 w 1397000"/>
                <a:gd name="connsiteY7" fmla="*/ 746970 h 1915370"/>
                <a:gd name="connsiteX8" fmla="*/ 853440 w 1397000"/>
                <a:gd name="connsiteY8" fmla="*/ 543770 h 1915370"/>
                <a:gd name="connsiteX9" fmla="*/ 802640 w 1397000"/>
                <a:gd name="connsiteY9" fmla="*/ 736810 h 1915370"/>
                <a:gd name="connsiteX10" fmla="*/ 1178560 w 1397000"/>
                <a:gd name="connsiteY10" fmla="*/ 1813770 h 1915370"/>
                <a:gd name="connsiteX11" fmla="*/ 939800 w 1397000"/>
                <a:gd name="connsiteY11" fmla="*/ 1895050 h 1915370"/>
                <a:gd name="connsiteX12" fmla="*/ 624840 w 1397000"/>
                <a:gd name="connsiteY12" fmla="*/ 1097490 h 1915370"/>
                <a:gd name="connsiteX13" fmla="*/ 553720 w 1397000"/>
                <a:gd name="connsiteY13" fmla="*/ 1458170 h 1915370"/>
                <a:gd name="connsiteX14" fmla="*/ 198120 w 1397000"/>
                <a:gd name="connsiteY14" fmla="*/ 1915370 h 1915370"/>
                <a:gd name="connsiteX15" fmla="*/ 0 w 1397000"/>
                <a:gd name="connsiteY15" fmla="*/ 1762970 h 1915370"/>
                <a:gd name="connsiteX16" fmla="*/ 299720 w 1397000"/>
                <a:gd name="connsiteY16" fmla="*/ 1397210 h 1915370"/>
                <a:gd name="connsiteX17" fmla="*/ 406400 w 1397000"/>
                <a:gd name="connsiteY17" fmla="*/ 447250 h 1915370"/>
                <a:gd name="connsiteX18" fmla="*/ 304800 w 1397000"/>
                <a:gd name="connsiteY18" fmla="*/ 533610 h 1915370"/>
                <a:gd name="connsiteX19" fmla="*/ 213360 w 1397000"/>
                <a:gd name="connsiteY19" fmla="*/ 838410 h 1915370"/>
                <a:gd name="connsiteX20" fmla="*/ 0 w 1397000"/>
                <a:gd name="connsiteY20" fmla="*/ 807930 h 1915370"/>
                <a:gd name="connsiteX21" fmla="*/ 76200 w 1397000"/>
                <a:gd name="connsiteY21" fmla="*/ 416770 h 1915370"/>
                <a:gd name="connsiteX22" fmla="*/ 421640 w 1397000"/>
                <a:gd name="connsiteY22" fmla="*/ 61170 h 1915370"/>
                <a:gd name="connsiteX0" fmla="*/ 421640 w 1456346"/>
                <a:gd name="connsiteY0" fmla="*/ 61170 h 1915370"/>
                <a:gd name="connsiteX1" fmla="*/ 645160 w 1456346"/>
                <a:gd name="connsiteY1" fmla="*/ 10370 h 1915370"/>
                <a:gd name="connsiteX2" fmla="*/ 807720 w 1456346"/>
                <a:gd name="connsiteY2" fmla="*/ 61170 h 1915370"/>
                <a:gd name="connsiteX3" fmla="*/ 960120 w 1456346"/>
                <a:gd name="connsiteY3" fmla="*/ 193250 h 1915370"/>
                <a:gd name="connsiteX4" fmla="*/ 1158240 w 1456346"/>
                <a:gd name="connsiteY4" fmla="*/ 589490 h 1915370"/>
                <a:gd name="connsiteX5" fmla="*/ 1397000 w 1456346"/>
                <a:gd name="connsiteY5" fmla="*/ 828250 h 1915370"/>
                <a:gd name="connsiteX6" fmla="*/ 1254760 w 1456346"/>
                <a:gd name="connsiteY6" fmla="*/ 975570 h 1915370"/>
                <a:gd name="connsiteX7" fmla="*/ 980440 w 1456346"/>
                <a:gd name="connsiteY7" fmla="*/ 746970 h 1915370"/>
                <a:gd name="connsiteX8" fmla="*/ 853440 w 1456346"/>
                <a:gd name="connsiteY8" fmla="*/ 543770 h 1915370"/>
                <a:gd name="connsiteX9" fmla="*/ 802640 w 1456346"/>
                <a:gd name="connsiteY9" fmla="*/ 736810 h 1915370"/>
                <a:gd name="connsiteX10" fmla="*/ 1178560 w 1456346"/>
                <a:gd name="connsiteY10" fmla="*/ 1813770 h 1915370"/>
                <a:gd name="connsiteX11" fmla="*/ 939800 w 1456346"/>
                <a:gd name="connsiteY11" fmla="*/ 1895050 h 1915370"/>
                <a:gd name="connsiteX12" fmla="*/ 624840 w 1456346"/>
                <a:gd name="connsiteY12" fmla="*/ 1097490 h 1915370"/>
                <a:gd name="connsiteX13" fmla="*/ 553720 w 1456346"/>
                <a:gd name="connsiteY13" fmla="*/ 1458170 h 1915370"/>
                <a:gd name="connsiteX14" fmla="*/ 198120 w 1456346"/>
                <a:gd name="connsiteY14" fmla="*/ 1915370 h 1915370"/>
                <a:gd name="connsiteX15" fmla="*/ 0 w 1456346"/>
                <a:gd name="connsiteY15" fmla="*/ 1762970 h 1915370"/>
                <a:gd name="connsiteX16" fmla="*/ 299720 w 1456346"/>
                <a:gd name="connsiteY16" fmla="*/ 1397210 h 1915370"/>
                <a:gd name="connsiteX17" fmla="*/ 406400 w 1456346"/>
                <a:gd name="connsiteY17" fmla="*/ 447250 h 1915370"/>
                <a:gd name="connsiteX18" fmla="*/ 304800 w 1456346"/>
                <a:gd name="connsiteY18" fmla="*/ 533610 h 1915370"/>
                <a:gd name="connsiteX19" fmla="*/ 213360 w 1456346"/>
                <a:gd name="connsiteY19" fmla="*/ 838410 h 1915370"/>
                <a:gd name="connsiteX20" fmla="*/ 0 w 1456346"/>
                <a:gd name="connsiteY20" fmla="*/ 807930 h 1915370"/>
                <a:gd name="connsiteX21" fmla="*/ 76200 w 1456346"/>
                <a:gd name="connsiteY21" fmla="*/ 416770 h 1915370"/>
                <a:gd name="connsiteX22" fmla="*/ 421640 w 1456346"/>
                <a:gd name="connsiteY22" fmla="*/ 61170 h 1915370"/>
                <a:gd name="connsiteX0" fmla="*/ 421640 w 1456599"/>
                <a:gd name="connsiteY0" fmla="*/ 61170 h 1915370"/>
                <a:gd name="connsiteX1" fmla="*/ 645160 w 1456599"/>
                <a:gd name="connsiteY1" fmla="*/ 10370 h 1915370"/>
                <a:gd name="connsiteX2" fmla="*/ 807720 w 1456599"/>
                <a:gd name="connsiteY2" fmla="*/ 61170 h 1915370"/>
                <a:gd name="connsiteX3" fmla="*/ 960120 w 1456599"/>
                <a:gd name="connsiteY3" fmla="*/ 193250 h 1915370"/>
                <a:gd name="connsiteX4" fmla="*/ 1158240 w 1456599"/>
                <a:gd name="connsiteY4" fmla="*/ 589490 h 1915370"/>
                <a:gd name="connsiteX5" fmla="*/ 1397000 w 1456599"/>
                <a:gd name="connsiteY5" fmla="*/ 828250 h 1915370"/>
                <a:gd name="connsiteX6" fmla="*/ 1254760 w 1456599"/>
                <a:gd name="connsiteY6" fmla="*/ 975570 h 1915370"/>
                <a:gd name="connsiteX7" fmla="*/ 980440 w 1456599"/>
                <a:gd name="connsiteY7" fmla="*/ 746970 h 1915370"/>
                <a:gd name="connsiteX8" fmla="*/ 853440 w 1456599"/>
                <a:gd name="connsiteY8" fmla="*/ 543770 h 1915370"/>
                <a:gd name="connsiteX9" fmla="*/ 802640 w 1456599"/>
                <a:gd name="connsiteY9" fmla="*/ 736810 h 1915370"/>
                <a:gd name="connsiteX10" fmla="*/ 1178560 w 1456599"/>
                <a:gd name="connsiteY10" fmla="*/ 1813770 h 1915370"/>
                <a:gd name="connsiteX11" fmla="*/ 939800 w 1456599"/>
                <a:gd name="connsiteY11" fmla="*/ 1895050 h 1915370"/>
                <a:gd name="connsiteX12" fmla="*/ 624840 w 1456599"/>
                <a:gd name="connsiteY12" fmla="*/ 1097490 h 1915370"/>
                <a:gd name="connsiteX13" fmla="*/ 553720 w 1456599"/>
                <a:gd name="connsiteY13" fmla="*/ 1458170 h 1915370"/>
                <a:gd name="connsiteX14" fmla="*/ 198120 w 1456599"/>
                <a:gd name="connsiteY14" fmla="*/ 1915370 h 1915370"/>
                <a:gd name="connsiteX15" fmla="*/ 0 w 1456599"/>
                <a:gd name="connsiteY15" fmla="*/ 1762970 h 1915370"/>
                <a:gd name="connsiteX16" fmla="*/ 299720 w 1456599"/>
                <a:gd name="connsiteY16" fmla="*/ 1397210 h 1915370"/>
                <a:gd name="connsiteX17" fmla="*/ 406400 w 1456599"/>
                <a:gd name="connsiteY17" fmla="*/ 447250 h 1915370"/>
                <a:gd name="connsiteX18" fmla="*/ 304800 w 1456599"/>
                <a:gd name="connsiteY18" fmla="*/ 533610 h 1915370"/>
                <a:gd name="connsiteX19" fmla="*/ 213360 w 1456599"/>
                <a:gd name="connsiteY19" fmla="*/ 838410 h 1915370"/>
                <a:gd name="connsiteX20" fmla="*/ 0 w 1456599"/>
                <a:gd name="connsiteY20" fmla="*/ 807930 h 1915370"/>
                <a:gd name="connsiteX21" fmla="*/ 76200 w 1456599"/>
                <a:gd name="connsiteY21" fmla="*/ 416770 h 1915370"/>
                <a:gd name="connsiteX22" fmla="*/ 421640 w 1456599"/>
                <a:gd name="connsiteY22" fmla="*/ 61170 h 1915370"/>
                <a:gd name="connsiteX0" fmla="*/ 421640 w 1449486"/>
                <a:gd name="connsiteY0" fmla="*/ 61170 h 1915370"/>
                <a:gd name="connsiteX1" fmla="*/ 645160 w 1449486"/>
                <a:gd name="connsiteY1" fmla="*/ 10370 h 1915370"/>
                <a:gd name="connsiteX2" fmla="*/ 807720 w 1449486"/>
                <a:gd name="connsiteY2" fmla="*/ 61170 h 1915370"/>
                <a:gd name="connsiteX3" fmla="*/ 960120 w 1449486"/>
                <a:gd name="connsiteY3" fmla="*/ 193250 h 1915370"/>
                <a:gd name="connsiteX4" fmla="*/ 1158240 w 1449486"/>
                <a:gd name="connsiteY4" fmla="*/ 589490 h 1915370"/>
                <a:gd name="connsiteX5" fmla="*/ 1397000 w 1449486"/>
                <a:gd name="connsiteY5" fmla="*/ 828250 h 1915370"/>
                <a:gd name="connsiteX6" fmla="*/ 1254760 w 1449486"/>
                <a:gd name="connsiteY6" fmla="*/ 975570 h 1915370"/>
                <a:gd name="connsiteX7" fmla="*/ 980440 w 1449486"/>
                <a:gd name="connsiteY7" fmla="*/ 746970 h 1915370"/>
                <a:gd name="connsiteX8" fmla="*/ 853440 w 1449486"/>
                <a:gd name="connsiteY8" fmla="*/ 543770 h 1915370"/>
                <a:gd name="connsiteX9" fmla="*/ 802640 w 1449486"/>
                <a:gd name="connsiteY9" fmla="*/ 736810 h 1915370"/>
                <a:gd name="connsiteX10" fmla="*/ 1178560 w 1449486"/>
                <a:gd name="connsiteY10" fmla="*/ 1813770 h 1915370"/>
                <a:gd name="connsiteX11" fmla="*/ 939800 w 1449486"/>
                <a:gd name="connsiteY11" fmla="*/ 1895050 h 1915370"/>
                <a:gd name="connsiteX12" fmla="*/ 624840 w 1449486"/>
                <a:gd name="connsiteY12" fmla="*/ 1097490 h 1915370"/>
                <a:gd name="connsiteX13" fmla="*/ 553720 w 1449486"/>
                <a:gd name="connsiteY13" fmla="*/ 1458170 h 1915370"/>
                <a:gd name="connsiteX14" fmla="*/ 198120 w 1449486"/>
                <a:gd name="connsiteY14" fmla="*/ 1915370 h 1915370"/>
                <a:gd name="connsiteX15" fmla="*/ 0 w 1449486"/>
                <a:gd name="connsiteY15" fmla="*/ 1762970 h 1915370"/>
                <a:gd name="connsiteX16" fmla="*/ 299720 w 1449486"/>
                <a:gd name="connsiteY16" fmla="*/ 1397210 h 1915370"/>
                <a:gd name="connsiteX17" fmla="*/ 406400 w 1449486"/>
                <a:gd name="connsiteY17" fmla="*/ 447250 h 1915370"/>
                <a:gd name="connsiteX18" fmla="*/ 304800 w 1449486"/>
                <a:gd name="connsiteY18" fmla="*/ 533610 h 1915370"/>
                <a:gd name="connsiteX19" fmla="*/ 213360 w 1449486"/>
                <a:gd name="connsiteY19" fmla="*/ 838410 h 1915370"/>
                <a:gd name="connsiteX20" fmla="*/ 0 w 1449486"/>
                <a:gd name="connsiteY20" fmla="*/ 807930 h 1915370"/>
                <a:gd name="connsiteX21" fmla="*/ 76200 w 1449486"/>
                <a:gd name="connsiteY21" fmla="*/ 416770 h 1915370"/>
                <a:gd name="connsiteX22" fmla="*/ 421640 w 1449486"/>
                <a:gd name="connsiteY22" fmla="*/ 61170 h 1915370"/>
                <a:gd name="connsiteX0" fmla="*/ 421640 w 1440908"/>
                <a:gd name="connsiteY0" fmla="*/ 61170 h 1915370"/>
                <a:gd name="connsiteX1" fmla="*/ 645160 w 1440908"/>
                <a:gd name="connsiteY1" fmla="*/ 10370 h 1915370"/>
                <a:gd name="connsiteX2" fmla="*/ 807720 w 1440908"/>
                <a:gd name="connsiteY2" fmla="*/ 61170 h 1915370"/>
                <a:gd name="connsiteX3" fmla="*/ 960120 w 1440908"/>
                <a:gd name="connsiteY3" fmla="*/ 193250 h 1915370"/>
                <a:gd name="connsiteX4" fmla="*/ 1158240 w 1440908"/>
                <a:gd name="connsiteY4" fmla="*/ 589490 h 1915370"/>
                <a:gd name="connsiteX5" fmla="*/ 1397000 w 1440908"/>
                <a:gd name="connsiteY5" fmla="*/ 828250 h 1915370"/>
                <a:gd name="connsiteX6" fmla="*/ 1254760 w 1440908"/>
                <a:gd name="connsiteY6" fmla="*/ 975570 h 1915370"/>
                <a:gd name="connsiteX7" fmla="*/ 980440 w 1440908"/>
                <a:gd name="connsiteY7" fmla="*/ 746970 h 1915370"/>
                <a:gd name="connsiteX8" fmla="*/ 853440 w 1440908"/>
                <a:gd name="connsiteY8" fmla="*/ 543770 h 1915370"/>
                <a:gd name="connsiteX9" fmla="*/ 802640 w 1440908"/>
                <a:gd name="connsiteY9" fmla="*/ 736810 h 1915370"/>
                <a:gd name="connsiteX10" fmla="*/ 1178560 w 1440908"/>
                <a:gd name="connsiteY10" fmla="*/ 1813770 h 1915370"/>
                <a:gd name="connsiteX11" fmla="*/ 939800 w 1440908"/>
                <a:gd name="connsiteY11" fmla="*/ 1895050 h 1915370"/>
                <a:gd name="connsiteX12" fmla="*/ 624840 w 1440908"/>
                <a:gd name="connsiteY12" fmla="*/ 1097490 h 1915370"/>
                <a:gd name="connsiteX13" fmla="*/ 553720 w 1440908"/>
                <a:gd name="connsiteY13" fmla="*/ 1458170 h 1915370"/>
                <a:gd name="connsiteX14" fmla="*/ 198120 w 1440908"/>
                <a:gd name="connsiteY14" fmla="*/ 1915370 h 1915370"/>
                <a:gd name="connsiteX15" fmla="*/ 0 w 1440908"/>
                <a:gd name="connsiteY15" fmla="*/ 1762970 h 1915370"/>
                <a:gd name="connsiteX16" fmla="*/ 299720 w 1440908"/>
                <a:gd name="connsiteY16" fmla="*/ 1397210 h 1915370"/>
                <a:gd name="connsiteX17" fmla="*/ 406400 w 1440908"/>
                <a:gd name="connsiteY17" fmla="*/ 447250 h 1915370"/>
                <a:gd name="connsiteX18" fmla="*/ 304800 w 1440908"/>
                <a:gd name="connsiteY18" fmla="*/ 533610 h 1915370"/>
                <a:gd name="connsiteX19" fmla="*/ 213360 w 1440908"/>
                <a:gd name="connsiteY19" fmla="*/ 838410 h 1915370"/>
                <a:gd name="connsiteX20" fmla="*/ 0 w 1440908"/>
                <a:gd name="connsiteY20" fmla="*/ 807930 h 1915370"/>
                <a:gd name="connsiteX21" fmla="*/ 76200 w 1440908"/>
                <a:gd name="connsiteY21" fmla="*/ 416770 h 1915370"/>
                <a:gd name="connsiteX22" fmla="*/ 421640 w 1440908"/>
                <a:gd name="connsiteY22" fmla="*/ 61170 h 1915370"/>
                <a:gd name="connsiteX0" fmla="*/ 421640 w 1444789"/>
                <a:gd name="connsiteY0" fmla="*/ 61170 h 1915370"/>
                <a:gd name="connsiteX1" fmla="*/ 645160 w 1444789"/>
                <a:gd name="connsiteY1" fmla="*/ 10370 h 1915370"/>
                <a:gd name="connsiteX2" fmla="*/ 807720 w 1444789"/>
                <a:gd name="connsiteY2" fmla="*/ 61170 h 1915370"/>
                <a:gd name="connsiteX3" fmla="*/ 960120 w 1444789"/>
                <a:gd name="connsiteY3" fmla="*/ 193250 h 1915370"/>
                <a:gd name="connsiteX4" fmla="*/ 1158240 w 1444789"/>
                <a:gd name="connsiteY4" fmla="*/ 589490 h 1915370"/>
                <a:gd name="connsiteX5" fmla="*/ 1397000 w 1444789"/>
                <a:gd name="connsiteY5" fmla="*/ 828250 h 1915370"/>
                <a:gd name="connsiteX6" fmla="*/ 1254760 w 1444789"/>
                <a:gd name="connsiteY6" fmla="*/ 975570 h 1915370"/>
                <a:gd name="connsiteX7" fmla="*/ 980440 w 1444789"/>
                <a:gd name="connsiteY7" fmla="*/ 746970 h 1915370"/>
                <a:gd name="connsiteX8" fmla="*/ 853440 w 1444789"/>
                <a:gd name="connsiteY8" fmla="*/ 543770 h 1915370"/>
                <a:gd name="connsiteX9" fmla="*/ 802640 w 1444789"/>
                <a:gd name="connsiteY9" fmla="*/ 736810 h 1915370"/>
                <a:gd name="connsiteX10" fmla="*/ 1178560 w 1444789"/>
                <a:gd name="connsiteY10" fmla="*/ 1813770 h 1915370"/>
                <a:gd name="connsiteX11" fmla="*/ 939800 w 1444789"/>
                <a:gd name="connsiteY11" fmla="*/ 1895050 h 1915370"/>
                <a:gd name="connsiteX12" fmla="*/ 624840 w 1444789"/>
                <a:gd name="connsiteY12" fmla="*/ 1097490 h 1915370"/>
                <a:gd name="connsiteX13" fmla="*/ 553720 w 1444789"/>
                <a:gd name="connsiteY13" fmla="*/ 1458170 h 1915370"/>
                <a:gd name="connsiteX14" fmla="*/ 198120 w 1444789"/>
                <a:gd name="connsiteY14" fmla="*/ 1915370 h 1915370"/>
                <a:gd name="connsiteX15" fmla="*/ 0 w 1444789"/>
                <a:gd name="connsiteY15" fmla="*/ 1762970 h 1915370"/>
                <a:gd name="connsiteX16" fmla="*/ 299720 w 1444789"/>
                <a:gd name="connsiteY16" fmla="*/ 1397210 h 1915370"/>
                <a:gd name="connsiteX17" fmla="*/ 406400 w 1444789"/>
                <a:gd name="connsiteY17" fmla="*/ 447250 h 1915370"/>
                <a:gd name="connsiteX18" fmla="*/ 304800 w 1444789"/>
                <a:gd name="connsiteY18" fmla="*/ 533610 h 1915370"/>
                <a:gd name="connsiteX19" fmla="*/ 213360 w 1444789"/>
                <a:gd name="connsiteY19" fmla="*/ 838410 h 1915370"/>
                <a:gd name="connsiteX20" fmla="*/ 0 w 1444789"/>
                <a:gd name="connsiteY20" fmla="*/ 807930 h 1915370"/>
                <a:gd name="connsiteX21" fmla="*/ 76200 w 1444789"/>
                <a:gd name="connsiteY21" fmla="*/ 416770 h 1915370"/>
                <a:gd name="connsiteX22" fmla="*/ 421640 w 1444789"/>
                <a:gd name="connsiteY22" fmla="*/ 61170 h 1915370"/>
                <a:gd name="connsiteX0" fmla="*/ 421640 w 1451547"/>
                <a:gd name="connsiteY0" fmla="*/ 61170 h 1915370"/>
                <a:gd name="connsiteX1" fmla="*/ 645160 w 1451547"/>
                <a:gd name="connsiteY1" fmla="*/ 10370 h 1915370"/>
                <a:gd name="connsiteX2" fmla="*/ 807720 w 1451547"/>
                <a:gd name="connsiteY2" fmla="*/ 61170 h 1915370"/>
                <a:gd name="connsiteX3" fmla="*/ 960120 w 1451547"/>
                <a:gd name="connsiteY3" fmla="*/ 193250 h 1915370"/>
                <a:gd name="connsiteX4" fmla="*/ 1158240 w 1451547"/>
                <a:gd name="connsiteY4" fmla="*/ 589490 h 1915370"/>
                <a:gd name="connsiteX5" fmla="*/ 1397000 w 1451547"/>
                <a:gd name="connsiteY5" fmla="*/ 828250 h 1915370"/>
                <a:gd name="connsiteX6" fmla="*/ 1254760 w 1451547"/>
                <a:gd name="connsiteY6" fmla="*/ 975570 h 1915370"/>
                <a:gd name="connsiteX7" fmla="*/ 980440 w 1451547"/>
                <a:gd name="connsiteY7" fmla="*/ 746970 h 1915370"/>
                <a:gd name="connsiteX8" fmla="*/ 853440 w 1451547"/>
                <a:gd name="connsiteY8" fmla="*/ 543770 h 1915370"/>
                <a:gd name="connsiteX9" fmla="*/ 802640 w 1451547"/>
                <a:gd name="connsiteY9" fmla="*/ 736810 h 1915370"/>
                <a:gd name="connsiteX10" fmla="*/ 1178560 w 1451547"/>
                <a:gd name="connsiteY10" fmla="*/ 1813770 h 1915370"/>
                <a:gd name="connsiteX11" fmla="*/ 939800 w 1451547"/>
                <a:gd name="connsiteY11" fmla="*/ 1895050 h 1915370"/>
                <a:gd name="connsiteX12" fmla="*/ 624840 w 1451547"/>
                <a:gd name="connsiteY12" fmla="*/ 1097490 h 1915370"/>
                <a:gd name="connsiteX13" fmla="*/ 553720 w 1451547"/>
                <a:gd name="connsiteY13" fmla="*/ 1458170 h 1915370"/>
                <a:gd name="connsiteX14" fmla="*/ 198120 w 1451547"/>
                <a:gd name="connsiteY14" fmla="*/ 1915370 h 1915370"/>
                <a:gd name="connsiteX15" fmla="*/ 0 w 1451547"/>
                <a:gd name="connsiteY15" fmla="*/ 1762970 h 1915370"/>
                <a:gd name="connsiteX16" fmla="*/ 299720 w 1451547"/>
                <a:gd name="connsiteY16" fmla="*/ 1397210 h 1915370"/>
                <a:gd name="connsiteX17" fmla="*/ 406400 w 1451547"/>
                <a:gd name="connsiteY17" fmla="*/ 447250 h 1915370"/>
                <a:gd name="connsiteX18" fmla="*/ 304800 w 1451547"/>
                <a:gd name="connsiteY18" fmla="*/ 533610 h 1915370"/>
                <a:gd name="connsiteX19" fmla="*/ 213360 w 1451547"/>
                <a:gd name="connsiteY19" fmla="*/ 838410 h 1915370"/>
                <a:gd name="connsiteX20" fmla="*/ 0 w 1451547"/>
                <a:gd name="connsiteY20" fmla="*/ 807930 h 1915370"/>
                <a:gd name="connsiteX21" fmla="*/ 76200 w 1451547"/>
                <a:gd name="connsiteY21" fmla="*/ 416770 h 1915370"/>
                <a:gd name="connsiteX22" fmla="*/ 421640 w 1451547"/>
                <a:gd name="connsiteY22" fmla="*/ 61170 h 1915370"/>
                <a:gd name="connsiteX0" fmla="*/ 421640 w 1450131"/>
                <a:gd name="connsiteY0" fmla="*/ 61170 h 1915370"/>
                <a:gd name="connsiteX1" fmla="*/ 645160 w 1450131"/>
                <a:gd name="connsiteY1" fmla="*/ 10370 h 1915370"/>
                <a:gd name="connsiteX2" fmla="*/ 807720 w 1450131"/>
                <a:gd name="connsiteY2" fmla="*/ 61170 h 1915370"/>
                <a:gd name="connsiteX3" fmla="*/ 960120 w 1450131"/>
                <a:gd name="connsiteY3" fmla="*/ 193250 h 1915370"/>
                <a:gd name="connsiteX4" fmla="*/ 1158240 w 1450131"/>
                <a:gd name="connsiteY4" fmla="*/ 589490 h 1915370"/>
                <a:gd name="connsiteX5" fmla="*/ 1397000 w 1450131"/>
                <a:gd name="connsiteY5" fmla="*/ 828250 h 1915370"/>
                <a:gd name="connsiteX6" fmla="*/ 1254760 w 1450131"/>
                <a:gd name="connsiteY6" fmla="*/ 975570 h 1915370"/>
                <a:gd name="connsiteX7" fmla="*/ 980440 w 1450131"/>
                <a:gd name="connsiteY7" fmla="*/ 746970 h 1915370"/>
                <a:gd name="connsiteX8" fmla="*/ 853440 w 1450131"/>
                <a:gd name="connsiteY8" fmla="*/ 543770 h 1915370"/>
                <a:gd name="connsiteX9" fmla="*/ 802640 w 1450131"/>
                <a:gd name="connsiteY9" fmla="*/ 736810 h 1915370"/>
                <a:gd name="connsiteX10" fmla="*/ 1178560 w 1450131"/>
                <a:gd name="connsiteY10" fmla="*/ 1813770 h 1915370"/>
                <a:gd name="connsiteX11" fmla="*/ 939800 w 1450131"/>
                <a:gd name="connsiteY11" fmla="*/ 1895050 h 1915370"/>
                <a:gd name="connsiteX12" fmla="*/ 624840 w 1450131"/>
                <a:gd name="connsiteY12" fmla="*/ 1097490 h 1915370"/>
                <a:gd name="connsiteX13" fmla="*/ 553720 w 1450131"/>
                <a:gd name="connsiteY13" fmla="*/ 1458170 h 1915370"/>
                <a:gd name="connsiteX14" fmla="*/ 198120 w 1450131"/>
                <a:gd name="connsiteY14" fmla="*/ 1915370 h 1915370"/>
                <a:gd name="connsiteX15" fmla="*/ 0 w 1450131"/>
                <a:gd name="connsiteY15" fmla="*/ 1762970 h 1915370"/>
                <a:gd name="connsiteX16" fmla="*/ 299720 w 1450131"/>
                <a:gd name="connsiteY16" fmla="*/ 1397210 h 1915370"/>
                <a:gd name="connsiteX17" fmla="*/ 406400 w 1450131"/>
                <a:gd name="connsiteY17" fmla="*/ 447250 h 1915370"/>
                <a:gd name="connsiteX18" fmla="*/ 304800 w 1450131"/>
                <a:gd name="connsiteY18" fmla="*/ 533610 h 1915370"/>
                <a:gd name="connsiteX19" fmla="*/ 213360 w 1450131"/>
                <a:gd name="connsiteY19" fmla="*/ 838410 h 1915370"/>
                <a:gd name="connsiteX20" fmla="*/ 0 w 1450131"/>
                <a:gd name="connsiteY20" fmla="*/ 807930 h 1915370"/>
                <a:gd name="connsiteX21" fmla="*/ 76200 w 1450131"/>
                <a:gd name="connsiteY21" fmla="*/ 416770 h 1915370"/>
                <a:gd name="connsiteX22" fmla="*/ 421640 w 1450131"/>
                <a:gd name="connsiteY22" fmla="*/ 61170 h 1915370"/>
                <a:gd name="connsiteX0" fmla="*/ 421640 w 1452724"/>
                <a:gd name="connsiteY0" fmla="*/ 61170 h 1915370"/>
                <a:gd name="connsiteX1" fmla="*/ 645160 w 1452724"/>
                <a:gd name="connsiteY1" fmla="*/ 10370 h 1915370"/>
                <a:gd name="connsiteX2" fmla="*/ 807720 w 1452724"/>
                <a:gd name="connsiteY2" fmla="*/ 61170 h 1915370"/>
                <a:gd name="connsiteX3" fmla="*/ 960120 w 1452724"/>
                <a:gd name="connsiteY3" fmla="*/ 193250 h 1915370"/>
                <a:gd name="connsiteX4" fmla="*/ 1158240 w 1452724"/>
                <a:gd name="connsiteY4" fmla="*/ 589490 h 1915370"/>
                <a:gd name="connsiteX5" fmla="*/ 1397000 w 1452724"/>
                <a:gd name="connsiteY5" fmla="*/ 828250 h 1915370"/>
                <a:gd name="connsiteX6" fmla="*/ 1254760 w 1452724"/>
                <a:gd name="connsiteY6" fmla="*/ 975570 h 1915370"/>
                <a:gd name="connsiteX7" fmla="*/ 980440 w 1452724"/>
                <a:gd name="connsiteY7" fmla="*/ 746970 h 1915370"/>
                <a:gd name="connsiteX8" fmla="*/ 853440 w 1452724"/>
                <a:gd name="connsiteY8" fmla="*/ 543770 h 1915370"/>
                <a:gd name="connsiteX9" fmla="*/ 802640 w 1452724"/>
                <a:gd name="connsiteY9" fmla="*/ 736810 h 1915370"/>
                <a:gd name="connsiteX10" fmla="*/ 1178560 w 1452724"/>
                <a:gd name="connsiteY10" fmla="*/ 1813770 h 1915370"/>
                <a:gd name="connsiteX11" fmla="*/ 939800 w 1452724"/>
                <a:gd name="connsiteY11" fmla="*/ 1895050 h 1915370"/>
                <a:gd name="connsiteX12" fmla="*/ 624840 w 1452724"/>
                <a:gd name="connsiteY12" fmla="*/ 1097490 h 1915370"/>
                <a:gd name="connsiteX13" fmla="*/ 553720 w 1452724"/>
                <a:gd name="connsiteY13" fmla="*/ 1458170 h 1915370"/>
                <a:gd name="connsiteX14" fmla="*/ 198120 w 1452724"/>
                <a:gd name="connsiteY14" fmla="*/ 1915370 h 1915370"/>
                <a:gd name="connsiteX15" fmla="*/ 0 w 1452724"/>
                <a:gd name="connsiteY15" fmla="*/ 1762970 h 1915370"/>
                <a:gd name="connsiteX16" fmla="*/ 299720 w 1452724"/>
                <a:gd name="connsiteY16" fmla="*/ 1397210 h 1915370"/>
                <a:gd name="connsiteX17" fmla="*/ 406400 w 1452724"/>
                <a:gd name="connsiteY17" fmla="*/ 447250 h 1915370"/>
                <a:gd name="connsiteX18" fmla="*/ 304800 w 1452724"/>
                <a:gd name="connsiteY18" fmla="*/ 533610 h 1915370"/>
                <a:gd name="connsiteX19" fmla="*/ 213360 w 1452724"/>
                <a:gd name="connsiteY19" fmla="*/ 838410 h 1915370"/>
                <a:gd name="connsiteX20" fmla="*/ 0 w 1452724"/>
                <a:gd name="connsiteY20" fmla="*/ 807930 h 1915370"/>
                <a:gd name="connsiteX21" fmla="*/ 76200 w 1452724"/>
                <a:gd name="connsiteY21" fmla="*/ 416770 h 1915370"/>
                <a:gd name="connsiteX22" fmla="*/ 421640 w 1452724"/>
                <a:gd name="connsiteY22" fmla="*/ 61170 h 1915370"/>
                <a:gd name="connsiteX0" fmla="*/ 421640 w 1437257"/>
                <a:gd name="connsiteY0" fmla="*/ 61170 h 1915370"/>
                <a:gd name="connsiteX1" fmla="*/ 645160 w 1437257"/>
                <a:gd name="connsiteY1" fmla="*/ 10370 h 1915370"/>
                <a:gd name="connsiteX2" fmla="*/ 807720 w 1437257"/>
                <a:gd name="connsiteY2" fmla="*/ 61170 h 1915370"/>
                <a:gd name="connsiteX3" fmla="*/ 960120 w 1437257"/>
                <a:gd name="connsiteY3" fmla="*/ 193250 h 1915370"/>
                <a:gd name="connsiteX4" fmla="*/ 1158240 w 1437257"/>
                <a:gd name="connsiteY4" fmla="*/ 589490 h 1915370"/>
                <a:gd name="connsiteX5" fmla="*/ 1397000 w 1437257"/>
                <a:gd name="connsiteY5" fmla="*/ 828250 h 1915370"/>
                <a:gd name="connsiteX6" fmla="*/ 1254760 w 1437257"/>
                <a:gd name="connsiteY6" fmla="*/ 975570 h 1915370"/>
                <a:gd name="connsiteX7" fmla="*/ 980440 w 1437257"/>
                <a:gd name="connsiteY7" fmla="*/ 746970 h 1915370"/>
                <a:gd name="connsiteX8" fmla="*/ 853440 w 1437257"/>
                <a:gd name="connsiteY8" fmla="*/ 543770 h 1915370"/>
                <a:gd name="connsiteX9" fmla="*/ 802640 w 1437257"/>
                <a:gd name="connsiteY9" fmla="*/ 736810 h 1915370"/>
                <a:gd name="connsiteX10" fmla="*/ 1178560 w 1437257"/>
                <a:gd name="connsiteY10" fmla="*/ 1813770 h 1915370"/>
                <a:gd name="connsiteX11" fmla="*/ 939800 w 1437257"/>
                <a:gd name="connsiteY11" fmla="*/ 1895050 h 1915370"/>
                <a:gd name="connsiteX12" fmla="*/ 624840 w 1437257"/>
                <a:gd name="connsiteY12" fmla="*/ 1097490 h 1915370"/>
                <a:gd name="connsiteX13" fmla="*/ 553720 w 1437257"/>
                <a:gd name="connsiteY13" fmla="*/ 1458170 h 1915370"/>
                <a:gd name="connsiteX14" fmla="*/ 198120 w 1437257"/>
                <a:gd name="connsiteY14" fmla="*/ 1915370 h 1915370"/>
                <a:gd name="connsiteX15" fmla="*/ 0 w 1437257"/>
                <a:gd name="connsiteY15" fmla="*/ 1762970 h 1915370"/>
                <a:gd name="connsiteX16" fmla="*/ 299720 w 1437257"/>
                <a:gd name="connsiteY16" fmla="*/ 1397210 h 1915370"/>
                <a:gd name="connsiteX17" fmla="*/ 406400 w 1437257"/>
                <a:gd name="connsiteY17" fmla="*/ 447250 h 1915370"/>
                <a:gd name="connsiteX18" fmla="*/ 304800 w 1437257"/>
                <a:gd name="connsiteY18" fmla="*/ 533610 h 1915370"/>
                <a:gd name="connsiteX19" fmla="*/ 213360 w 1437257"/>
                <a:gd name="connsiteY19" fmla="*/ 838410 h 1915370"/>
                <a:gd name="connsiteX20" fmla="*/ 0 w 1437257"/>
                <a:gd name="connsiteY20" fmla="*/ 807930 h 1915370"/>
                <a:gd name="connsiteX21" fmla="*/ 76200 w 1437257"/>
                <a:gd name="connsiteY21" fmla="*/ 416770 h 1915370"/>
                <a:gd name="connsiteX22" fmla="*/ 421640 w 1437257"/>
                <a:gd name="connsiteY22" fmla="*/ 61170 h 1915370"/>
                <a:gd name="connsiteX0" fmla="*/ 421640 w 1437257"/>
                <a:gd name="connsiteY0" fmla="*/ 61170 h 1915370"/>
                <a:gd name="connsiteX1" fmla="*/ 645160 w 1437257"/>
                <a:gd name="connsiteY1" fmla="*/ 10370 h 1915370"/>
                <a:gd name="connsiteX2" fmla="*/ 807720 w 1437257"/>
                <a:gd name="connsiteY2" fmla="*/ 61170 h 1915370"/>
                <a:gd name="connsiteX3" fmla="*/ 960120 w 1437257"/>
                <a:gd name="connsiteY3" fmla="*/ 193250 h 1915370"/>
                <a:gd name="connsiteX4" fmla="*/ 1158240 w 1437257"/>
                <a:gd name="connsiteY4" fmla="*/ 589490 h 1915370"/>
                <a:gd name="connsiteX5" fmla="*/ 1397000 w 1437257"/>
                <a:gd name="connsiteY5" fmla="*/ 828250 h 1915370"/>
                <a:gd name="connsiteX6" fmla="*/ 1254760 w 1437257"/>
                <a:gd name="connsiteY6" fmla="*/ 975570 h 1915370"/>
                <a:gd name="connsiteX7" fmla="*/ 1016635 w 1437257"/>
                <a:gd name="connsiteY7" fmla="*/ 746970 h 1915370"/>
                <a:gd name="connsiteX8" fmla="*/ 853440 w 1437257"/>
                <a:gd name="connsiteY8" fmla="*/ 543770 h 1915370"/>
                <a:gd name="connsiteX9" fmla="*/ 802640 w 1437257"/>
                <a:gd name="connsiteY9" fmla="*/ 736810 h 1915370"/>
                <a:gd name="connsiteX10" fmla="*/ 1178560 w 1437257"/>
                <a:gd name="connsiteY10" fmla="*/ 1813770 h 1915370"/>
                <a:gd name="connsiteX11" fmla="*/ 939800 w 1437257"/>
                <a:gd name="connsiteY11" fmla="*/ 1895050 h 1915370"/>
                <a:gd name="connsiteX12" fmla="*/ 624840 w 1437257"/>
                <a:gd name="connsiteY12" fmla="*/ 1097490 h 1915370"/>
                <a:gd name="connsiteX13" fmla="*/ 553720 w 1437257"/>
                <a:gd name="connsiteY13" fmla="*/ 1458170 h 1915370"/>
                <a:gd name="connsiteX14" fmla="*/ 198120 w 1437257"/>
                <a:gd name="connsiteY14" fmla="*/ 1915370 h 1915370"/>
                <a:gd name="connsiteX15" fmla="*/ 0 w 1437257"/>
                <a:gd name="connsiteY15" fmla="*/ 1762970 h 1915370"/>
                <a:gd name="connsiteX16" fmla="*/ 299720 w 1437257"/>
                <a:gd name="connsiteY16" fmla="*/ 1397210 h 1915370"/>
                <a:gd name="connsiteX17" fmla="*/ 406400 w 1437257"/>
                <a:gd name="connsiteY17" fmla="*/ 447250 h 1915370"/>
                <a:gd name="connsiteX18" fmla="*/ 304800 w 1437257"/>
                <a:gd name="connsiteY18" fmla="*/ 533610 h 1915370"/>
                <a:gd name="connsiteX19" fmla="*/ 213360 w 1437257"/>
                <a:gd name="connsiteY19" fmla="*/ 838410 h 1915370"/>
                <a:gd name="connsiteX20" fmla="*/ 0 w 1437257"/>
                <a:gd name="connsiteY20" fmla="*/ 807930 h 1915370"/>
                <a:gd name="connsiteX21" fmla="*/ 76200 w 1437257"/>
                <a:gd name="connsiteY21" fmla="*/ 416770 h 1915370"/>
                <a:gd name="connsiteX22" fmla="*/ 421640 w 1437257"/>
                <a:gd name="connsiteY22" fmla="*/ 61170 h 1915370"/>
                <a:gd name="connsiteX0" fmla="*/ 421640 w 1437257"/>
                <a:gd name="connsiteY0" fmla="*/ 61170 h 1915370"/>
                <a:gd name="connsiteX1" fmla="*/ 645160 w 1437257"/>
                <a:gd name="connsiteY1" fmla="*/ 10370 h 1915370"/>
                <a:gd name="connsiteX2" fmla="*/ 807720 w 1437257"/>
                <a:gd name="connsiteY2" fmla="*/ 61170 h 1915370"/>
                <a:gd name="connsiteX3" fmla="*/ 960120 w 1437257"/>
                <a:gd name="connsiteY3" fmla="*/ 193250 h 1915370"/>
                <a:gd name="connsiteX4" fmla="*/ 1158240 w 1437257"/>
                <a:gd name="connsiteY4" fmla="*/ 589490 h 1915370"/>
                <a:gd name="connsiteX5" fmla="*/ 1397000 w 1437257"/>
                <a:gd name="connsiteY5" fmla="*/ 828250 h 1915370"/>
                <a:gd name="connsiteX6" fmla="*/ 1254760 w 1437257"/>
                <a:gd name="connsiteY6" fmla="*/ 975570 h 1915370"/>
                <a:gd name="connsiteX7" fmla="*/ 965200 w 1437257"/>
                <a:gd name="connsiteY7" fmla="*/ 737445 h 1915370"/>
                <a:gd name="connsiteX8" fmla="*/ 853440 w 1437257"/>
                <a:gd name="connsiteY8" fmla="*/ 543770 h 1915370"/>
                <a:gd name="connsiteX9" fmla="*/ 802640 w 1437257"/>
                <a:gd name="connsiteY9" fmla="*/ 736810 h 1915370"/>
                <a:gd name="connsiteX10" fmla="*/ 1178560 w 1437257"/>
                <a:gd name="connsiteY10" fmla="*/ 1813770 h 1915370"/>
                <a:gd name="connsiteX11" fmla="*/ 939800 w 1437257"/>
                <a:gd name="connsiteY11" fmla="*/ 1895050 h 1915370"/>
                <a:gd name="connsiteX12" fmla="*/ 624840 w 1437257"/>
                <a:gd name="connsiteY12" fmla="*/ 1097490 h 1915370"/>
                <a:gd name="connsiteX13" fmla="*/ 553720 w 1437257"/>
                <a:gd name="connsiteY13" fmla="*/ 1458170 h 1915370"/>
                <a:gd name="connsiteX14" fmla="*/ 198120 w 1437257"/>
                <a:gd name="connsiteY14" fmla="*/ 1915370 h 1915370"/>
                <a:gd name="connsiteX15" fmla="*/ 0 w 1437257"/>
                <a:gd name="connsiteY15" fmla="*/ 1762970 h 1915370"/>
                <a:gd name="connsiteX16" fmla="*/ 299720 w 1437257"/>
                <a:gd name="connsiteY16" fmla="*/ 1397210 h 1915370"/>
                <a:gd name="connsiteX17" fmla="*/ 406400 w 1437257"/>
                <a:gd name="connsiteY17" fmla="*/ 447250 h 1915370"/>
                <a:gd name="connsiteX18" fmla="*/ 304800 w 1437257"/>
                <a:gd name="connsiteY18" fmla="*/ 533610 h 1915370"/>
                <a:gd name="connsiteX19" fmla="*/ 213360 w 1437257"/>
                <a:gd name="connsiteY19" fmla="*/ 838410 h 1915370"/>
                <a:gd name="connsiteX20" fmla="*/ 0 w 1437257"/>
                <a:gd name="connsiteY20" fmla="*/ 807930 h 1915370"/>
                <a:gd name="connsiteX21" fmla="*/ 76200 w 1437257"/>
                <a:gd name="connsiteY21" fmla="*/ 416770 h 1915370"/>
                <a:gd name="connsiteX22" fmla="*/ 421640 w 1437257"/>
                <a:gd name="connsiteY22" fmla="*/ 61170 h 1915370"/>
                <a:gd name="connsiteX0" fmla="*/ 421640 w 1437257"/>
                <a:gd name="connsiteY0" fmla="*/ 61170 h 1953693"/>
                <a:gd name="connsiteX1" fmla="*/ 645160 w 1437257"/>
                <a:gd name="connsiteY1" fmla="*/ 10370 h 1953693"/>
                <a:gd name="connsiteX2" fmla="*/ 807720 w 1437257"/>
                <a:gd name="connsiteY2" fmla="*/ 61170 h 1953693"/>
                <a:gd name="connsiteX3" fmla="*/ 960120 w 1437257"/>
                <a:gd name="connsiteY3" fmla="*/ 193250 h 1953693"/>
                <a:gd name="connsiteX4" fmla="*/ 1158240 w 1437257"/>
                <a:gd name="connsiteY4" fmla="*/ 589490 h 1953693"/>
                <a:gd name="connsiteX5" fmla="*/ 1397000 w 1437257"/>
                <a:gd name="connsiteY5" fmla="*/ 828250 h 1953693"/>
                <a:gd name="connsiteX6" fmla="*/ 1254760 w 1437257"/>
                <a:gd name="connsiteY6" fmla="*/ 975570 h 1953693"/>
                <a:gd name="connsiteX7" fmla="*/ 965200 w 1437257"/>
                <a:gd name="connsiteY7" fmla="*/ 737445 h 1953693"/>
                <a:gd name="connsiteX8" fmla="*/ 853440 w 1437257"/>
                <a:gd name="connsiteY8" fmla="*/ 543770 h 1953693"/>
                <a:gd name="connsiteX9" fmla="*/ 802640 w 1437257"/>
                <a:gd name="connsiteY9" fmla="*/ 736810 h 1953693"/>
                <a:gd name="connsiteX10" fmla="*/ 1178560 w 1437257"/>
                <a:gd name="connsiteY10" fmla="*/ 1813770 h 1953693"/>
                <a:gd name="connsiteX11" fmla="*/ 939800 w 1437257"/>
                <a:gd name="connsiteY11" fmla="*/ 1895050 h 1953693"/>
                <a:gd name="connsiteX12" fmla="*/ 624840 w 1437257"/>
                <a:gd name="connsiteY12" fmla="*/ 1097490 h 1953693"/>
                <a:gd name="connsiteX13" fmla="*/ 553720 w 1437257"/>
                <a:gd name="connsiteY13" fmla="*/ 1458170 h 1953693"/>
                <a:gd name="connsiteX14" fmla="*/ 198120 w 1437257"/>
                <a:gd name="connsiteY14" fmla="*/ 1915370 h 1953693"/>
                <a:gd name="connsiteX15" fmla="*/ 0 w 1437257"/>
                <a:gd name="connsiteY15" fmla="*/ 1762970 h 1953693"/>
                <a:gd name="connsiteX16" fmla="*/ 299720 w 1437257"/>
                <a:gd name="connsiteY16" fmla="*/ 1397210 h 1953693"/>
                <a:gd name="connsiteX17" fmla="*/ 406400 w 1437257"/>
                <a:gd name="connsiteY17" fmla="*/ 447250 h 1953693"/>
                <a:gd name="connsiteX18" fmla="*/ 304800 w 1437257"/>
                <a:gd name="connsiteY18" fmla="*/ 533610 h 1953693"/>
                <a:gd name="connsiteX19" fmla="*/ 213360 w 1437257"/>
                <a:gd name="connsiteY19" fmla="*/ 838410 h 1953693"/>
                <a:gd name="connsiteX20" fmla="*/ 0 w 1437257"/>
                <a:gd name="connsiteY20" fmla="*/ 807930 h 1953693"/>
                <a:gd name="connsiteX21" fmla="*/ 76200 w 1437257"/>
                <a:gd name="connsiteY21" fmla="*/ 416770 h 1953693"/>
                <a:gd name="connsiteX22" fmla="*/ 421640 w 1437257"/>
                <a:gd name="connsiteY22" fmla="*/ 61170 h 1953693"/>
                <a:gd name="connsiteX0" fmla="*/ 421640 w 1437257"/>
                <a:gd name="connsiteY0" fmla="*/ 61170 h 1954031"/>
                <a:gd name="connsiteX1" fmla="*/ 645160 w 1437257"/>
                <a:gd name="connsiteY1" fmla="*/ 10370 h 1954031"/>
                <a:gd name="connsiteX2" fmla="*/ 807720 w 1437257"/>
                <a:gd name="connsiteY2" fmla="*/ 61170 h 1954031"/>
                <a:gd name="connsiteX3" fmla="*/ 960120 w 1437257"/>
                <a:gd name="connsiteY3" fmla="*/ 193250 h 1954031"/>
                <a:gd name="connsiteX4" fmla="*/ 1158240 w 1437257"/>
                <a:gd name="connsiteY4" fmla="*/ 589490 h 1954031"/>
                <a:gd name="connsiteX5" fmla="*/ 1397000 w 1437257"/>
                <a:gd name="connsiteY5" fmla="*/ 828250 h 1954031"/>
                <a:gd name="connsiteX6" fmla="*/ 1254760 w 1437257"/>
                <a:gd name="connsiteY6" fmla="*/ 975570 h 1954031"/>
                <a:gd name="connsiteX7" fmla="*/ 965200 w 1437257"/>
                <a:gd name="connsiteY7" fmla="*/ 737445 h 1954031"/>
                <a:gd name="connsiteX8" fmla="*/ 853440 w 1437257"/>
                <a:gd name="connsiteY8" fmla="*/ 543770 h 1954031"/>
                <a:gd name="connsiteX9" fmla="*/ 802640 w 1437257"/>
                <a:gd name="connsiteY9" fmla="*/ 736810 h 1954031"/>
                <a:gd name="connsiteX10" fmla="*/ 1167130 w 1437257"/>
                <a:gd name="connsiteY10" fmla="*/ 1815675 h 1954031"/>
                <a:gd name="connsiteX11" fmla="*/ 939800 w 1437257"/>
                <a:gd name="connsiteY11" fmla="*/ 1895050 h 1954031"/>
                <a:gd name="connsiteX12" fmla="*/ 624840 w 1437257"/>
                <a:gd name="connsiteY12" fmla="*/ 1097490 h 1954031"/>
                <a:gd name="connsiteX13" fmla="*/ 553720 w 1437257"/>
                <a:gd name="connsiteY13" fmla="*/ 1458170 h 1954031"/>
                <a:gd name="connsiteX14" fmla="*/ 198120 w 1437257"/>
                <a:gd name="connsiteY14" fmla="*/ 1915370 h 1954031"/>
                <a:gd name="connsiteX15" fmla="*/ 0 w 1437257"/>
                <a:gd name="connsiteY15" fmla="*/ 1762970 h 1954031"/>
                <a:gd name="connsiteX16" fmla="*/ 299720 w 1437257"/>
                <a:gd name="connsiteY16" fmla="*/ 1397210 h 1954031"/>
                <a:gd name="connsiteX17" fmla="*/ 406400 w 1437257"/>
                <a:gd name="connsiteY17" fmla="*/ 447250 h 1954031"/>
                <a:gd name="connsiteX18" fmla="*/ 304800 w 1437257"/>
                <a:gd name="connsiteY18" fmla="*/ 533610 h 1954031"/>
                <a:gd name="connsiteX19" fmla="*/ 213360 w 1437257"/>
                <a:gd name="connsiteY19" fmla="*/ 838410 h 1954031"/>
                <a:gd name="connsiteX20" fmla="*/ 0 w 1437257"/>
                <a:gd name="connsiteY20" fmla="*/ 807930 h 1954031"/>
                <a:gd name="connsiteX21" fmla="*/ 76200 w 1437257"/>
                <a:gd name="connsiteY21" fmla="*/ 416770 h 1954031"/>
                <a:gd name="connsiteX22" fmla="*/ 421640 w 1437257"/>
                <a:gd name="connsiteY22" fmla="*/ 61170 h 1954031"/>
                <a:gd name="connsiteX0" fmla="*/ 421640 w 1437257"/>
                <a:gd name="connsiteY0" fmla="*/ 61170 h 1971816"/>
                <a:gd name="connsiteX1" fmla="*/ 645160 w 1437257"/>
                <a:gd name="connsiteY1" fmla="*/ 10370 h 1971816"/>
                <a:gd name="connsiteX2" fmla="*/ 807720 w 1437257"/>
                <a:gd name="connsiteY2" fmla="*/ 61170 h 1971816"/>
                <a:gd name="connsiteX3" fmla="*/ 960120 w 1437257"/>
                <a:gd name="connsiteY3" fmla="*/ 193250 h 1971816"/>
                <a:gd name="connsiteX4" fmla="*/ 1158240 w 1437257"/>
                <a:gd name="connsiteY4" fmla="*/ 589490 h 1971816"/>
                <a:gd name="connsiteX5" fmla="*/ 1397000 w 1437257"/>
                <a:gd name="connsiteY5" fmla="*/ 828250 h 1971816"/>
                <a:gd name="connsiteX6" fmla="*/ 1254760 w 1437257"/>
                <a:gd name="connsiteY6" fmla="*/ 975570 h 1971816"/>
                <a:gd name="connsiteX7" fmla="*/ 965200 w 1437257"/>
                <a:gd name="connsiteY7" fmla="*/ 737445 h 1971816"/>
                <a:gd name="connsiteX8" fmla="*/ 853440 w 1437257"/>
                <a:gd name="connsiteY8" fmla="*/ 543770 h 1971816"/>
                <a:gd name="connsiteX9" fmla="*/ 802640 w 1437257"/>
                <a:gd name="connsiteY9" fmla="*/ 736810 h 1971816"/>
                <a:gd name="connsiteX10" fmla="*/ 1167130 w 1437257"/>
                <a:gd name="connsiteY10" fmla="*/ 1815675 h 1971816"/>
                <a:gd name="connsiteX11" fmla="*/ 939800 w 1437257"/>
                <a:gd name="connsiteY11" fmla="*/ 1895050 h 1971816"/>
                <a:gd name="connsiteX12" fmla="*/ 624840 w 1437257"/>
                <a:gd name="connsiteY12" fmla="*/ 1097490 h 1971816"/>
                <a:gd name="connsiteX13" fmla="*/ 553720 w 1437257"/>
                <a:gd name="connsiteY13" fmla="*/ 1458170 h 1971816"/>
                <a:gd name="connsiteX14" fmla="*/ 198120 w 1437257"/>
                <a:gd name="connsiteY14" fmla="*/ 1915370 h 1971816"/>
                <a:gd name="connsiteX15" fmla="*/ 0 w 1437257"/>
                <a:gd name="connsiteY15" fmla="*/ 1762970 h 1971816"/>
                <a:gd name="connsiteX16" fmla="*/ 299720 w 1437257"/>
                <a:gd name="connsiteY16" fmla="*/ 1397210 h 1971816"/>
                <a:gd name="connsiteX17" fmla="*/ 406400 w 1437257"/>
                <a:gd name="connsiteY17" fmla="*/ 447250 h 1971816"/>
                <a:gd name="connsiteX18" fmla="*/ 304800 w 1437257"/>
                <a:gd name="connsiteY18" fmla="*/ 533610 h 1971816"/>
                <a:gd name="connsiteX19" fmla="*/ 213360 w 1437257"/>
                <a:gd name="connsiteY19" fmla="*/ 838410 h 1971816"/>
                <a:gd name="connsiteX20" fmla="*/ 0 w 1437257"/>
                <a:gd name="connsiteY20" fmla="*/ 807930 h 1971816"/>
                <a:gd name="connsiteX21" fmla="*/ 76200 w 1437257"/>
                <a:gd name="connsiteY21" fmla="*/ 416770 h 1971816"/>
                <a:gd name="connsiteX22" fmla="*/ 421640 w 1437257"/>
                <a:gd name="connsiteY22" fmla="*/ 61170 h 1971816"/>
                <a:gd name="connsiteX0" fmla="*/ 421640 w 1437257"/>
                <a:gd name="connsiteY0" fmla="*/ 61170 h 1971816"/>
                <a:gd name="connsiteX1" fmla="*/ 645160 w 1437257"/>
                <a:gd name="connsiteY1" fmla="*/ 10370 h 1971816"/>
                <a:gd name="connsiteX2" fmla="*/ 807720 w 1437257"/>
                <a:gd name="connsiteY2" fmla="*/ 61170 h 1971816"/>
                <a:gd name="connsiteX3" fmla="*/ 960120 w 1437257"/>
                <a:gd name="connsiteY3" fmla="*/ 193250 h 1971816"/>
                <a:gd name="connsiteX4" fmla="*/ 1158240 w 1437257"/>
                <a:gd name="connsiteY4" fmla="*/ 589490 h 1971816"/>
                <a:gd name="connsiteX5" fmla="*/ 1397000 w 1437257"/>
                <a:gd name="connsiteY5" fmla="*/ 828250 h 1971816"/>
                <a:gd name="connsiteX6" fmla="*/ 1254760 w 1437257"/>
                <a:gd name="connsiteY6" fmla="*/ 975570 h 1971816"/>
                <a:gd name="connsiteX7" fmla="*/ 965200 w 1437257"/>
                <a:gd name="connsiteY7" fmla="*/ 737445 h 1971816"/>
                <a:gd name="connsiteX8" fmla="*/ 853440 w 1437257"/>
                <a:gd name="connsiteY8" fmla="*/ 543770 h 1971816"/>
                <a:gd name="connsiteX9" fmla="*/ 802640 w 1437257"/>
                <a:gd name="connsiteY9" fmla="*/ 736810 h 1971816"/>
                <a:gd name="connsiteX10" fmla="*/ 1167130 w 1437257"/>
                <a:gd name="connsiteY10" fmla="*/ 1815675 h 1971816"/>
                <a:gd name="connsiteX11" fmla="*/ 939800 w 1437257"/>
                <a:gd name="connsiteY11" fmla="*/ 1895050 h 1971816"/>
                <a:gd name="connsiteX12" fmla="*/ 624840 w 1437257"/>
                <a:gd name="connsiteY12" fmla="*/ 1097490 h 1971816"/>
                <a:gd name="connsiteX13" fmla="*/ 553720 w 1437257"/>
                <a:gd name="connsiteY13" fmla="*/ 1458170 h 1971816"/>
                <a:gd name="connsiteX14" fmla="*/ 198120 w 1437257"/>
                <a:gd name="connsiteY14" fmla="*/ 1915370 h 1971816"/>
                <a:gd name="connsiteX15" fmla="*/ 0 w 1437257"/>
                <a:gd name="connsiteY15" fmla="*/ 1762970 h 1971816"/>
                <a:gd name="connsiteX16" fmla="*/ 299720 w 1437257"/>
                <a:gd name="connsiteY16" fmla="*/ 1397210 h 1971816"/>
                <a:gd name="connsiteX17" fmla="*/ 406400 w 1437257"/>
                <a:gd name="connsiteY17" fmla="*/ 447250 h 1971816"/>
                <a:gd name="connsiteX18" fmla="*/ 304800 w 1437257"/>
                <a:gd name="connsiteY18" fmla="*/ 533610 h 1971816"/>
                <a:gd name="connsiteX19" fmla="*/ 213360 w 1437257"/>
                <a:gd name="connsiteY19" fmla="*/ 838410 h 1971816"/>
                <a:gd name="connsiteX20" fmla="*/ 0 w 1437257"/>
                <a:gd name="connsiteY20" fmla="*/ 807930 h 1971816"/>
                <a:gd name="connsiteX21" fmla="*/ 76200 w 1437257"/>
                <a:gd name="connsiteY21" fmla="*/ 416770 h 1971816"/>
                <a:gd name="connsiteX22" fmla="*/ 421640 w 1437257"/>
                <a:gd name="connsiteY22" fmla="*/ 61170 h 1971816"/>
                <a:gd name="connsiteX0" fmla="*/ 445132 w 1460749"/>
                <a:gd name="connsiteY0" fmla="*/ 61170 h 1971816"/>
                <a:gd name="connsiteX1" fmla="*/ 668652 w 1460749"/>
                <a:gd name="connsiteY1" fmla="*/ 10370 h 1971816"/>
                <a:gd name="connsiteX2" fmla="*/ 831212 w 1460749"/>
                <a:gd name="connsiteY2" fmla="*/ 61170 h 1971816"/>
                <a:gd name="connsiteX3" fmla="*/ 983612 w 1460749"/>
                <a:gd name="connsiteY3" fmla="*/ 193250 h 1971816"/>
                <a:gd name="connsiteX4" fmla="*/ 1181732 w 1460749"/>
                <a:gd name="connsiteY4" fmla="*/ 589490 h 1971816"/>
                <a:gd name="connsiteX5" fmla="*/ 1420492 w 1460749"/>
                <a:gd name="connsiteY5" fmla="*/ 828250 h 1971816"/>
                <a:gd name="connsiteX6" fmla="*/ 1278252 w 1460749"/>
                <a:gd name="connsiteY6" fmla="*/ 975570 h 1971816"/>
                <a:gd name="connsiteX7" fmla="*/ 988692 w 1460749"/>
                <a:gd name="connsiteY7" fmla="*/ 737445 h 1971816"/>
                <a:gd name="connsiteX8" fmla="*/ 876932 w 1460749"/>
                <a:gd name="connsiteY8" fmla="*/ 543770 h 1971816"/>
                <a:gd name="connsiteX9" fmla="*/ 826132 w 1460749"/>
                <a:gd name="connsiteY9" fmla="*/ 736810 h 1971816"/>
                <a:gd name="connsiteX10" fmla="*/ 1190622 w 1460749"/>
                <a:gd name="connsiteY10" fmla="*/ 1815675 h 1971816"/>
                <a:gd name="connsiteX11" fmla="*/ 963292 w 1460749"/>
                <a:gd name="connsiteY11" fmla="*/ 1895050 h 1971816"/>
                <a:gd name="connsiteX12" fmla="*/ 648332 w 1460749"/>
                <a:gd name="connsiteY12" fmla="*/ 1097490 h 1971816"/>
                <a:gd name="connsiteX13" fmla="*/ 577212 w 1460749"/>
                <a:gd name="connsiteY13" fmla="*/ 1458170 h 1971816"/>
                <a:gd name="connsiteX14" fmla="*/ 221612 w 1460749"/>
                <a:gd name="connsiteY14" fmla="*/ 1915370 h 1971816"/>
                <a:gd name="connsiteX15" fmla="*/ 23492 w 1460749"/>
                <a:gd name="connsiteY15" fmla="*/ 1762970 h 1971816"/>
                <a:gd name="connsiteX16" fmla="*/ 323212 w 1460749"/>
                <a:gd name="connsiteY16" fmla="*/ 1397210 h 1971816"/>
                <a:gd name="connsiteX17" fmla="*/ 429892 w 1460749"/>
                <a:gd name="connsiteY17" fmla="*/ 447250 h 1971816"/>
                <a:gd name="connsiteX18" fmla="*/ 328292 w 1460749"/>
                <a:gd name="connsiteY18" fmla="*/ 533610 h 1971816"/>
                <a:gd name="connsiteX19" fmla="*/ 236852 w 1460749"/>
                <a:gd name="connsiteY19" fmla="*/ 838410 h 1971816"/>
                <a:gd name="connsiteX20" fmla="*/ 23492 w 1460749"/>
                <a:gd name="connsiteY20" fmla="*/ 807930 h 1971816"/>
                <a:gd name="connsiteX21" fmla="*/ 99692 w 1460749"/>
                <a:gd name="connsiteY21" fmla="*/ 416770 h 1971816"/>
                <a:gd name="connsiteX22" fmla="*/ 445132 w 1460749"/>
                <a:gd name="connsiteY22" fmla="*/ 61170 h 1971816"/>
                <a:gd name="connsiteX0" fmla="*/ 450570 w 1466187"/>
                <a:gd name="connsiteY0" fmla="*/ 61170 h 1971816"/>
                <a:gd name="connsiteX1" fmla="*/ 674090 w 1466187"/>
                <a:gd name="connsiteY1" fmla="*/ 10370 h 1971816"/>
                <a:gd name="connsiteX2" fmla="*/ 836650 w 1466187"/>
                <a:gd name="connsiteY2" fmla="*/ 61170 h 1971816"/>
                <a:gd name="connsiteX3" fmla="*/ 989050 w 1466187"/>
                <a:gd name="connsiteY3" fmla="*/ 193250 h 1971816"/>
                <a:gd name="connsiteX4" fmla="*/ 1187170 w 1466187"/>
                <a:gd name="connsiteY4" fmla="*/ 589490 h 1971816"/>
                <a:gd name="connsiteX5" fmla="*/ 1425930 w 1466187"/>
                <a:gd name="connsiteY5" fmla="*/ 828250 h 1971816"/>
                <a:gd name="connsiteX6" fmla="*/ 1283690 w 1466187"/>
                <a:gd name="connsiteY6" fmla="*/ 975570 h 1971816"/>
                <a:gd name="connsiteX7" fmla="*/ 994130 w 1466187"/>
                <a:gd name="connsiteY7" fmla="*/ 737445 h 1971816"/>
                <a:gd name="connsiteX8" fmla="*/ 882370 w 1466187"/>
                <a:gd name="connsiteY8" fmla="*/ 543770 h 1971816"/>
                <a:gd name="connsiteX9" fmla="*/ 831570 w 1466187"/>
                <a:gd name="connsiteY9" fmla="*/ 736810 h 1971816"/>
                <a:gd name="connsiteX10" fmla="*/ 1196060 w 1466187"/>
                <a:gd name="connsiteY10" fmla="*/ 1815675 h 1971816"/>
                <a:gd name="connsiteX11" fmla="*/ 968730 w 1466187"/>
                <a:gd name="connsiteY11" fmla="*/ 1895050 h 1971816"/>
                <a:gd name="connsiteX12" fmla="*/ 653770 w 1466187"/>
                <a:gd name="connsiteY12" fmla="*/ 1097490 h 1971816"/>
                <a:gd name="connsiteX13" fmla="*/ 582650 w 1466187"/>
                <a:gd name="connsiteY13" fmla="*/ 1458170 h 1971816"/>
                <a:gd name="connsiteX14" fmla="*/ 181330 w 1466187"/>
                <a:gd name="connsiteY14" fmla="*/ 1871555 h 1971816"/>
                <a:gd name="connsiteX15" fmla="*/ 28930 w 1466187"/>
                <a:gd name="connsiteY15" fmla="*/ 1762970 h 1971816"/>
                <a:gd name="connsiteX16" fmla="*/ 328650 w 1466187"/>
                <a:gd name="connsiteY16" fmla="*/ 1397210 h 1971816"/>
                <a:gd name="connsiteX17" fmla="*/ 435330 w 1466187"/>
                <a:gd name="connsiteY17" fmla="*/ 447250 h 1971816"/>
                <a:gd name="connsiteX18" fmla="*/ 333730 w 1466187"/>
                <a:gd name="connsiteY18" fmla="*/ 533610 h 1971816"/>
                <a:gd name="connsiteX19" fmla="*/ 242290 w 1466187"/>
                <a:gd name="connsiteY19" fmla="*/ 838410 h 1971816"/>
                <a:gd name="connsiteX20" fmla="*/ 28930 w 1466187"/>
                <a:gd name="connsiteY20" fmla="*/ 807930 h 1971816"/>
                <a:gd name="connsiteX21" fmla="*/ 105130 w 1466187"/>
                <a:gd name="connsiteY21" fmla="*/ 416770 h 1971816"/>
                <a:gd name="connsiteX22" fmla="*/ 450570 w 1466187"/>
                <a:gd name="connsiteY22" fmla="*/ 61170 h 1971816"/>
                <a:gd name="connsiteX0" fmla="*/ 445706 w 1461323"/>
                <a:gd name="connsiteY0" fmla="*/ 61170 h 1971816"/>
                <a:gd name="connsiteX1" fmla="*/ 669226 w 1461323"/>
                <a:gd name="connsiteY1" fmla="*/ 10370 h 1971816"/>
                <a:gd name="connsiteX2" fmla="*/ 831786 w 1461323"/>
                <a:gd name="connsiteY2" fmla="*/ 61170 h 1971816"/>
                <a:gd name="connsiteX3" fmla="*/ 984186 w 1461323"/>
                <a:gd name="connsiteY3" fmla="*/ 193250 h 1971816"/>
                <a:gd name="connsiteX4" fmla="*/ 1182306 w 1461323"/>
                <a:gd name="connsiteY4" fmla="*/ 589490 h 1971816"/>
                <a:gd name="connsiteX5" fmla="*/ 1421066 w 1461323"/>
                <a:gd name="connsiteY5" fmla="*/ 828250 h 1971816"/>
                <a:gd name="connsiteX6" fmla="*/ 1278826 w 1461323"/>
                <a:gd name="connsiteY6" fmla="*/ 975570 h 1971816"/>
                <a:gd name="connsiteX7" fmla="*/ 989266 w 1461323"/>
                <a:gd name="connsiteY7" fmla="*/ 737445 h 1971816"/>
                <a:gd name="connsiteX8" fmla="*/ 877506 w 1461323"/>
                <a:gd name="connsiteY8" fmla="*/ 543770 h 1971816"/>
                <a:gd name="connsiteX9" fmla="*/ 826706 w 1461323"/>
                <a:gd name="connsiteY9" fmla="*/ 736810 h 1971816"/>
                <a:gd name="connsiteX10" fmla="*/ 1191196 w 1461323"/>
                <a:gd name="connsiteY10" fmla="*/ 1815675 h 1971816"/>
                <a:gd name="connsiteX11" fmla="*/ 963866 w 1461323"/>
                <a:gd name="connsiteY11" fmla="*/ 1895050 h 1971816"/>
                <a:gd name="connsiteX12" fmla="*/ 648906 w 1461323"/>
                <a:gd name="connsiteY12" fmla="*/ 1097490 h 1971816"/>
                <a:gd name="connsiteX13" fmla="*/ 577786 w 1461323"/>
                <a:gd name="connsiteY13" fmla="*/ 1458170 h 1971816"/>
                <a:gd name="connsiteX14" fmla="*/ 216471 w 1461323"/>
                <a:gd name="connsiteY14" fmla="*/ 1924895 h 1971816"/>
                <a:gd name="connsiteX15" fmla="*/ 24066 w 1461323"/>
                <a:gd name="connsiteY15" fmla="*/ 1762970 h 1971816"/>
                <a:gd name="connsiteX16" fmla="*/ 323786 w 1461323"/>
                <a:gd name="connsiteY16" fmla="*/ 1397210 h 1971816"/>
                <a:gd name="connsiteX17" fmla="*/ 430466 w 1461323"/>
                <a:gd name="connsiteY17" fmla="*/ 447250 h 1971816"/>
                <a:gd name="connsiteX18" fmla="*/ 328866 w 1461323"/>
                <a:gd name="connsiteY18" fmla="*/ 533610 h 1971816"/>
                <a:gd name="connsiteX19" fmla="*/ 237426 w 1461323"/>
                <a:gd name="connsiteY19" fmla="*/ 838410 h 1971816"/>
                <a:gd name="connsiteX20" fmla="*/ 24066 w 1461323"/>
                <a:gd name="connsiteY20" fmla="*/ 807930 h 1971816"/>
                <a:gd name="connsiteX21" fmla="*/ 100266 w 1461323"/>
                <a:gd name="connsiteY21" fmla="*/ 416770 h 1971816"/>
                <a:gd name="connsiteX22" fmla="*/ 445706 w 1461323"/>
                <a:gd name="connsiteY22" fmla="*/ 61170 h 1971816"/>
                <a:gd name="connsiteX0" fmla="*/ 421640 w 1437257"/>
                <a:gd name="connsiteY0" fmla="*/ 61170 h 1980190"/>
                <a:gd name="connsiteX1" fmla="*/ 645160 w 1437257"/>
                <a:gd name="connsiteY1" fmla="*/ 10370 h 1980190"/>
                <a:gd name="connsiteX2" fmla="*/ 807720 w 1437257"/>
                <a:gd name="connsiteY2" fmla="*/ 61170 h 1980190"/>
                <a:gd name="connsiteX3" fmla="*/ 960120 w 1437257"/>
                <a:gd name="connsiteY3" fmla="*/ 193250 h 1980190"/>
                <a:gd name="connsiteX4" fmla="*/ 1158240 w 1437257"/>
                <a:gd name="connsiteY4" fmla="*/ 589490 h 1980190"/>
                <a:gd name="connsiteX5" fmla="*/ 1397000 w 1437257"/>
                <a:gd name="connsiteY5" fmla="*/ 828250 h 1980190"/>
                <a:gd name="connsiteX6" fmla="*/ 1254760 w 1437257"/>
                <a:gd name="connsiteY6" fmla="*/ 975570 h 1980190"/>
                <a:gd name="connsiteX7" fmla="*/ 965200 w 1437257"/>
                <a:gd name="connsiteY7" fmla="*/ 737445 h 1980190"/>
                <a:gd name="connsiteX8" fmla="*/ 853440 w 1437257"/>
                <a:gd name="connsiteY8" fmla="*/ 543770 h 1980190"/>
                <a:gd name="connsiteX9" fmla="*/ 802640 w 1437257"/>
                <a:gd name="connsiteY9" fmla="*/ 736810 h 1980190"/>
                <a:gd name="connsiteX10" fmla="*/ 1167130 w 1437257"/>
                <a:gd name="connsiteY10" fmla="*/ 1815675 h 1980190"/>
                <a:gd name="connsiteX11" fmla="*/ 939800 w 1437257"/>
                <a:gd name="connsiteY11" fmla="*/ 1895050 h 1980190"/>
                <a:gd name="connsiteX12" fmla="*/ 624840 w 1437257"/>
                <a:gd name="connsiteY12" fmla="*/ 1097490 h 1980190"/>
                <a:gd name="connsiteX13" fmla="*/ 553720 w 1437257"/>
                <a:gd name="connsiteY13" fmla="*/ 1458170 h 1980190"/>
                <a:gd name="connsiteX14" fmla="*/ 192405 w 1437257"/>
                <a:gd name="connsiteY14" fmla="*/ 1924895 h 1980190"/>
                <a:gd name="connsiteX15" fmla="*/ 34290 w 1437257"/>
                <a:gd name="connsiteY15" fmla="*/ 1801070 h 1980190"/>
                <a:gd name="connsiteX16" fmla="*/ 299720 w 1437257"/>
                <a:gd name="connsiteY16" fmla="*/ 1397210 h 1980190"/>
                <a:gd name="connsiteX17" fmla="*/ 406400 w 1437257"/>
                <a:gd name="connsiteY17" fmla="*/ 447250 h 1980190"/>
                <a:gd name="connsiteX18" fmla="*/ 304800 w 1437257"/>
                <a:gd name="connsiteY18" fmla="*/ 533610 h 1980190"/>
                <a:gd name="connsiteX19" fmla="*/ 213360 w 1437257"/>
                <a:gd name="connsiteY19" fmla="*/ 838410 h 1980190"/>
                <a:gd name="connsiteX20" fmla="*/ 0 w 1437257"/>
                <a:gd name="connsiteY20" fmla="*/ 807930 h 1980190"/>
                <a:gd name="connsiteX21" fmla="*/ 76200 w 1437257"/>
                <a:gd name="connsiteY21" fmla="*/ 416770 h 1980190"/>
                <a:gd name="connsiteX22" fmla="*/ 421640 w 1437257"/>
                <a:gd name="connsiteY22" fmla="*/ 61170 h 1980190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328927 w 1466464"/>
                <a:gd name="connsiteY16" fmla="*/ 1397210 h 1972324"/>
                <a:gd name="connsiteX17" fmla="*/ 435607 w 1466464"/>
                <a:gd name="connsiteY17" fmla="*/ 447250 h 1972324"/>
                <a:gd name="connsiteX18" fmla="*/ 334007 w 1466464"/>
                <a:gd name="connsiteY18" fmla="*/ 533610 h 1972324"/>
                <a:gd name="connsiteX19" fmla="*/ 242567 w 1466464"/>
                <a:gd name="connsiteY19" fmla="*/ 838410 h 1972324"/>
                <a:gd name="connsiteX20" fmla="*/ 29207 w 1466464"/>
                <a:gd name="connsiteY20" fmla="*/ 807930 h 1972324"/>
                <a:gd name="connsiteX21" fmla="*/ 105407 w 1466464"/>
                <a:gd name="connsiteY21" fmla="*/ 416770 h 1972324"/>
                <a:gd name="connsiteX22" fmla="*/ 450847 w 1466464"/>
                <a:gd name="connsiteY22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85112 w 1466464"/>
                <a:gd name="connsiteY16" fmla="*/ 1414355 h 1972324"/>
                <a:gd name="connsiteX17" fmla="*/ 435607 w 1466464"/>
                <a:gd name="connsiteY17" fmla="*/ 447250 h 1972324"/>
                <a:gd name="connsiteX18" fmla="*/ 334007 w 1466464"/>
                <a:gd name="connsiteY18" fmla="*/ 533610 h 1972324"/>
                <a:gd name="connsiteX19" fmla="*/ 242567 w 1466464"/>
                <a:gd name="connsiteY19" fmla="*/ 838410 h 1972324"/>
                <a:gd name="connsiteX20" fmla="*/ 29207 w 1466464"/>
                <a:gd name="connsiteY20" fmla="*/ 807930 h 1972324"/>
                <a:gd name="connsiteX21" fmla="*/ 105407 w 1466464"/>
                <a:gd name="connsiteY21" fmla="*/ 416770 h 1972324"/>
                <a:gd name="connsiteX22" fmla="*/ 450847 w 1466464"/>
                <a:gd name="connsiteY22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473707 w 1466464"/>
                <a:gd name="connsiteY16" fmla="*/ 1410545 h 1972324"/>
                <a:gd name="connsiteX17" fmla="*/ 435607 w 1466464"/>
                <a:gd name="connsiteY17" fmla="*/ 447250 h 1972324"/>
                <a:gd name="connsiteX18" fmla="*/ 334007 w 1466464"/>
                <a:gd name="connsiteY18" fmla="*/ 533610 h 1972324"/>
                <a:gd name="connsiteX19" fmla="*/ 242567 w 1466464"/>
                <a:gd name="connsiteY19" fmla="*/ 838410 h 1972324"/>
                <a:gd name="connsiteX20" fmla="*/ 29207 w 1466464"/>
                <a:gd name="connsiteY20" fmla="*/ 807930 h 1972324"/>
                <a:gd name="connsiteX21" fmla="*/ 105407 w 1466464"/>
                <a:gd name="connsiteY21" fmla="*/ 416770 h 1972324"/>
                <a:gd name="connsiteX22" fmla="*/ 450847 w 1466464"/>
                <a:gd name="connsiteY22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60347 w 1466464"/>
                <a:gd name="connsiteY16" fmla="*/ 1385780 h 1972324"/>
                <a:gd name="connsiteX17" fmla="*/ 435607 w 1466464"/>
                <a:gd name="connsiteY17" fmla="*/ 447250 h 1972324"/>
                <a:gd name="connsiteX18" fmla="*/ 334007 w 1466464"/>
                <a:gd name="connsiteY18" fmla="*/ 533610 h 1972324"/>
                <a:gd name="connsiteX19" fmla="*/ 242567 w 1466464"/>
                <a:gd name="connsiteY19" fmla="*/ 838410 h 1972324"/>
                <a:gd name="connsiteX20" fmla="*/ 29207 w 1466464"/>
                <a:gd name="connsiteY20" fmla="*/ 807930 h 1972324"/>
                <a:gd name="connsiteX21" fmla="*/ 105407 w 1466464"/>
                <a:gd name="connsiteY21" fmla="*/ 416770 h 1972324"/>
                <a:gd name="connsiteX22" fmla="*/ 450847 w 1466464"/>
                <a:gd name="connsiteY22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98447 w 1466464"/>
                <a:gd name="connsiteY16" fmla="*/ 1387685 h 1972324"/>
                <a:gd name="connsiteX17" fmla="*/ 435607 w 1466464"/>
                <a:gd name="connsiteY17" fmla="*/ 447250 h 1972324"/>
                <a:gd name="connsiteX18" fmla="*/ 334007 w 1466464"/>
                <a:gd name="connsiteY18" fmla="*/ 533610 h 1972324"/>
                <a:gd name="connsiteX19" fmla="*/ 242567 w 1466464"/>
                <a:gd name="connsiteY19" fmla="*/ 838410 h 1972324"/>
                <a:gd name="connsiteX20" fmla="*/ 29207 w 1466464"/>
                <a:gd name="connsiteY20" fmla="*/ 807930 h 1972324"/>
                <a:gd name="connsiteX21" fmla="*/ 105407 w 1466464"/>
                <a:gd name="connsiteY21" fmla="*/ 416770 h 1972324"/>
                <a:gd name="connsiteX22" fmla="*/ 450847 w 1466464"/>
                <a:gd name="connsiteY22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98447 w 1466464"/>
                <a:gd name="connsiteY16" fmla="*/ 1387685 h 1972324"/>
                <a:gd name="connsiteX17" fmla="*/ 338452 w 1466464"/>
                <a:gd name="connsiteY17" fmla="*/ 1006685 h 1972324"/>
                <a:gd name="connsiteX18" fmla="*/ 435607 w 1466464"/>
                <a:gd name="connsiteY18" fmla="*/ 447250 h 1972324"/>
                <a:gd name="connsiteX19" fmla="*/ 334007 w 1466464"/>
                <a:gd name="connsiteY19" fmla="*/ 533610 h 1972324"/>
                <a:gd name="connsiteX20" fmla="*/ 242567 w 1466464"/>
                <a:gd name="connsiteY20" fmla="*/ 838410 h 1972324"/>
                <a:gd name="connsiteX21" fmla="*/ 29207 w 1466464"/>
                <a:gd name="connsiteY21" fmla="*/ 807930 h 1972324"/>
                <a:gd name="connsiteX22" fmla="*/ 105407 w 1466464"/>
                <a:gd name="connsiteY22" fmla="*/ 416770 h 1972324"/>
                <a:gd name="connsiteX23" fmla="*/ 450847 w 1466464"/>
                <a:gd name="connsiteY23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98447 w 1466464"/>
                <a:gd name="connsiteY16" fmla="*/ 1387685 h 1972324"/>
                <a:gd name="connsiteX17" fmla="*/ 338452 w 1466464"/>
                <a:gd name="connsiteY17" fmla="*/ 1006685 h 1972324"/>
                <a:gd name="connsiteX18" fmla="*/ 435607 w 1466464"/>
                <a:gd name="connsiteY18" fmla="*/ 447250 h 1972324"/>
                <a:gd name="connsiteX19" fmla="*/ 334007 w 1466464"/>
                <a:gd name="connsiteY19" fmla="*/ 533610 h 1972324"/>
                <a:gd name="connsiteX20" fmla="*/ 242567 w 1466464"/>
                <a:gd name="connsiteY20" fmla="*/ 838410 h 1972324"/>
                <a:gd name="connsiteX21" fmla="*/ 29207 w 1466464"/>
                <a:gd name="connsiteY21" fmla="*/ 807930 h 1972324"/>
                <a:gd name="connsiteX22" fmla="*/ 105407 w 1466464"/>
                <a:gd name="connsiteY22" fmla="*/ 416770 h 1972324"/>
                <a:gd name="connsiteX23" fmla="*/ 450847 w 1466464"/>
                <a:gd name="connsiteY23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98447 w 1466464"/>
                <a:gd name="connsiteY16" fmla="*/ 1387685 h 1972324"/>
                <a:gd name="connsiteX17" fmla="*/ 338452 w 1466464"/>
                <a:gd name="connsiteY17" fmla="*/ 1006685 h 1972324"/>
                <a:gd name="connsiteX18" fmla="*/ 435607 w 1466464"/>
                <a:gd name="connsiteY18" fmla="*/ 447250 h 1972324"/>
                <a:gd name="connsiteX19" fmla="*/ 334007 w 1466464"/>
                <a:gd name="connsiteY19" fmla="*/ 533610 h 1972324"/>
                <a:gd name="connsiteX20" fmla="*/ 242567 w 1466464"/>
                <a:gd name="connsiteY20" fmla="*/ 838410 h 1972324"/>
                <a:gd name="connsiteX21" fmla="*/ 29207 w 1466464"/>
                <a:gd name="connsiteY21" fmla="*/ 807930 h 1972324"/>
                <a:gd name="connsiteX22" fmla="*/ 105407 w 1466464"/>
                <a:gd name="connsiteY22" fmla="*/ 416770 h 1972324"/>
                <a:gd name="connsiteX23" fmla="*/ 450847 w 1466464"/>
                <a:gd name="connsiteY23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96337 w 1466464"/>
                <a:gd name="connsiteY10" fmla="*/ 1815675 h 1972324"/>
                <a:gd name="connsiteX11" fmla="*/ 969007 w 1466464"/>
                <a:gd name="connsiteY11" fmla="*/ 1895050 h 1972324"/>
                <a:gd name="connsiteX12" fmla="*/ 654047 w 1466464"/>
                <a:gd name="connsiteY12" fmla="*/ 1097490 h 1972324"/>
                <a:gd name="connsiteX13" fmla="*/ 582927 w 1466464"/>
                <a:gd name="connsiteY13" fmla="*/ 1458170 h 1972324"/>
                <a:gd name="connsiteX14" fmla="*/ 221612 w 1466464"/>
                <a:gd name="connsiteY14" fmla="*/ 1924895 h 1972324"/>
                <a:gd name="connsiteX15" fmla="*/ 23492 w 1466464"/>
                <a:gd name="connsiteY15" fmla="*/ 1768685 h 1972324"/>
                <a:gd name="connsiteX16" fmla="*/ 298447 w 1466464"/>
                <a:gd name="connsiteY16" fmla="*/ 1387685 h 1972324"/>
                <a:gd name="connsiteX17" fmla="*/ 338452 w 1466464"/>
                <a:gd name="connsiteY17" fmla="*/ 1006685 h 1972324"/>
                <a:gd name="connsiteX18" fmla="*/ 435607 w 1466464"/>
                <a:gd name="connsiteY18" fmla="*/ 447250 h 1972324"/>
                <a:gd name="connsiteX19" fmla="*/ 334007 w 1466464"/>
                <a:gd name="connsiteY19" fmla="*/ 533610 h 1972324"/>
                <a:gd name="connsiteX20" fmla="*/ 242567 w 1466464"/>
                <a:gd name="connsiteY20" fmla="*/ 838410 h 1972324"/>
                <a:gd name="connsiteX21" fmla="*/ 29207 w 1466464"/>
                <a:gd name="connsiteY21" fmla="*/ 807930 h 1972324"/>
                <a:gd name="connsiteX22" fmla="*/ 105407 w 1466464"/>
                <a:gd name="connsiteY22" fmla="*/ 416770 h 1972324"/>
                <a:gd name="connsiteX23" fmla="*/ 450847 w 1466464"/>
                <a:gd name="connsiteY23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040883 w 1466464"/>
                <a:gd name="connsiteY10" fmla="*/ 1321049 h 1972324"/>
                <a:gd name="connsiteX11" fmla="*/ 1196337 w 1466464"/>
                <a:gd name="connsiteY11" fmla="*/ 1815675 h 1972324"/>
                <a:gd name="connsiteX12" fmla="*/ 969007 w 1466464"/>
                <a:gd name="connsiteY12" fmla="*/ 1895050 h 1972324"/>
                <a:gd name="connsiteX13" fmla="*/ 654047 w 1466464"/>
                <a:gd name="connsiteY13" fmla="*/ 1097490 h 1972324"/>
                <a:gd name="connsiteX14" fmla="*/ 582927 w 1466464"/>
                <a:gd name="connsiteY14" fmla="*/ 1458170 h 1972324"/>
                <a:gd name="connsiteX15" fmla="*/ 221612 w 1466464"/>
                <a:gd name="connsiteY15" fmla="*/ 1924895 h 1972324"/>
                <a:gd name="connsiteX16" fmla="*/ 23492 w 1466464"/>
                <a:gd name="connsiteY16" fmla="*/ 1768685 h 1972324"/>
                <a:gd name="connsiteX17" fmla="*/ 298447 w 1466464"/>
                <a:gd name="connsiteY17" fmla="*/ 1387685 h 1972324"/>
                <a:gd name="connsiteX18" fmla="*/ 338452 w 1466464"/>
                <a:gd name="connsiteY18" fmla="*/ 1006685 h 1972324"/>
                <a:gd name="connsiteX19" fmla="*/ 435607 w 1466464"/>
                <a:gd name="connsiteY19" fmla="*/ 447250 h 1972324"/>
                <a:gd name="connsiteX20" fmla="*/ 334007 w 1466464"/>
                <a:gd name="connsiteY20" fmla="*/ 533610 h 1972324"/>
                <a:gd name="connsiteX21" fmla="*/ 242567 w 1466464"/>
                <a:gd name="connsiteY21" fmla="*/ 838410 h 1972324"/>
                <a:gd name="connsiteX22" fmla="*/ 29207 w 1466464"/>
                <a:gd name="connsiteY22" fmla="*/ 807930 h 1972324"/>
                <a:gd name="connsiteX23" fmla="*/ 105407 w 1466464"/>
                <a:gd name="connsiteY23" fmla="*/ 416770 h 1972324"/>
                <a:gd name="connsiteX24" fmla="*/ 450847 w 1466464"/>
                <a:gd name="connsiteY24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908908 w 1466464"/>
                <a:gd name="connsiteY10" fmla="*/ 934188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654047 w 1466464"/>
                <a:gd name="connsiteY14" fmla="*/ 1097490 h 1972324"/>
                <a:gd name="connsiteX15" fmla="*/ 582927 w 1466464"/>
                <a:gd name="connsiteY15" fmla="*/ 1458170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338452 w 1466464"/>
                <a:gd name="connsiteY19" fmla="*/ 1006685 h 1972324"/>
                <a:gd name="connsiteX20" fmla="*/ 435607 w 1466464"/>
                <a:gd name="connsiteY20" fmla="*/ 447250 h 1972324"/>
                <a:gd name="connsiteX21" fmla="*/ 334007 w 1466464"/>
                <a:gd name="connsiteY21" fmla="*/ 533610 h 1972324"/>
                <a:gd name="connsiteX22" fmla="*/ 242567 w 1466464"/>
                <a:gd name="connsiteY22" fmla="*/ 838410 h 1972324"/>
                <a:gd name="connsiteX23" fmla="*/ 29207 w 1466464"/>
                <a:gd name="connsiteY23" fmla="*/ 807930 h 1972324"/>
                <a:gd name="connsiteX24" fmla="*/ 105407 w 1466464"/>
                <a:gd name="connsiteY24" fmla="*/ 416770 h 1972324"/>
                <a:gd name="connsiteX25" fmla="*/ 450847 w 1466464"/>
                <a:gd name="connsiteY25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096418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654047 w 1466464"/>
                <a:gd name="connsiteY14" fmla="*/ 1097490 h 1972324"/>
                <a:gd name="connsiteX15" fmla="*/ 582927 w 1466464"/>
                <a:gd name="connsiteY15" fmla="*/ 1458170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338452 w 1466464"/>
                <a:gd name="connsiteY19" fmla="*/ 1006685 h 1972324"/>
                <a:gd name="connsiteX20" fmla="*/ 435607 w 1466464"/>
                <a:gd name="connsiteY20" fmla="*/ 447250 h 1972324"/>
                <a:gd name="connsiteX21" fmla="*/ 334007 w 1466464"/>
                <a:gd name="connsiteY21" fmla="*/ 533610 h 1972324"/>
                <a:gd name="connsiteX22" fmla="*/ 242567 w 1466464"/>
                <a:gd name="connsiteY22" fmla="*/ 838410 h 1972324"/>
                <a:gd name="connsiteX23" fmla="*/ 29207 w 1466464"/>
                <a:gd name="connsiteY23" fmla="*/ 807930 h 1972324"/>
                <a:gd name="connsiteX24" fmla="*/ 105407 w 1466464"/>
                <a:gd name="connsiteY24" fmla="*/ 416770 h 1972324"/>
                <a:gd name="connsiteX25" fmla="*/ 450847 w 1466464"/>
                <a:gd name="connsiteY25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654047 w 1466464"/>
                <a:gd name="connsiteY14" fmla="*/ 1097490 h 1972324"/>
                <a:gd name="connsiteX15" fmla="*/ 582927 w 1466464"/>
                <a:gd name="connsiteY15" fmla="*/ 1458170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338452 w 1466464"/>
                <a:gd name="connsiteY19" fmla="*/ 1006685 h 1972324"/>
                <a:gd name="connsiteX20" fmla="*/ 435607 w 1466464"/>
                <a:gd name="connsiteY20" fmla="*/ 447250 h 1972324"/>
                <a:gd name="connsiteX21" fmla="*/ 334007 w 1466464"/>
                <a:gd name="connsiteY21" fmla="*/ 533610 h 1972324"/>
                <a:gd name="connsiteX22" fmla="*/ 242567 w 1466464"/>
                <a:gd name="connsiteY22" fmla="*/ 838410 h 1972324"/>
                <a:gd name="connsiteX23" fmla="*/ 29207 w 1466464"/>
                <a:gd name="connsiteY23" fmla="*/ 807930 h 1972324"/>
                <a:gd name="connsiteX24" fmla="*/ 105407 w 1466464"/>
                <a:gd name="connsiteY24" fmla="*/ 416770 h 1972324"/>
                <a:gd name="connsiteX25" fmla="*/ 450847 w 1466464"/>
                <a:gd name="connsiteY25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54047 w 1466464"/>
                <a:gd name="connsiteY15" fmla="*/ 1097490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338452 w 1466464"/>
                <a:gd name="connsiteY20" fmla="*/ 1006685 h 1972324"/>
                <a:gd name="connsiteX21" fmla="*/ 435607 w 1466464"/>
                <a:gd name="connsiteY21" fmla="*/ 447250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338452 w 1466464"/>
                <a:gd name="connsiteY20" fmla="*/ 1006685 h 1972324"/>
                <a:gd name="connsiteX21" fmla="*/ 435607 w 1466464"/>
                <a:gd name="connsiteY21" fmla="*/ 447250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288613 w 1466464"/>
                <a:gd name="connsiteY20" fmla="*/ 1183775 h 1972324"/>
                <a:gd name="connsiteX21" fmla="*/ 338452 w 1466464"/>
                <a:gd name="connsiteY21" fmla="*/ 1006685 h 1972324"/>
                <a:gd name="connsiteX22" fmla="*/ 435607 w 1466464"/>
                <a:gd name="connsiteY22" fmla="*/ 447250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338452 w 1466464"/>
                <a:gd name="connsiteY21" fmla="*/ 1006685 h 1972324"/>
                <a:gd name="connsiteX22" fmla="*/ 435607 w 1466464"/>
                <a:gd name="connsiteY22" fmla="*/ 447250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31847 w 1466464"/>
                <a:gd name="connsiteY9" fmla="*/ 73681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35607 w 1466464"/>
                <a:gd name="connsiteY22" fmla="*/ 447250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884638 w 1466464"/>
                <a:gd name="connsiteY9" fmla="*/ 811687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35607 w 1466464"/>
                <a:gd name="connsiteY22" fmla="*/ 447250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937429 w 1466464"/>
                <a:gd name="connsiteY9" fmla="*/ 786731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35607 w 1466464"/>
                <a:gd name="connsiteY22" fmla="*/ 447250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937429 w 1466464"/>
                <a:gd name="connsiteY9" fmla="*/ 786731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75202 w 1466464"/>
                <a:gd name="connsiteY22" fmla="*/ 359893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686671 w 1466464"/>
                <a:gd name="connsiteY9" fmla="*/ 1048801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75202 w 1466464"/>
                <a:gd name="connsiteY22" fmla="*/ 359893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82647 w 1466464"/>
                <a:gd name="connsiteY8" fmla="*/ 543770 h 1972324"/>
                <a:gd name="connsiteX9" fmla="*/ 911031 w 1466464"/>
                <a:gd name="connsiteY9" fmla="*/ 83665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75202 w 1466464"/>
                <a:gd name="connsiteY22" fmla="*/ 359893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3665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75202 w 1466464"/>
                <a:gd name="connsiteY22" fmla="*/ 359893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3665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30835 w 1466464"/>
                <a:gd name="connsiteY21" fmla="*/ 782061 h 1972324"/>
                <a:gd name="connsiteX22" fmla="*/ 435607 w 1466464"/>
                <a:gd name="connsiteY22" fmla="*/ 397327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3665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17639 w 1466464"/>
                <a:gd name="connsiteY21" fmla="*/ 794539 h 1972324"/>
                <a:gd name="connsiteX22" fmla="*/ 435607 w 1466464"/>
                <a:gd name="connsiteY22" fmla="*/ 397327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61615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82927 w 1466464"/>
                <a:gd name="connsiteY16" fmla="*/ 1458170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17639 w 1466464"/>
                <a:gd name="connsiteY21" fmla="*/ 794539 h 1972324"/>
                <a:gd name="connsiteX22" fmla="*/ 435607 w 1466464"/>
                <a:gd name="connsiteY22" fmla="*/ 397327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61615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693643 w 1466464"/>
                <a:gd name="connsiteY15" fmla="*/ 1334596 h 1972324"/>
                <a:gd name="connsiteX16" fmla="*/ 596125 w 1466464"/>
                <a:gd name="connsiteY16" fmla="*/ 1420737 h 1972324"/>
                <a:gd name="connsiteX17" fmla="*/ 221612 w 1466464"/>
                <a:gd name="connsiteY17" fmla="*/ 1924895 h 1972324"/>
                <a:gd name="connsiteX18" fmla="*/ 23492 w 1466464"/>
                <a:gd name="connsiteY18" fmla="*/ 1768685 h 1972324"/>
                <a:gd name="connsiteX19" fmla="*/ 298447 w 1466464"/>
                <a:gd name="connsiteY19" fmla="*/ 1387685 h 1972324"/>
                <a:gd name="connsiteX20" fmla="*/ 169829 w 1466464"/>
                <a:gd name="connsiteY20" fmla="*/ 1321049 h 1972324"/>
                <a:gd name="connsiteX21" fmla="*/ 417639 w 1466464"/>
                <a:gd name="connsiteY21" fmla="*/ 794539 h 1972324"/>
                <a:gd name="connsiteX22" fmla="*/ 435607 w 1466464"/>
                <a:gd name="connsiteY22" fmla="*/ 397327 h 1972324"/>
                <a:gd name="connsiteX23" fmla="*/ 334007 w 1466464"/>
                <a:gd name="connsiteY23" fmla="*/ 533610 h 1972324"/>
                <a:gd name="connsiteX24" fmla="*/ 242567 w 1466464"/>
                <a:gd name="connsiteY24" fmla="*/ 838410 h 1972324"/>
                <a:gd name="connsiteX25" fmla="*/ 29207 w 1466464"/>
                <a:gd name="connsiteY25" fmla="*/ 807930 h 1972324"/>
                <a:gd name="connsiteX26" fmla="*/ 105407 w 1466464"/>
                <a:gd name="connsiteY26" fmla="*/ 416770 h 1972324"/>
                <a:gd name="connsiteX27" fmla="*/ 450847 w 1466464"/>
                <a:gd name="connsiteY27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61615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63732 w 1466464"/>
                <a:gd name="connsiteY14" fmla="*/ 1370967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94539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861615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94539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77426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94539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77426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94539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77426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11031 w 1466464"/>
                <a:gd name="connsiteY9" fmla="*/ 77426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417639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21049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43054 w 1466464"/>
                <a:gd name="connsiteY8" fmla="*/ 443933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1642 w 1466464"/>
                <a:gd name="connsiteY8" fmla="*/ 457448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35607 w 1466464"/>
                <a:gd name="connsiteY21" fmla="*/ 397327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91246 w 1466464"/>
                <a:gd name="connsiteY20" fmla="*/ 707182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50620 w 1466464"/>
                <a:gd name="connsiteY9" fmla="*/ 761780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5 w 1466464"/>
                <a:gd name="connsiteY10" fmla="*/ 1271126 h 1972324"/>
                <a:gd name="connsiteX11" fmla="*/ 1040883 w 1466464"/>
                <a:gd name="connsiteY11" fmla="*/ 1321049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5 w 1466464"/>
                <a:gd name="connsiteY10" fmla="*/ 12711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994407 w 1466464"/>
                <a:gd name="connsiteY7" fmla="*/ 737445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1013465 w 1466464"/>
                <a:gd name="connsiteY7" fmla="*/ 714919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6464"/>
                <a:gd name="connsiteY0" fmla="*/ 61170 h 1972324"/>
                <a:gd name="connsiteX1" fmla="*/ 674367 w 1466464"/>
                <a:gd name="connsiteY1" fmla="*/ 10370 h 1972324"/>
                <a:gd name="connsiteX2" fmla="*/ 836927 w 1466464"/>
                <a:gd name="connsiteY2" fmla="*/ 61170 h 1972324"/>
                <a:gd name="connsiteX3" fmla="*/ 989327 w 1466464"/>
                <a:gd name="connsiteY3" fmla="*/ 193250 h 1972324"/>
                <a:gd name="connsiteX4" fmla="*/ 1187447 w 1466464"/>
                <a:gd name="connsiteY4" fmla="*/ 589490 h 1972324"/>
                <a:gd name="connsiteX5" fmla="*/ 1426207 w 1466464"/>
                <a:gd name="connsiteY5" fmla="*/ 828250 h 1972324"/>
                <a:gd name="connsiteX6" fmla="*/ 1283967 w 1466464"/>
                <a:gd name="connsiteY6" fmla="*/ 975570 h 1972324"/>
                <a:gd name="connsiteX7" fmla="*/ 1013465 w 1466464"/>
                <a:gd name="connsiteY7" fmla="*/ 714919 h 1972324"/>
                <a:gd name="connsiteX8" fmla="*/ 876406 w 1466464"/>
                <a:gd name="connsiteY8" fmla="*/ 461955 h 1972324"/>
                <a:gd name="connsiteX9" fmla="*/ 941092 w 1466464"/>
                <a:gd name="connsiteY9" fmla="*/ 757273 h 1972324"/>
                <a:gd name="connsiteX10" fmla="*/ 1186066 w 1466464"/>
                <a:gd name="connsiteY10" fmla="*/ 1356726 h 1972324"/>
                <a:gd name="connsiteX11" fmla="*/ 1045650 w 1466464"/>
                <a:gd name="connsiteY11" fmla="*/ 1388630 h 1972324"/>
                <a:gd name="connsiteX12" fmla="*/ 1196337 w 1466464"/>
                <a:gd name="connsiteY12" fmla="*/ 1815675 h 1972324"/>
                <a:gd name="connsiteX13" fmla="*/ 969007 w 1466464"/>
                <a:gd name="connsiteY13" fmla="*/ 1895050 h 1972324"/>
                <a:gd name="connsiteX14" fmla="*/ 790130 w 1466464"/>
                <a:gd name="connsiteY14" fmla="*/ 1420884 h 1972324"/>
                <a:gd name="connsiteX15" fmla="*/ 596125 w 1466464"/>
                <a:gd name="connsiteY15" fmla="*/ 1420737 h 1972324"/>
                <a:gd name="connsiteX16" fmla="*/ 221612 w 1466464"/>
                <a:gd name="connsiteY16" fmla="*/ 1924895 h 1972324"/>
                <a:gd name="connsiteX17" fmla="*/ 23492 w 1466464"/>
                <a:gd name="connsiteY17" fmla="*/ 1768685 h 1972324"/>
                <a:gd name="connsiteX18" fmla="*/ 298447 w 1466464"/>
                <a:gd name="connsiteY18" fmla="*/ 1387685 h 1972324"/>
                <a:gd name="connsiteX19" fmla="*/ 169829 w 1466464"/>
                <a:gd name="connsiteY19" fmla="*/ 1346005 h 1972324"/>
                <a:gd name="connsiteX20" fmla="*/ 386483 w 1466464"/>
                <a:gd name="connsiteY20" fmla="*/ 734216 h 1972324"/>
                <a:gd name="connsiteX21" fmla="*/ 411784 w 1466464"/>
                <a:gd name="connsiteY21" fmla="*/ 415349 h 1972324"/>
                <a:gd name="connsiteX22" fmla="*/ 334007 w 1466464"/>
                <a:gd name="connsiteY22" fmla="*/ 533610 h 1972324"/>
                <a:gd name="connsiteX23" fmla="*/ 242567 w 1466464"/>
                <a:gd name="connsiteY23" fmla="*/ 838410 h 1972324"/>
                <a:gd name="connsiteX24" fmla="*/ 29207 w 1466464"/>
                <a:gd name="connsiteY24" fmla="*/ 807930 h 1972324"/>
                <a:gd name="connsiteX25" fmla="*/ 105407 w 1466464"/>
                <a:gd name="connsiteY25" fmla="*/ 416770 h 1972324"/>
                <a:gd name="connsiteX26" fmla="*/ 450847 w 1466464"/>
                <a:gd name="connsiteY26" fmla="*/ 61170 h 1972324"/>
                <a:gd name="connsiteX0" fmla="*/ 450847 w 1460005"/>
                <a:gd name="connsiteY0" fmla="*/ 61170 h 1972324"/>
                <a:gd name="connsiteX1" fmla="*/ 674367 w 1460005"/>
                <a:gd name="connsiteY1" fmla="*/ 10370 h 1972324"/>
                <a:gd name="connsiteX2" fmla="*/ 836927 w 1460005"/>
                <a:gd name="connsiteY2" fmla="*/ 61170 h 1972324"/>
                <a:gd name="connsiteX3" fmla="*/ 989327 w 1460005"/>
                <a:gd name="connsiteY3" fmla="*/ 193250 h 1972324"/>
                <a:gd name="connsiteX4" fmla="*/ 1187447 w 1460005"/>
                <a:gd name="connsiteY4" fmla="*/ 589490 h 1972324"/>
                <a:gd name="connsiteX5" fmla="*/ 1426207 w 1460005"/>
                <a:gd name="connsiteY5" fmla="*/ 828250 h 1972324"/>
                <a:gd name="connsiteX6" fmla="*/ 1236321 w 1460005"/>
                <a:gd name="connsiteY6" fmla="*/ 930518 h 1972324"/>
                <a:gd name="connsiteX7" fmla="*/ 1013465 w 1460005"/>
                <a:gd name="connsiteY7" fmla="*/ 714919 h 1972324"/>
                <a:gd name="connsiteX8" fmla="*/ 876406 w 1460005"/>
                <a:gd name="connsiteY8" fmla="*/ 461955 h 1972324"/>
                <a:gd name="connsiteX9" fmla="*/ 941092 w 1460005"/>
                <a:gd name="connsiteY9" fmla="*/ 757273 h 1972324"/>
                <a:gd name="connsiteX10" fmla="*/ 1186066 w 1460005"/>
                <a:gd name="connsiteY10" fmla="*/ 1356726 h 1972324"/>
                <a:gd name="connsiteX11" fmla="*/ 1045650 w 1460005"/>
                <a:gd name="connsiteY11" fmla="*/ 1388630 h 1972324"/>
                <a:gd name="connsiteX12" fmla="*/ 1196337 w 1460005"/>
                <a:gd name="connsiteY12" fmla="*/ 1815675 h 1972324"/>
                <a:gd name="connsiteX13" fmla="*/ 969007 w 1460005"/>
                <a:gd name="connsiteY13" fmla="*/ 1895050 h 1972324"/>
                <a:gd name="connsiteX14" fmla="*/ 790130 w 1460005"/>
                <a:gd name="connsiteY14" fmla="*/ 1420884 h 1972324"/>
                <a:gd name="connsiteX15" fmla="*/ 596125 w 1460005"/>
                <a:gd name="connsiteY15" fmla="*/ 1420737 h 1972324"/>
                <a:gd name="connsiteX16" fmla="*/ 221612 w 1460005"/>
                <a:gd name="connsiteY16" fmla="*/ 1924895 h 1972324"/>
                <a:gd name="connsiteX17" fmla="*/ 23492 w 1460005"/>
                <a:gd name="connsiteY17" fmla="*/ 1768685 h 1972324"/>
                <a:gd name="connsiteX18" fmla="*/ 298447 w 1460005"/>
                <a:gd name="connsiteY18" fmla="*/ 1387685 h 1972324"/>
                <a:gd name="connsiteX19" fmla="*/ 169829 w 1460005"/>
                <a:gd name="connsiteY19" fmla="*/ 1346005 h 1972324"/>
                <a:gd name="connsiteX20" fmla="*/ 386483 w 1460005"/>
                <a:gd name="connsiteY20" fmla="*/ 734216 h 1972324"/>
                <a:gd name="connsiteX21" fmla="*/ 411784 w 1460005"/>
                <a:gd name="connsiteY21" fmla="*/ 415349 h 1972324"/>
                <a:gd name="connsiteX22" fmla="*/ 334007 w 1460005"/>
                <a:gd name="connsiteY22" fmla="*/ 533610 h 1972324"/>
                <a:gd name="connsiteX23" fmla="*/ 242567 w 1460005"/>
                <a:gd name="connsiteY23" fmla="*/ 838410 h 1972324"/>
                <a:gd name="connsiteX24" fmla="*/ 29207 w 1460005"/>
                <a:gd name="connsiteY24" fmla="*/ 807930 h 1972324"/>
                <a:gd name="connsiteX25" fmla="*/ 105407 w 1460005"/>
                <a:gd name="connsiteY25" fmla="*/ 416770 h 1972324"/>
                <a:gd name="connsiteX26" fmla="*/ 450847 w 1460005"/>
                <a:gd name="connsiteY26" fmla="*/ 61170 h 1972324"/>
                <a:gd name="connsiteX0" fmla="*/ 450847 w 1418816"/>
                <a:gd name="connsiteY0" fmla="*/ 61170 h 1972324"/>
                <a:gd name="connsiteX1" fmla="*/ 674367 w 1418816"/>
                <a:gd name="connsiteY1" fmla="*/ 10370 h 1972324"/>
                <a:gd name="connsiteX2" fmla="*/ 836927 w 1418816"/>
                <a:gd name="connsiteY2" fmla="*/ 61170 h 1972324"/>
                <a:gd name="connsiteX3" fmla="*/ 989327 w 1418816"/>
                <a:gd name="connsiteY3" fmla="*/ 193250 h 1972324"/>
                <a:gd name="connsiteX4" fmla="*/ 1187447 w 1418816"/>
                <a:gd name="connsiteY4" fmla="*/ 589490 h 1972324"/>
                <a:gd name="connsiteX5" fmla="*/ 1378560 w 1418816"/>
                <a:gd name="connsiteY5" fmla="*/ 778691 h 1972324"/>
                <a:gd name="connsiteX6" fmla="*/ 1236321 w 1418816"/>
                <a:gd name="connsiteY6" fmla="*/ 930518 h 1972324"/>
                <a:gd name="connsiteX7" fmla="*/ 1013465 w 1418816"/>
                <a:gd name="connsiteY7" fmla="*/ 714919 h 1972324"/>
                <a:gd name="connsiteX8" fmla="*/ 876406 w 1418816"/>
                <a:gd name="connsiteY8" fmla="*/ 461955 h 1972324"/>
                <a:gd name="connsiteX9" fmla="*/ 941092 w 1418816"/>
                <a:gd name="connsiteY9" fmla="*/ 757273 h 1972324"/>
                <a:gd name="connsiteX10" fmla="*/ 1186066 w 1418816"/>
                <a:gd name="connsiteY10" fmla="*/ 1356726 h 1972324"/>
                <a:gd name="connsiteX11" fmla="*/ 1045650 w 1418816"/>
                <a:gd name="connsiteY11" fmla="*/ 1388630 h 1972324"/>
                <a:gd name="connsiteX12" fmla="*/ 1196337 w 1418816"/>
                <a:gd name="connsiteY12" fmla="*/ 1815675 h 1972324"/>
                <a:gd name="connsiteX13" fmla="*/ 969007 w 1418816"/>
                <a:gd name="connsiteY13" fmla="*/ 1895050 h 1972324"/>
                <a:gd name="connsiteX14" fmla="*/ 790130 w 1418816"/>
                <a:gd name="connsiteY14" fmla="*/ 1420884 h 1972324"/>
                <a:gd name="connsiteX15" fmla="*/ 596125 w 1418816"/>
                <a:gd name="connsiteY15" fmla="*/ 1420737 h 1972324"/>
                <a:gd name="connsiteX16" fmla="*/ 221612 w 1418816"/>
                <a:gd name="connsiteY16" fmla="*/ 1924895 h 1972324"/>
                <a:gd name="connsiteX17" fmla="*/ 23492 w 1418816"/>
                <a:gd name="connsiteY17" fmla="*/ 1768685 h 1972324"/>
                <a:gd name="connsiteX18" fmla="*/ 298447 w 1418816"/>
                <a:gd name="connsiteY18" fmla="*/ 1387685 h 1972324"/>
                <a:gd name="connsiteX19" fmla="*/ 169829 w 1418816"/>
                <a:gd name="connsiteY19" fmla="*/ 1346005 h 1972324"/>
                <a:gd name="connsiteX20" fmla="*/ 386483 w 1418816"/>
                <a:gd name="connsiteY20" fmla="*/ 734216 h 1972324"/>
                <a:gd name="connsiteX21" fmla="*/ 411784 w 1418816"/>
                <a:gd name="connsiteY21" fmla="*/ 415349 h 1972324"/>
                <a:gd name="connsiteX22" fmla="*/ 334007 w 1418816"/>
                <a:gd name="connsiteY22" fmla="*/ 533610 h 1972324"/>
                <a:gd name="connsiteX23" fmla="*/ 242567 w 1418816"/>
                <a:gd name="connsiteY23" fmla="*/ 838410 h 1972324"/>
                <a:gd name="connsiteX24" fmla="*/ 29207 w 1418816"/>
                <a:gd name="connsiteY24" fmla="*/ 807930 h 1972324"/>
                <a:gd name="connsiteX25" fmla="*/ 105407 w 1418816"/>
                <a:gd name="connsiteY25" fmla="*/ 416770 h 1972324"/>
                <a:gd name="connsiteX26" fmla="*/ 450847 w 1418816"/>
                <a:gd name="connsiteY26" fmla="*/ 61170 h 197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8816" h="1972324">
                  <a:moveTo>
                    <a:pt x="450847" y="61170"/>
                  </a:moveTo>
                  <a:cubicBezTo>
                    <a:pt x="510114" y="11852"/>
                    <a:pt x="557950" y="-16512"/>
                    <a:pt x="674367" y="10370"/>
                  </a:cubicBezTo>
                  <a:lnTo>
                    <a:pt x="836927" y="61170"/>
                  </a:lnTo>
                  <a:cubicBezTo>
                    <a:pt x="923922" y="99482"/>
                    <a:pt x="951862" y="124458"/>
                    <a:pt x="989327" y="193250"/>
                  </a:cubicBezTo>
                  <a:lnTo>
                    <a:pt x="1187447" y="589490"/>
                  </a:lnTo>
                  <a:lnTo>
                    <a:pt x="1378560" y="778691"/>
                  </a:lnTo>
                  <a:cubicBezTo>
                    <a:pt x="1491167" y="898283"/>
                    <a:pt x="1342789" y="1031906"/>
                    <a:pt x="1236321" y="930518"/>
                  </a:cubicBezTo>
                  <a:lnTo>
                    <a:pt x="1013465" y="714919"/>
                  </a:lnTo>
                  <a:cubicBezTo>
                    <a:pt x="974131" y="632101"/>
                    <a:pt x="915740" y="553785"/>
                    <a:pt x="876406" y="461955"/>
                  </a:cubicBezTo>
                  <a:cubicBezTo>
                    <a:pt x="877070" y="551261"/>
                    <a:pt x="911839" y="667967"/>
                    <a:pt x="941092" y="757273"/>
                  </a:cubicBezTo>
                  <a:cubicBezTo>
                    <a:pt x="1022750" y="957091"/>
                    <a:pt x="1213997" y="1337121"/>
                    <a:pt x="1186066" y="1356726"/>
                  </a:cubicBezTo>
                  <a:cubicBezTo>
                    <a:pt x="1148791" y="1389887"/>
                    <a:pt x="1092455" y="1377995"/>
                    <a:pt x="1045650" y="1388630"/>
                  </a:cubicBezTo>
                  <a:lnTo>
                    <a:pt x="1196337" y="1815675"/>
                  </a:lnTo>
                  <a:cubicBezTo>
                    <a:pt x="1244385" y="1934208"/>
                    <a:pt x="1056214" y="2054647"/>
                    <a:pt x="969007" y="1895050"/>
                  </a:cubicBezTo>
                  <a:lnTo>
                    <a:pt x="790130" y="1420884"/>
                  </a:lnTo>
                  <a:lnTo>
                    <a:pt x="596125" y="1420737"/>
                  </a:lnTo>
                  <a:lnTo>
                    <a:pt x="221612" y="1924895"/>
                  </a:lnTo>
                  <a:cubicBezTo>
                    <a:pt x="100327" y="2034115"/>
                    <a:pt x="-60963" y="1943310"/>
                    <a:pt x="23492" y="1768685"/>
                  </a:cubicBezTo>
                  <a:lnTo>
                    <a:pt x="298447" y="1387685"/>
                  </a:lnTo>
                  <a:cubicBezTo>
                    <a:pt x="242915" y="1374090"/>
                    <a:pt x="248926" y="1395988"/>
                    <a:pt x="169829" y="1346005"/>
                  </a:cubicBezTo>
                  <a:cubicBezTo>
                    <a:pt x="176497" y="1282505"/>
                    <a:pt x="361984" y="856970"/>
                    <a:pt x="386483" y="734216"/>
                  </a:cubicBezTo>
                  <a:cubicBezTo>
                    <a:pt x="440865" y="597649"/>
                    <a:pt x="410193" y="526953"/>
                    <a:pt x="411784" y="415349"/>
                  </a:cubicBezTo>
                  <a:lnTo>
                    <a:pt x="334007" y="533610"/>
                  </a:lnTo>
                  <a:lnTo>
                    <a:pt x="242567" y="838410"/>
                  </a:lnTo>
                  <a:cubicBezTo>
                    <a:pt x="201927" y="993985"/>
                    <a:pt x="1267" y="976205"/>
                    <a:pt x="29207" y="807930"/>
                  </a:cubicBezTo>
                  <a:lnTo>
                    <a:pt x="105407" y="416770"/>
                  </a:lnTo>
                  <a:lnTo>
                    <a:pt x="450847" y="6117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6B2AF07D-26B2-41EF-B79C-A66AB6D19661}"/>
                </a:ext>
              </a:extLst>
            </p:cNvPr>
            <p:cNvGrpSpPr/>
            <p:nvPr/>
          </p:nvGrpSpPr>
          <p:grpSpPr>
            <a:xfrm rot="21006253">
              <a:off x="964140" y="7813572"/>
              <a:ext cx="173286" cy="160791"/>
              <a:chOff x="10383018" y="4749774"/>
              <a:chExt cx="504589" cy="415995"/>
            </a:xfrm>
            <a:grpFill/>
          </p:grpSpPr>
          <p:sp>
            <p:nvSpPr>
              <p:cNvPr id="55" name="Freihandform 145">
                <a:extLst>
                  <a:ext uri="{FF2B5EF4-FFF2-40B4-BE49-F238E27FC236}">
                    <a16:creationId xmlns:a16="http://schemas.microsoft.com/office/drawing/2014/main" id="{AA90884E-F604-47CE-81A5-E98B24C7E376}"/>
                  </a:ext>
                </a:extLst>
              </p:cNvPr>
              <p:cNvSpPr/>
              <p:nvPr/>
            </p:nvSpPr>
            <p:spPr>
              <a:xfrm>
                <a:off x="10412454" y="4749774"/>
                <a:ext cx="475153" cy="259449"/>
              </a:xfrm>
              <a:custGeom>
                <a:avLst/>
                <a:gdLst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80035 w 800100"/>
                  <a:gd name="connsiteY10" fmla="*/ 6858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06680 h 443865"/>
                  <a:gd name="connsiteX1" fmla="*/ 0 w 800100"/>
                  <a:gd name="connsiteY1" fmla="*/ 194310 h 443865"/>
                  <a:gd name="connsiteX2" fmla="*/ 99060 w 800100"/>
                  <a:gd name="connsiteY2" fmla="*/ 342900 h 443865"/>
                  <a:gd name="connsiteX3" fmla="*/ 672465 w 800100"/>
                  <a:gd name="connsiteY3" fmla="*/ 443865 h 443865"/>
                  <a:gd name="connsiteX4" fmla="*/ 765810 w 800100"/>
                  <a:gd name="connsiteY4" fmla="*/ 396240 h 443865"/>
                  <a:gd name="connsiteX5" fmla="*/ 800100 w 800100"/>
                  <a:gd name="connsiteY5" fmla="*/ 230505 h 443865"/>
                  <a:gd name="connsiteX6" fmla="*/ 748665 w 800100"/>
                  <a:gd name="connsiteY6" fmla="*/ 156210 h 443865"/>
                  <a:gd name="connsiteX7" fmla="*/ 661035 w 800100"/>
                  <a:gd name="connsiteY7" fmla="*/ 139065 h 443865"/>
                  <a:gd name="connsiteX8" fmla="*/ 670560 w 800100"/>
                  <a:gd name="connsiteY8" fmla="*/ 62865 h 443865"/>
                  <a:gd name="connsiteX9" fmla="*/ 287655 w 800100"/>
                  <a:gd name="connsiteY9" fmla="*/ 0 h 443865"/>
                  <a:gd name="connsiteX10" fmla="*/ 272415 w 800100"/>
                  <a:gd name="connsiteY10" fmla="*/ 64770 h 443865"/>
                  <a:gd name="connsiteX11" fmla="*/ 118110 w 800100"/>
                  <a:gd name="connsiteY11" fmla="*/ 43815 h 443865"/>
                  <a:gd name="connsiteX12" fmla="*/ 15240 w 800100"/>
                  <a:gd name="connsiteY12" fmla="*/ 106680 h 443865"/>
                  <a:gd name="connsiteX0" fmla="*/ 15240 w 800100"/>
                  <a:gd name="connsiteY0" fmla="*/ 155489 h 492674"/>
                  <a:gd name="connsiteX1" fmla="*/ 0 w 800100"/>
                  <a:gd name="connsiteY1" fmla="*/ 243119 h 492674"/>
                  <a:gd name="connsiteX2" fmla="*/ 99060 w 800100"/>
                  <a:gd name="connsiteY2" fmla="*/ 391709 h 492674"/>
                  <a:gd name="connsiteX3" fmla="*/ 672465 w 800100"/>
                  <a:gd name="connsiteY3" fmla="*/ 492674 h 492674"/>
                  <a:gd name="connsiteX4" fmla="*/ 765810 w 800100"/>
                  <a:gd name="connsiteY4" fmla="*/ 445049 h 492674"/>
                  <a:gd name="connsiteX5" fmla="*/ 800100 w 800100"/>
                  <a:gd name="connsiteY5" fmla="*/ 279314 h 492674"/>
                  <a:gd name="connsiteX6" fmla="*/ 748665 w 800100"/>
                  <a:gd name="connsiteY6" fmla="*/ 205019 h 492674"/>
                  <a:gd name="connsiteX7" fmla="*/ 661035 w 800100"/>
                  <a:gd name="connsiteY7" fmla="*/ 187874 h 492674"/>
                  <a:gd name="connsiteX8" fmla="*/ 670560 w 800100"/>
                  <a:gd name="connsiteY8" fmla="*/ 111674 h 492674"/>
                  <a:gd name="connsiteX9" fmla="*/ 287655 w 800100"/>
                  <a:gd name="connsiteY9" fmla="*/ 48809 h 492674"/>
                  <a:gd name="connsiteX10" fmla="*/ 272415 w 800100"/>
                  <a:gd name="connsiteY10" fmla="*/ 113579 h 492674"/>
                  <a:gd name="connsiteX11" fmla="*/ 118110 w 800100"/>
                  <a:gd name="connsiteY11" fmla="*/ 92624 h 492674"/>
                  <a:gd name="connsiteX12" fmla="*/ 15240 w 800100"/>
                  <a:gd name="connsiteY12" fmla="*/ 155489 h 492674"/>
                  <a:gd name="connsiteX0" fmla="*/ 15240 w 800100"/>
                  <a:gd name="connsiteY0" fmla="*/ 168282 h 505467"/>
                  <a:gd name="connsiteX1" fmla="*/ 0 w 800100"/>
                  <a:gd name="connsiteY1" fmla="*/ 255912 h 505467"/>
                  <a:gd name="connsiteX2" fmla="*/ 99060 w 800100"/>
                  <a:gd name="connsiteY2" fmla="*/ 404502 h 505467"/>
                  <a:gd name="connsiteX3" fmla="*/ 672465 w 800100"/>
                  <a:gd name="connsiteY3" fmla="*/ 505467 h 505467"/>
                  <a:gd name="connsiteX4" fmla="*/ 765810 w 800100"/>
                  <a:gd name="connsiteY4" fmla="*/ 457842 h 505467"/>
                  <a:gd name="connsiteX5" fmla="*/ 800100 w 800100"/>
                  <a:gd name="connsiteY5" fmla="*/ 292107 h 505467"/>
                  <a:gd name="connsiteX6" fmla="*/ 748665 w 800100"/>
                  <a:gd name="connsiteY6" fmla="*/ 217812 h 505467"/>
                  <a:gd name="connsiteX7" fmla="*/ 661035 w 800100"/>
                  <a:gd name="connsiteY7" fmla="*/ 200667 h 505467"/>
                  <a:gd name="connsiteX8" fmla="*/ 670560 w 800100"/>
                  <a:gd name="connsiteY8" fmla="*/ 124467 h 505467"/>
                  <a:gd name="connsiteX9" fmla="*/ 287655 w 800100"/>
                  <a:gd name="connsiteY9" fmla="*/ 61602 h 505467"/>
                  <a:gd name="connsiteX10" fmla="*/ 272415 w 800100"/>
                  <a:gd name="connsiteY10" fmla="*/ 126372 h 505467"/>
                  <a:gd name="connsiteX11" fmla="*/ 118110 w 800100"/>
                  <a:gd name="connsiteY11" fmla="*/ 105417 h 505467"/>
                  <a:gd name="connsiteX12" fmla="*/ 15240 w 800100"/>
                  <a:gd name="connsiteY12" fmla="*/ 168282 h 505467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48665 w 800100"/>
                  <a:gd name="connsiteY6" fmla="*/ 209348 h 497003"/>
                  <a:gd name="connsiteX7" fmla="*/ 661035 w 800100"/>
                  <a:gd name="connsiteY7" fmla="*/ 19220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48665 w 800100"/>
                  <a:gd name="connsiteY6" fmla="*/ 209348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54380 w 800100"/>
                  <a:gd name="connsiteY6" fmla="*/ 203633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0100"/>
                  <a:gd name="connsiteY0" fmla="*/ 159818 h 497003"/>
                  <a:gd name="connsiteX1" fmla="*/ 0 w 800100"/>
                  <a:gd name="connsiteY1" fmla="*/ 247448 h 497003"/>
                  <a:gd name="connsiteX2" fmla="*/ 99060 w 800100"/>
                  <a:gd name="connsiteY2" fmla="*/ 396038 h 497003"/>
                  <a:gd name="connsiteX3" fmla="*/ 672465 w 800100"/>
                  <a:gd name="connsiteY3" fmla="*/ 497003 h 497003"/>
                  <a:gd name="connsiteX4" fmla="*/ 765810 w 800100"/>
                  <a:gd name="connsiteY4" fmla="*/ 449378 h 497003"/>
                  <a:gd name="connsiteX5" fmla="*/ 800100 w 800100"/>
                  <a:gd name="connsiteY5" fmla="*/ 283643 h 497003"/>
                  <a:gd name="connsiteX6" fmla="*/ 754380 w 800100"/>
                  <a:gd name="connsiteY6" fmla="*/ 203633 h 497003"/>
                  <a:gd name="connsiteX7" fmla="*/ 661035 w 800100"/>
                  <a:gd name="connsiteY7" fmla="*/ 184583 h 497003"/>
                  <a:gd name="connsiteX8" fmla="*/ 670560 w 800100"/>
                  <a:gd name="connsiteY8" fmla="*/ 116003 h 497003"/>
                  <a:gd name="connsiteX9" fmla="*/ 287655 w 800100"/>
                  <a:gd name="connsiteY9" fmla="*/ 53138 h 497003"/>
                  <a:gd name="connsiteX10" fmla="*/ 272415 w 800100"/>
                  <a:gd name="connsiteY10" fmla="*/ 117908 h 497003"/>
                  <a:gd name="connsiteX11" fmla="*/ 118110 w 800100"/>
                  <a:gd name="connsiteY11" fmla="*/ 96953 h 497003"/>
                  <a:gd name="connsiteX12" fmla="*/ 15240 w 800100"/>
                  <a:gd name="connsiteY12" fmla="*/ 159818 h 497003"/>
                  <a:gd name="connsiteX0" fmla="*/ 15240 w 809793"/>
                  <a:gd name="connsiteY0" fmla="*/ 159818 h 497003"/>
                  <a:gd name="connsiteX1" fmla="*/ 0 w 809793"/>
                  <a:gd name="connsiteY1" fmla="*/ 247448 h 497003"/>
                  <a:gd name="connsiteX2" fmla="*/ 99060 w 809793"/>
                  <a:gd name="connsiteY2" fmla="*/ 396038 h 497003"/>
                  <a:gd name="connsiteX3" fmla="*/ 672465 w 809793"/>
                  <a:gd name="connsiteY3" fmla="*/ 497003 h 497003"/>
                  <a:gd name="connsiteX4" fmla="*/ 765810 w 809793"/>
                  <a:gd name="connsiteY4" fmla="*/ 449378 h 497003"/>
                  <a:gd name="connsiteX5" fmla="*/ 800100 w 809793"/>
                  <a:gd name="connsiteY5" fmla="*/ 283643 h 497003"/>
                  <a:gd name="connsiteX6" fmla="*/ 754380 w 809793"/>
                  <a:gd name="connsiteY6" fmla="*/ 203633 h 497003"/>
                  <a:gd name="connsiteX7" fmla="*/ 661035 w 809793"/>
                  <a:gd name="connsiteY7" fmla="*/ 184583 h 497003"/>
                  <a:gd name="connsiteX8" fmla="*/ 670560 w 809793"/>
                  <a:gd name="connsiteY8" fmla="*/ 116003 h 497003"/>
                  <a:gd name="connsiteX9" fmla="*/ 287655 w 809793"/>
                  <a:gd name="connsiteY9" fmla="*/ 53138 h 497003"/>
                  <a:gd name="connsiteX10" fmla="*/ 272415 w 809793"/>
                  <a:gd name="connsiteY10" fmla="*/ 117908 h 497003"/>
                  <a:gd name="connsiteX11" fmla="*/ 118110 w 809793"/>
                  <a:gd name="connsiteY11" fmla="*/ 96953 h 497003"/>
                  <a:gd name="connsiteX12" fmla="*/ 15240 w 809793"/>
                  <a:gd name="connsiteY12" fmla="*/ 159818 h 497003"/>
                  <a:gd name="connsiteX0" fmla="*/ 15240 w 805706"/>
                  <a:gd name="connsiteY0" fmla="*/ 159818 h 497003"/>
                  <a:gd name="connsiteX1" fmla="*/ 0 w 805706"/>
                  <a:gd name="connsiteY1" fmla="*/ 247448 h 497003"/>
                  <a:gd name="connsiteX2" fmla="*/ 99060 w 805706"/>
                  <a:gd name="connsiteY2" fmla="*/ 396038 h 497003"/>
                  <a:gd name="connsiteX3" fmla="*/ 672465 w 805706"/>
                  <a:gd name="connsiteY3" fmla="*/ 497003 h 497003"/>
                  <a:gd name="connsiteX4" fmla="*/ 765810 w 805706"/>
                  <a:gd name="connsiteY4" fmla="*/ 449378 h 497003"/>
                  <a:gd name="connsiteX5" fmla="*/ 800100 w 805706"/>
                  <a:gd name="connsiteY5" fmla="*/ 283643 h 497003"/>
                  <a:gd name="connsiteX6" fmla="*/ 754380 w 805706"/>
                  <a:gd name="connsiteY6" fmla="*/ 203633 h 497003"/>
                  <a:gd name="connsiteX7" fmla="*/ 661035 w 805706"/>
                  <a:gd name="connsiteY7" fmla="*/ 184583 h 497003"/>
                  <a:gd name="connsiteX8" fmla="*/ 670560 w 805706"/>
                  <a:gd name="connsiteY8" fmla="*/ 116003 h 497003"/>
                  <a:gd name="connsiteX9" fmla="*/ 287655 w 805706"/>
                  <a:gd name="connsiteY9" fmla="*/ 53138 h 497003"/>
                  <a:gd name="connsiteX10" fmla="*/ 272415 w 805706"/>
                  <a:gd name="connsiteY10" fmla="*/ 117908 h 497003"/>
                  <a:gd name="connsiteX11" fmla="*/ 118110 w 805706"/>
                  <a:gd name="connsiteY11" fmla="*/ 96953 h 497003"/>
                  <a:gd name="connsiteX12" fmla="*/ 15240 w 805706"/>
                  <a:gd name="connsiteY12" fmla="*/ 159818 h 497003"/>
                  <a:gd name="connsiteX0" fmla="*/ 15240 w 801868"/>
                  <a:gd name="connsiteY0" fmla="*/ 159818 h 497003"/>
                  <a:gd name="connsiteX1" fmla="*/ 0 w 801868"/>
                  <a:gd name="connsiteY1" fmla="*/ 247448 h 497003"/>
                  <a:gd name="connsiteX2" fmla="*/ 99060 w 801868"/>
                  <a:gd name="connsiteY2" fmla="*/ 396038 h 497003"/>
                  <a:gd name="connsiteX3" fmla="*/ 672465 w 801868"/>
                  <a:gd name="connsiteY3" fmla="*/ 497003 h 497003"/>
                  <a:gd name="connsiteX4" fmla="*/ 765810 w 801868"/>
                  <a:gd name="connsiteY4" fmla="*/ 449378 h 497003"/>
                  <a:gd name="connsiteX5" fmla="*/ 800100 w 801868"/>
                  <a:gd name="connsiteY5" fmla="*/ 283643 h 497003"/>
                  <a:gd name="connsiteX6" fmla="*/ 754380 w 801868"/>
                  <a:gd name="connsiteY6" fmla="*/ 203633 h 497003"/>
                  <a:gd name="connsiteX7" fmla="*/ 661035 w 801868"/>
                  <a:gd name="connsiteY7" fmla="*/ 184583 h 497003"/>
                  <a:gd name="connsiteX8" fmla="*/ 670560 w 801868"/>
                  <a:gd name="connsiteY8" fmla="*/ 116003 h 497003"/>
                  <a:gd name="connsiteX9" fmla="*/ 287655 w 801868"/>
                  <a:gd name="connsiteY9" fmla="*/ 53138 h 497003"/>
                  <a:gd name="connsiteX10" fmla="*/ 272415 w 801868"/>
                  <a:gd name="connsiteY10" fmla="*/ 117908 h 497003"/>
                  <a:gd name="connsiteX11" fmla="*/ 118110 w 801868"/>
                  <a:gd name="connsiteY11" fmla="*/ 96953 h 497003"/>
                  <a:gd name="connsiteX12" fmla="*/ 15240 w 801868"/>
                  <a:gd name="connsiteY12" fmla="*/ 159818 h 497003"/>
                  <a:gd name="connsiteX0" fmla="*/ 15240 w 801868"/>
                  <a:gd name="connsiteY0" fmla="*/ 159818 h 497003"/>
                  <a:gd name="connsiteX1" fmla="*/ 0 w 801868"/>
                  <a:gd name="connsiteY1" fmla="*/ 247448 h 497003"/>
                  <a:gd name="connsiteX2" fmla="*/ 99060 w 801868"/>
                  <a:gd name="connsiteY2" fmla="*/ 396038 h 497003"/>
                  <a:gd name="connsiteX3" fmla="*/ 672465 w 801868"/>
                  <a:gd name="connsiteY3" fmla="*/ 497003 h 497003"/>
                  <a:gd name="connsiteX4" fmla="*/ 765810 w 801868"/>
                  <a:gd name="connsiteY4" fmla="*/ 449378 h 497003"/>
                  <a:gd name="connsiteX5" fmla="*/ 800100 w 801868"/>
                  <a:gd name="connsiteY5" fmla="*/ 283643 h 497003"/>
                  <a:gd name="connsiteX6" fmla="*/ 754380 w 801868"/>
                  <a:gd name="connsiteY6" fmla="*/ 203633 h 497003"/>
                  <a:gd name="connsiteX7" fmla="*/ 661035 w 801868"/>
                  <a:gd name="connsiteY7" fmla="*/ 184583 h 497003"/>
                  <a:gd name="connsiteX8" fmla="*/ 670560 w 801868"/>
                  <a:gd name="connsiteY8" fmla="*/ 116003 h 497003"/>
                  <a:gd name="connsiteX9" fmla="*/ 287655 w 801868"/>
                  <a:gd name="connsiteY9" fmla="*/ 53138 h 497003"/>
                  <a:gd name="connsiteX10" fmla="*/ 272415 w 801868"/>
                  <a:gd name="connsiteY10" fmla="*/ 117908 h 497003"/>
                  <a:gd name="connsiteX11" fmla="*/ 118110 w 801868"/>
                  <a:gd name="connsiteY11" fmla="*/ 96953 h 497003"/>
                  <a:gd name="connsiteX12" fmla="*/ 15240 w 801868"/>
                  <a:gd name="connsiteY12" fmla="*/ 159818 h 497003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9603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8841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15240 w 801868"/>
                  <a:gd name="connsiteY0" fmla="*/ 159818 h 501461"/>
                  <a:gd name="connsiteX1" fmla="*/ 0 w 801868"/>
                  <a:gd name="connsiteY1" fmla="*/ 247448 h 501461"/>
                  <a:gd name="connsiteX2" fmla="*/ 99060 w 801868"/>
                  <a:gd name="connsiteY2" fmla="*/ 388418 h 501461"/>
                  <a:gd name="connsiteX3" fmla="*/ 672465 w 801868"/>
                  <a:gd name="connsiteY3" fmla="*/ 497003 h 501461"/>
                  <a:gd name="connsiteX4" fmla="*/ 765810 w 801868"/>
                  <a:gd name="connsiteY4" fmla="*/ 449378 h 501461"/>
                  <a:gd name="connsiteX5" fmla="*/ 800100 w 801868"/>
                  <a:gd name="connsiteY5" fmla="*/ 283643 h 501461"/>
                  <a:gd name="connsiteX6" fmla="*/ 754380 w 801868"/>
                  <a:gd name="connsiteY6" fmla="*/ 203633 h 501461"/>
                  <a:gd name="connsiteX7" fmla="*/ 661035 w 801868"/>
                  <a:gd name="connsiteY7" fmla="*/ 184583 h 501461"/>
                  <a:gd name="connsiteX8" fmla="*/ 670560 w 801868"/>
                  <a:gd name="connsiteY8" fmla="*/ 116003 h 501461"/>
                  <a:gd name="connsiteX9" fmla="*/ 287655 w 801868"/>
                  <a:gd name="connsiteY9" fmla="*/ 53138 h 501461"/>
                  <a:gd name="connsiteX10" fmla="*/ 272415 w 801868"/>
                  <a:gd name="connsiteY10" fmla="*/ 117908 h 501461"/>
                  <a:gd name="connsiteX11" fmla="*/ 118110 w 801868"/>
                  <a:gd name="connsiteY11" fmla="*/ 96953 h 501461"/>
                  <a:gd name="connsiteX12" fmla="*/ 15240 w 801868"/>
                  <a:gd name="connsiteY12" fmla="*/ 159818 h 501461"/>
                  <a:gd name="connsiteX0" fmla="*/ 22129 w 808757"/>
                  <a:gd name="connsiteY0" fmla="*/ 159818 h 501461"/>
                  <a:gd name="connsiteX1" fmla="*/ 6889 w 808757"/>
                  <a:gd name="connsiteY1" fmla="*/ 247448 h 501461"/>
                  <a:gd name="connsiteX2" fmla="*/ 105949 w 808757"/>
                  <a:gd name="connsiteY2" fmla="*/ 388418 h 501461"/>
                  <a:gd name="connsiteX3" fmla="*/ 679354 w 808757"/>
                  <a:gd name="connsiteY3" fmla="*/ 497003 h 501461"/>
                  <a:gd name="connsiteX4" fmla="*/ 772699 w 808757"/>
                  <a:gd name="connsiteY4" fmla="*/ 449378 h 501461"/>
                  <a:gd name="connsiteX5" fmla="*/ 806989 w 808757"/>
                  <a:gd name="connsiteY5" fmla="*/ 283643 h 501461"/>
                  <a:gd name="connsiteX6" fmla="*/ 761269 w 808757"/>
                  <a:gd name="connsiteY6" fmla="*/ 203633 h 501461"/>
                  <a:gd name="connsiteX7" fmla="*/ 667924 w 808757"/>
                  <a:gd name="connsiteY7" fmla="*/ 184583 h 501461"/>
                  <a:gd name="connsiteX8" fmla="*/ 677449 w 808757"/>
                  <a:gd name="connsiteY8" fmla="*/ 116003 h 501461"/>
                  <a:gd name="connsiteX9" fmla="*/ 294544 w 808757"/>
                  <a:gd name="connsiteY9" fmla="*/ 53138 h 501461"/>
                  <a:gd name="connsiteX10" fmla="*/ 279304 w 808757"/>
                  <a:gd name="connsiteY10" fmla="*/ 117908 h 501461"/>
                  <a:gd name="connsiteX11" fmla="*/ 124999 w 808757"/>
                  <a:gd name="connsiteY11" fmla="*/ 96953 h 501461"/>
                  <a:gd name="connsiteX12" fmla="*/ 22129 w 808757"/>
                  <a:gd name="connsiteY12" fmla="*/ 159818 h 501461"/>
                  <a:gd name="connsiteX0" fmla="*/ 18872 w 805500"/>
                  <a:gd name="connsiteY0" fmla="*/ 159818 h 501461"/>
                  <a:gd name="connsiteX1" fmla="*/ 3632 w 805500"/>
                  <a:gd name="connsiteY1" fmla="*/ 247448 h 501461"/>
                  <a:gd name="connsiteX2" fmla="*/ 102692 w 805500"/>
                  <a:gd name="connsiteY2" fmla="*/ 388418 h 501461"/>
                  <a:gd name="connsiteX3" fmla="*/ 676097 w 805500"/>
                  <a:gd name="connsiteY3" fmla="*/ 497003 h 501461"/>
                  <a:gd name="connsiteX4" fmla="*/ 769442 w 805500"/>
                  <a:gd name="connsiteY4" fmla="*/ 449378 h 501461"/>
                  <a:gd name="connsiteX5" fmla="*/ 803732 w 805500"/>
                  <a:gd name="connsiteY5" fmla="*/ 283643 h 501461"/>
                  <a:gd name="connsiteX6" fmla="*/ 758012 w 805500"/>
                  <a:gd name="connsiteY6" fmla="*/ 203633 h 501461"/>
                  <a:gd name="connsiteX7" fmla="*/ 664667 w 805500"/>
                  <a:gd name="connsiteY7" fmla="*/ 184583 h 501461"/>
                  <a:gd name="connsiteX8" fmla="*/ 674192 w 805500"/>
                  <a:gd name="connsiteY8" fmla="*/ 116003 h 501461"/>
                  <a:gd name="connsiteX9" fmla="*/ 291287 w 805500"/>
                  <a:gd name="connsiteY9" fmla="*/ 53138 h 501461"/>
                  <a:gd name="connsiteX10" fmla="*/ 276047 w 805500"/>
                  <a:gd name="connsiteY10" fmla="*/ 117908 h 501461"/>
                  <a:gd name="connsiteX11" fmla="*/ 121742 w 805500"/>
                  <a:gd name="connsiteY11" fmla="*/ 96953 h 501461"/>
                  <a:gd name="connsiteX12" fmla="*/ 18872 w 805500"/>
                  <a:gd name="connsiteY12" fmla="*/ 159818 h 501461"/>
                  <a:gd name="connsiteX0" fmla="*/ 23796 w 810424"/>
                  <a:gd name="connsiteY0" fmla="*/ 159818 h 501461"/>
                  <a:gd name="connsiteX1" fmla="*/ 2841 w 810424"/>
                  <a:gd name="connsiteY1" fmla="*/ 255068 h 501461"/>
                  <a:gd name="connsiteX2" fmla="*/ 107616 w 810424"/>
                  <a:gd name="connsiteY2" fmla="*/ 388418 h 501461"/>
                  <a:gd name="connsiteX3" fmla="*/ 681021 w 810424"/>
                  <a:gd name="connsiteY3" fmla="*/ 497003 h 501461"/>
                  <a:gd name="connsiteX4" fmla="*/ 774366 w 810424"/>
                  <a:gd name="connsiteY4" fmla="*/ 449378 h 501461"/>
                  <a:gd name="connsiteX5" fmla="*/ 808656 w 810424"/>
                  <a:gd name="connsiteY5" fmla="*/ 283643 h 501461"/>
                  <a:gd name="connsiteX6" fmla="*/ 762936 w 810424"/>
                  <a:gd name="connsiteY6" fmla="*/ 203633 h 501461"/>
                  <a:gd name="connsiteX7" fmla="*/ 669591 w 810424"/>
                  <a:gd name="connsiteY7" fmla="*/ 184583 h 501461"/>
                  <a:gd name="connsiteX8" fmla="*/ 679116 w 810424"/>
                  <a:gd name="connsiteY8" fmla="*/ 116003 h 501461"/>
                  <a:gd name="connsiteX9" fmla="*/ 296211 w 810424"/>
                  <a:gd name="connsiteY9" fmla="*/ 53138 h 501461"/>
                  <a:gd name="connsiteX10" fmla="*/ 280971 w 810424"/>
                  <a:gd name="connsiteY10" fmla="*/ 117908 h 501461"/>
                  <a:gd name="connsiteX11" fmla="*/ 126666 w 810424"/>
                  <a:gd name="connsiteY11" fmla="*/ 96953 h 501461"/>
                  <a:gd name="connsiteX12" fmla="*/ 23796 w 810424"/>
                  <a:gd name="connsiteY12" fmla="*/ 159818 h 501461"/>
                  <a:gd name="connsiteX0" fmla="*/ 23796 w 810424"/>
                  <a:gd name="connsiteY0" fmla="*/ 159818 h 501461"/>
                  <a:gd name="connsiteX1" fmla="*/ 2841 w 810424"/>
                  <a:gd name="connsiteY1" fmla="*/ 255068 h 501461"/>
                  <a:gd name="connsiteX2" fmla="*/ 107616 w 810424"/>
                  <a:gd name="connsiteY2" fmla="*/ 388418 h 501461"/>
                  <a:gd name="connsiteX3" fmla="*/ 681021 w 810424"/>
                  <a:gd name="connsiteY3" fmla="*/ 497003 h 501461"/>
                  <a:gd name="connsiteX4" fmla="*/ 774366 w 810424"/>
                  <a:gd name="connsiteY4" fmla="*/ 449378 h 501461"/>
                  <a:gd name="connsiteX5" fmla="*/ 808656 w 810424"/>
                  <a:gd name="connsiteY5" fmla="*/ 283643 h 501461"/>
                  <a:gd name="connsiteX6" fmla="*/ 762936 w 810424"/>
                  <a:gd name="connsiteY6" fmla="*/ 203633 h 501461"/>
                  <a:gd name="connsiteX7" fmla="*/ 669591 w 810424"/>
                  <a:gd name="connsiteY7" fmla="*/ 184583 h 501461"/>
                  <a:gd name="connsiteX8" fmla="*/ 679116 w 810424"/>
                  <a:gd name="connsiteY8" fmla="*/ 116003 h 501461"/>
                  <a:gd name="connsiteX9" fmla="*/ 296211 w 810424"/>
                  <a:gd name="connsiteY9" fmla="*/ 53138 h 501461"/>
                  <a:gd name="connsiteX10" fmla="*/ 280971 w 810424"/>
                  <a:gd name="connsiteY10" fmla="*/ 117908 h 501461"/>
                  <a:gd name="connsiteX11" fmla="*/ 126666 w 810424"/>
                  <a:gd name="connsiteY11" fmla="*/ 96953 h 501461"/>
                  <a:gd name="connsiteX12" fmla="*/ 23796 w 810424"/>
                  <a:gd name="connsiteY12" fmla="*/ 159818 h 501461"/>
                  <a:gd name="connsiteX0" fmla="*/ 23796 w 902032"/>
                  <a:gd name="connsiteY0" fmla="*/ 159818 h 501461"/>
                  <a:gd name="connsiteX1" fmla="*/ 2841 w 902032"/>
                  <a:gd name="connsiteY1" fmla="*/ 255068 h 501461"/>
                  <a:gd name="connsiteX2" fmla="*/ 107616 w 902032"/>
                  <a:gd name="connsiteY2" fmla="*/ 388418 h 501461"/>
                  <a:gd name="connsiteX3" fmla="*/ 681021 w 902032"/>
                  <a:gd name="connsiteY3" fmla="*/ 497003 h 501461"/>
                  <a:gd name="connsiteX4" fmla="*/ 774366 w 902032"/>
                  <a:gd name="connsiteY4" fmla="*/ 449378 h 501461"/>
                  <a:gd name="connsiteX5" fmla="*/ 902001 w 902032"/>
                  <a:gd name="connsiteY5" fmla="*/ 312218 h 501461"/>
                  <a:gd name="connsiteX6" fmla="*/ 762936 w 902032"/>
                  <a:gd name="connsiteY6" fmla="*/ 203633 h 501461"/>
                  <a:gd name="connsiteX7" fmla="*/ 669591 w 902032"/>
                  <a:gd name="connsiteY7" fmla="*/ 184583 h 501461"/>
                  <a:gd name="connsiteX8" fmla="*/ 679116 w 902032"/>
                  <a:gd name="connsiteY8" fmla="*/ 116003 h 501461"/>
                  <a:gd name="connsiteX9" fmla="*/ 296211 w 902032"/>
                  <a:gd name="connsiteY9" fmla="*/ 53138 h 501461"/>
                  <a:gd name="connsiteX10" fmla="*/ 280971 w 902032"/>
                  <a:gd name="connsiteY10" fmla="*/ 117908 h 501461"/>
                  <a:gd name="connsiteX11" fmla="*/ 126666 w 902032"/>
                  <a:gd name="connsiteY11" fmla="*/ 96953 h 501461"/>
                  <a:gd name="connsiteX12" fmla="*/ 23796 w 902032"/>
                  <a:gd name="connsiteY12" fmla="*/ 159818 h 501461"/>
                  <a:gd name="connsiteX0" fmla="*/ 23796 w 902032"/>
                  <a:gd name="connsiteY0" fmla="*/ 159818 h 507536"/>
                  <a:gd name="connsiteX1" fmla="*/ 2841 w 902032"/>
                  <a:gd name="connsiteY1" fmla="*/ 255068 h 507536"/>
                  <a:gd name="connsiteX2" fmla="*/ 107616 w 902032"/>
                  <a:gd name="connsiteY2" fmla="*/ 388418 h 507536"/>
                  <a:gd name="connsiteX3" fmla="*/ 681021 w 902032"/>
                  <a:gd name="connsiteY3" fmla="*/ 497003 h 507536"/>
                  <a:gd name="connsiteX4" fmla="*/ 869616 w 902032"/>
                  <a:gd name="connsiteY4" fmla="*/ 466523 h 507536"/>
                  <a:gd name="connsiteX5" fmla="*/ 902001 w 902032"/>
                  <a:gd name="connsiteY5" fmla="*/ 312218 h 507536"/>
                  <a:gd name="connsiteX6" fmla="*/ 762936 w 902032"/>
                  <a:gd name="connsiteY6" fmla="*/ 203633 h 507536"/>
                  <a:gd name="connsiteX7" fmla="*/ 669591 w 902032"/>
                  <a:gd name="connsiteY7" fmla="*/ 184583 h 507536"/>
                  <a:gd name="connsiteX8" fmla="*/ 679116 w 902032"/>
                  <a:gd name="connsiteY8" fmla="*/ 116003 h 507536"/>
                  <a:gd name="connsiteX9" fmla="*/ 296211 w 902032"/>
                  <a:gd name="connsiteY9" fmla="*/ 53138 h 507536"/>
                  <a:gd name="connsiteX10" fmla="*/ 280971 w 902032"/>
                  <a:gd name="connsiteY10" fmla="*/ 117908 h 507536"/>
                  <a:gd name="connsiteX11" fmla="*/ 126666 w 902032"/>
                  <a:gd name="connsiteY11" fmla="*/ 96953 h 507536"/>
                  <a:gd name="connsiteX12" fmla="*/ 23796 w 902032"/>
                  <a:gd name="connsiteY12" fmla="*/ 159818 h 507536"/>
                  <a:gd name="connsiteX0" fmla="*/ 23796 w 902032"/>
                  <a:gd name="connsiteY0" fmla="*/ 159818 h 515808"/>
                  <a:gd name="connsiteX1" fmla="*/ 2841 w 902032"/>
                  <a:gd name="connsiteY1" fmla="*/ 255068 h 515808"/>
                  <a:gd name="connsiteX2" fmla="*/ 107616 w 902032"/>
                  <a:gd name="connsiteY2" fmla="*/ 388418 h 515808"/>
                  <a:gd name="connsiteX3" fmla="*/ 719121 w 902032"/>
                  <a:gd name="connsiteY3" fmla="*/ 510338 h 515808"/>
                  <a:gd name="connsiteX4" fmla="*/ 869616 w 902032"/>
                  <a:gd name="connsiteY4" fmla="*/ 466523 h 515808"/>
                  <a:gd name="connsiteX5" fmla="*/ 902001 w 902032"/>
                  <a:gd name="connsiteY5" fmla="*/ 312218 h 515808"/>
                  <a:gd name="connsiteX6" fmla="*/ 762936 w 902032"/>
                  <a:gd name="connsiteY6" fmla="*/ 203633 h 515808"/>
                  <a:gd name="connsiteX7" fmla="*/ 669591 w 902032"/>
                  <a:gd name="connsiteY7" fmla="*/ 184583 h 515808"/>
                  <a:gd name="connsiteX8" fmla="*/ 679116 w 902032"/>
                  <a:gd name="connsiteY8" fmla="*/ 116003 h 515808"/>
                  <a:gd name="connsiteX9" fmla="*/ 296211 w 902032"/>
                  <a:gd name="connsiteY9" fmla="*/ 53138 h 515808"/>
                  <a:gd name="connsiteX10" fmla="*/ 280971 w 902032"/>
                  <a:gd name="connsiteY10" fmla="*/ 117908 h 515808"/>
                  <a:gd name="connsiteX11" fmla="*/ 126666 w 902032"/>
                  <a:gd name="connsiteY11" fmla="*/ 96953 h 515808"/>
                  <a:gd name="connsiteX12" fmla="*/ 23796 w 902032"/>
                  <a:gd name="connsiteY12" fmla="*/ 159818 h 515808"/>
                  <a:gd name="connsiteX0" fmla="*/ 23796 w 902032"/>
                  <a:gd name="connsiteY0" fmla="*/ 159818 h 519185"/>
                  <a:gd name="connsiteX1" fmla="*/ 2841 w 902032"/>
                  <a:gd name="connsiteY1" fmla="*/ 255068 h 519185"/>
                  <a:gd name="connsiteX2" fmla="*/ 107616 w 902032"/>
                  <a:gd name="connsiteY2" fmla="*/ 388418 h 519185"/>
                  <a:gd name="connsiteX3" fmla="*/ 719121 w 902032"/>
                  <a:gd name="connsiteY3" fmla="*/ 510338 h 519185"/>
                  <a:gd name="connsiteX4" fmla="*/ 869616 w 902032"/>
                  <a:gd name="connsiteY4" fmla="*/ 466523 h 519185"/>
                  <a:gd name="connsiteX5" fmla="*/ 902001 w 902032"/>
                  <a:gd name="connsiteY5" fmla="*/ 312218 h 519185"/>
                  <a:gd name="connsiteX6" fmla="*/ 762936 w 902032"/>
                  <a:gd name="connsiteY6" fmla="*/ 203633 h 519185"/>
                  <a:gd name="connsiteX7" fmla="*/ 669591 w 902032"/>
                  <a:gd name="connsiteY7" fmla="*/ 184583 h 519185"/>
                  <a:gd name="connsiteX8" fmla="*/ 679116 w 902032"/>
                  <a:gd name="connsiteY8" fmla="*/ 116003 h 519185"/>
                  <a:gd name="connsiteX9" fmla="*/ 296211 w 902032"/>
                  <a:gd name="connsiteY9" fmla="*/ 53138 h 519185"/>
                  <a:gd name="connsiteX10" fmla="*/ 280971 w 902032"/>
                  <a:gd name="connsiteY10" fmla="*/ 117908 h 519185"/>
                  <a:gd name="connsiteX11" fmla="*/ 126666 w 902032"/>
                  <a:gd name="connsiteY11" fmla="*/ 96953 h 519185"/>
                  <a:gd name="connsiteX12" fmla="*/ 23796 w 902032"/>
                  <a:gd name="connsiteY12" fmla="*/ 159818 h 519185"/>
                  <a:gd name="connsiteX0" fmla="*/ 23796 w 902110"/>
                  <a:gd name="connsiteY0" fmla="*/ 159818 h 519185"/>
                  <a:gd name="connsiteX1" fmla="*/ 2841 w 902110"/>
                  <a:gd name="connsiteY1" fmla="*/ 255068 h 519185"/>
                  <a:gd name="connsiteX2" fmla="*/ 107616 w 902110"/>
                  <a:gd name="connsiteY2" fmla="*/ 388418 h 519185"/>
                  <a:gd name="connsiteX3" fmla="*/ 719121 w 902110"/>
                  <a:gd name="connsiteY3" fmla="*/ 510338 h 519185"/>
                  <a:gd name="connsiteX4" fmla="*/ 869616 w 902110"/>
                  <a:gd name="connsiteY4" fmla="*/ 466523 h 519185"/>
                  <a:gd name="connsiteX5" fmla="*/ 902001 w 902110"/>
                  <a:gd name="connsiteY5" fmla="*/ 312218 h 519185"/>
                  <a:gd name="connsiteX6" fmla="*/ 823896 w 902110"/>
                  <a:gd name="connsiteY6" fmla="*/ 220778 h 519185"/>
                  <a:gd name="connsiteX7" fmla="*/ 669591 w 902110"/>
                  <a:gd name="connsiteY7" fmla="*/ 184583 h 519185"/>
                  <a:gd name="connsiteX8" fmla="*/ 679116 w 902110"/>
                  <a:gd name="connsiteY8" fmla="*/ 116003 h 519185"/>
                  <a:gd name="connsiteX9" fmla="*/ 296211 w 902110"/>
                  <a:gd name="connsiteY9" fmla="*/ 53138 h 519185"/>
                  <a:gd name="connsiteX10" fmla="*/ 280971 w 902110"/>
                  <a:gd name="connsiteY10" fmla="*/ 117908 h 519185"/>
                  <a:gd name="connsiteX11" fmla="*/ 126666 w 902110"/>
                  <a:gd name="connsiteY11" fmla="*/ 96953 h 519185"/>
                  <a:gd name="connsiteX12" fmla="*/ 23796 w 902110"/>
                  <a:gd name="connsiteY12" fmla="*/ 159818 h 519185"/>
                  <a:gd name="connsiteX0" fmla="*/ 23796 w 902173"/>
                  <a:gd name="connsiteY0" fmla="*/ 159818 h 519185"/>
                  <a:gd name="connsiteX1" fmla="*/ 2841 w 902173"/>
                  <a:gd name="connsiteY1" fmla="*/ 255068 h 519185"/>
                  <a:gd name="connsiteX2" fmla="*/ 107616 w 902173"/>
                  <a:gd name="connsiteY2" fmla="*/ 388418 h 519185"/>
                  <a:gd name="connsiteX3" fmla="*/ 719121 w 902173"/>
                  <a:gd name="connsiteY3" fmla="*/ 510338 h 519185"/>
                  <a:gd name="connsiteX4" fmla="*/ 869616 w 902173"/>
                  <a:gd name="connsiteY4" fmla="*/ 466523 h 519185"/>
                  <a:gd name="connsiteX5" fmla="*/ 902001 w 902173"/>
                  <a:gd name="connsiteY5" fmla="*/ 312218 h 519185"/>
                  <a:gd name="connsiteX6" fmla="*/ 833421 w 902173"/>
                  <a:gd name="connsiteY6" fmla="*/ 218873 h 519185"/>
                  <a:gd name="connsiteX7" fmla="*/ 669591 w 902173"/>
                  <a:gd name="connsiteY7" fmla="*/ 184583 h 519185"/>
                  <a:gd name="connsiteX8" fmla="*/ 679116 w 902173"/>
                  <a:gd name="connsiteY8" fmla="*/ 116003 h 519185"/>
                  <a:gd name="connsiteX9" fmla="*/ 296211 w 902173"/>
                  <a:gd name="connsiteY9" fmla="*/ 53138 h 519185"/>
                  <a:gd name="connsiteX10" fmla="*/ 280971 w 902173"/>
                  <a:gd name="connsiteY10" fmla="*/ 117908 h 519185"/>
                  <a:gd name="connsiteX11" fmla="*/ 126666 w 902173"/>
                  <a:gd name="connsiteY11" fmla="*/ 96953 h 519185"/>
                  <a:gd name="connsiteX12" fmla="*/ 23796 w 902173"/>
                  <a:gd name="connsiteY12" fmla="*/ 159818 h 519185"/>
                  <a:gd name="connsiteX0" fmla="*/ 23796 w 902173"/>
                  <a:gd name="connsiteY0" fmla="*/ 159818 h 523444"/>
                  <a:gd name="connsiteX1" fmla="*/ 2841 w 902173"/>
                  <a:gd name="connsiteY1" fmla="*/ 255068 h 523444"/>
                  <a:gd name="connsiteX2" fmla="*/ 107616 w 902173"/>
                  <a:gd name="connsiteY2" fmla="*/ 388418 h 523444"/>
                  <a:gd name="connsiteX3" fmla="*/ 764841 w 902173"/>
                  <a:gd name="connsiteY3" fmla="*/ 516053 h 523444"/>
                  <a:gd name="connsiteX4" fmla="*/ 869616 w 902173"/>
                  <a:gd name="connsiteY4" fmla="*/ 466523 h 523444"/>
                  <a:gd name="connsiteX5" fmla="*/ 902001 w 902173"/>
                  <a:gd name="connsiteY5" fmla="*/ 312218 h 523444"/>
                  <a:gd name="connsiteX6" fmla="*/ 833421 w 902173"/>
                  <a:gd name="connsiteY6" fmla="*/ 218873 h 523444"/>
                  <a:gd name="connsiteX7" fmla="*/ 669591 w 902173"/>
                  <a:gd name="connsiteY7" fmla="*/ 184583 h 523444"/>
                  <a:gd name="connsiteX8" fmla="*/ 679116 w 902173"/>
                  <a:gd name="connsiteY8" fmla="*/ 116003 h 523444"/>
                  <a:gd name="connsiteX9" fmla="*/ 296211 w 902173"/>
                  <a:gd name="connsiteY9" fmla="*/ 53138 h 523444"/>
                  <a:gd name="connsiteX10" fmla="*/ 280971 w 902173"/>
                  <a:gd name="connsiteY10" fmla="*/ 117908 h 523444"/>
                  <a:gd name="connsiteX11" fmla="*/ 126666 w 902173"/>
                  <a:gd name="connsiteY11" fmla="*/ 96953 h 523444"/>
                  <a:gd name="connsiteX12" fmla="*/ 23796 w 902173"/>
                  <a:gd name="connsiteY12" fmla="*/ 159818 h 523444"/>
                  <a:gd name="connsiteX0" fmla="*/ 23796 w 902173"/>
                  <a:gd name="connsiteY0" fmla="*/ 159818 h 527998"/>
                  <a:gd name="connsiteX1" fmla="*/ 2841 w 902173"/>
                  <a:gd name="connsiteY1" fmla="*/ 255068 h 527998"/>
                  <a:gd name="connsiteX2" fmla="*/ 107616 w 902173"/>
                  <a:gd name="connsiteY2" fmla="*/ 388418 h 527998"/>
                  <a:gd name="connsiteX3" fmla="*/ 762936 w 902173"/>
                  <a:gd name="connsiteY3" fmla="*/ 521768 h 527998"/>
                  <a:gd name="connsiteX4" fmla="*/ 869616 w 902173"/>
                  <a:gd name="connsiteY4" fmla="*/ 466523 h 527998"/>
                  <a:gd name="connsiteX5" fmla="*/ 902001 w 902173"/>
                  <a:gd name="connsiteY5" fmla="*/ 312218 h 527998"/>
                  <a:gd name="connsiteX6" fmla="*/ 833421 w 902173"/>
                  <a:gd name="connsiteY6" fmla="*/ 218873 h 527998"/>
                  <a:gd name="connsiteX7" fmla="*/ 669591 w 902173"/>
                  <a:gd name="connsiteY7" fmla="*/ 184583 h 527998"/>
                  <a:gd name="connsiteX8" fmla="*/ 679116 w 902173"/>
                  <a:gd name="connsiteY8" fmla="*/ 116003 h 527998"/>
                  <a:gd name="connsiteX9" fmla="*/ 296211 w 902173"/>
                  <a:gd name="connsiteY9" fmla="*/ 53138 h 527998"/>
                  <a:gd name="connsiteX10" fmla="*/ 280971 w 902173"/>
                  <a:gd name="connsiteY10" fmla="*/ 117908 h 527998"/>
                  <a:gd name="connsiteX11" fmla="*/ 126666 w 902173"/>
                  <a:gd name="connsiteY11" fmla="*/ 96953 h 527998"/>
                  <a:gd name="connsiteX12" fmla="*/ 23796 w 902173"/>
                  <a:gd name="connsiteY12" fmla="*/ 159818 h 527998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88418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94133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3796 w 902173"/>
                  <a:gd name="connsiteY0" fmla="*/ 159818 h 525549"/>
                  <a:gd name="connsiteX1" fmla="*/ 2841 w 902173"/>
                  <a:gd name="connsiteY1" fmla="*/ 255068 h 525549"/>
                  <a:gd name="connsiteX2" fmla="*/ 107616 w 902173"/>
                  <a:gd name="connsiteY2" fmla="*/ 394133 h 525549"/>
                  <a:gd name="connsiteX3" fmla="*/ 762936 w 902173"/>
                  <a:gd name="connsiteY3" fmla="*/ 521768 h 525549"/>
                  <a:gd name="connsiteX4" fmla="*/ 869616 w 902173"/>
                  <a:gd name="connsiteY4" fmla="*/ 466523 h 525549"/>
                  <a:gd name="connsiteX5" fmla="*/ 902001 w 902173"/>
                  <a:gd name="connsiteY5" fmla="*/ 312218 h 525549"/>
                  <a:gd name="connsiteX6" fmla="*/ 833421 w 902173"/>
                  <a:gd name="connsiteY6" fmla="*/ 218873 h 525549"/>
                  <a:gd name="connsiteX7" fmla="*/ 669591 w 902173"/>
                  <a:gd name="connsiteY7" fmla="*/ 184583 h 525549"/>
                  <a:gd name="connsiteX8" fmla="*/ 679116 w 902173"/>
                  <a:gd name="connsiteY8" fmla="*/ 116003 h 525549"/>
                  <a:gd name="connsiteX9" fmla="*/ 296211 w 902173"/>
                  <a:gd name="connsiteY9" fmla="*/ 53138 h 525549"/>
                  <a:gd name="connsiteX10" fmla="*/ 280971 w 902173"/>
                  <a:gd name="connsiteY10" fmla="*/ 117908 h 525549"/>
                  <a:gd name="connsiteX11" fmla="*/ 126666 w 902173"/>
                  <a:gd name="connsiteY11" fmla="*/ 96953 h 525549"/>
                  <a:gd name="connsiteX12" fmla="*/ 23796 w 902173"/>
                  <a:gd name="connsiteY12" fmla="*/ 159818 h 525549"/>
                  <a:gd name="connsiteX0" fmla="*/ 24767 w 903144"/>
                  <a:gd name="connsiteY0" fmla="*/ 159818 h 525549"/>
                  <a:gd name="connsiteX1" fmla="*/ 3812 w 903144"/>
                  <a:gd name="connsiteY1" fmla="*/ 255068 h 525549"/>
                  <a:gd name="connsiteX2" fmla="*/ 108587 w 903144"/>
                  <a:gd name="connsiteY2" fmla="*/ 394133 h 525549"/>
                  <a:gd name="connsiteX3" fmla="*/ 763907 w 903144"/>
                  <a:gd name="connsiteY3" fmla="*/ 521768 h 525549"/>
                  <a:gd name="connsiteX4" fmla="*/ 870587 w 903144"/>
                  <a:gd name="connsiteY4" fmla="*/ 466523 h 525549"/>
                  <a:gd name="connsiteX5" fmla="*/ 902972 w 903144"/>
                  <a:gd name="connsiteY5" fmla="*/ 312218 h 525549"/>
                  <a:gd name="connsiteX6" fmla="*/ 834392 w 903144"/>
                  <a:gd name="connsiteY6" fmla="*/ 218873 h 525549"/>
                  <a:gd name="connsiteX7" fmla="*/ 670562 w 903144"/>
                  <a:gd name="connsiteY7" fmla="*/ 184583 h 525549"/>
                  <a:gd name="connsiteX8" fmla="*/ 680087 w 903144"/>
                  <a:gd name="connsiteY8" fmla="*/ 116003 h 525549"/>
                  <a:gd name="connsiteX9" fmla="*/ 297182 w 903144"/>
                  <a:gd name="connsiteY9" fmla="*/ 53138 h 525549"/>
                  <a:gd name="connsiteX10" fmla="*/ 281942 w 903144"/>
                  <a:gd name="connsiteY10" fmla="*/ 117908 h 525549"/>
                  <a:gd name="connsiteX11" fmla="*/ 127637 w 903144"/>
                  <a:gd name="connsiteY11" fmla="*/ 96953 h 525549"/>
                  <a:gd name="connsiteX12" fmla="*/ 24767 w 903144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183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183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  <a:gd name="connsiteX0" fmla="*/ 26013 w 904390"/>
                  <a:gd name="connsiteY0" fmla="*/ 159818 h 525549"/>
                  <a:gd name="connsiteX1" fmla="*/ 5058 w 904390"/>
                  <a:gd name="connsiteY1" fmla="*/ 255068 h 525549"/>
                  <a:gd name="connsiteX2" fmla="*/ 109833 w 904390"/>
                  <a:gd name="connsiteY2" fmla="*/ 394133 h 525549"/>
                  <a:gd name="connsiteX3" fmla="*/ 765153 w 904390"/>
                  <a:gd name="connsiteY3" fmla="*/ 521768 h 525549"/>
                  <a:gd name="connsiteX4" fmla="*/ 879453 w 904390"/>
                  <a:gd name="connsiteY4" fmla="*/ 466523 h 525549"/>
                  <a:gd name="connsiteX5" fmla="*/ 904218 w 904390"/>
                  <a:gd name="connsiteY5" fmla="*/ 312218 h 525549"/>
                  <a:gd name="connsiteX6" fmla="*/ 835638 w 904390"/>
                  <a:gd name="connsiteY6" fmla="*/ 218873 h 525549"/>
                  <a:gd name="connsiteX7" fmla="*/ 671808 w 904390"/>
                  <a:gd name="connsiteY7" fmla="*/ 184583 h 525549"/>
                  <a:gd name="connsiteX8" fmla="*/ 681333 w 904390"/>
                  <a:gd name="connsiteY8" fmla="*/ 116003 h 525549"/>
                  <a:gd name="connsiteX9" fmla="*/ 298428 w 904390"/>
                  <a:gd name="connsiteY9" fmla="*/ 53138 h 525549"/>
                  <a:gd name="connsiteX10" fmla="*/ 283188 w 904390"/>
                  <a:gd name="connsiteY10" fmla="*/ 117908 h 525549"/>
                  <a:gd name="connsiteX11" fmla="*/ 128883 w 904390"/>
                  <a:gd name="connsiteY11" fmla="*/ 96953 h 525549"/>
                  <a:gd name="connsiteX12" fmla="*/ 26013 w 904390"/>
                  <a:gd name="connsiteY12" fmla="*/ 159818 h 5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4390" h="525549">
                    <a:moveTo>
                      <a:pt x="26013" y="159818"/>
                    </a:moveTo>
                    <a:lnTo>
                      <a:pt x="5058" y="255068"/>
                    </a:lnTo>
                    <a:cubicBezTo>
                      <a:pt x="-1927" y="307773"/>
                      <a:pt x="-20342" y="373813"/>
                      <a:pt x="109833" y="394133"/>
                    </a:cubicBezTo>
                    <a:cubicBezTo>
                      <a:pt x="320653" y="438583"/>
                      <a:pt x="546713" y="479223"/>
                      <a:pt x="765153" y="521768"/>
                    </a:cubicBezTo>
                    <a:cubicBezTo>
                      <a:pt x="811508" y="530658"/>
                      <a:pt x="861673" y="528118"/>
                      <a:pt x="879453" y="466523"/>
                    </a:cubicBezTo>
                    <a:lnTo>
                      <a:pt x="904218" y="312218"/>
                    </a:lnTo>
                    <a:cubicBezTo>
                      <a:pt x="906123" y="274118"/>
                      <a:pt x="892788" y="234113"/>
                      <a:pt x="835638" y="218873"/>
                    </a:cubicBezTo>
                    <a:lnTo>
                      <a:pt x="671808" y="184583"/>
                    </a:lnTo>
                    <a:lnTo>
                      <a:pt x="681333" y="116003"/>
                    </a:lnTo>
                    <a:cubicBezTo>
                      <a:pt x="711813" y="28373"/>
                      <a:pt x="334623" y="-59257"/>
                      <a:pt x="298428" y="53138"/>
                    </a:cubicBezTo>
                    <a:lnTo>
                      <a:pt x="283188" y="117908"/>
                    </a:lnTo>
                    <a:lnTo>
                      <a:pt x="128883" y="96953"/>
                    </a:lnTo>
                    <a:cubicBezTo>
                      <a:pt x="79353" y="96953"/>
                      <a:pt x="37443" y="93143"/>
                      <a:pt x="26013" y="159818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146">
                <a:extLst>
                  <a:ext uri="{FF2B5EF4-FFF2-40B4-BE49-F238E27FC236}">
                    <a16:creationId xmlns:a16="http://schemas.microsoft.com/office/drawing/2014/main" id="{B8C16F65-94B4-4CF2-9781-0E75720716AD}"/>
                  </a:ext>
                </a:extLst>
              </p:cNvPr>
              <p:cNvSpPr/>
              <p:nvPr/>
            </p:nvSpPr>
            <p:spPr>
              <a:xfrm>
                <a:off x="10383018" y="4922800"/>
                <a:ext cx="484238" cy="242969"/>
              </a:xfrm>
              <a:custGeom>
                <a:avLst/>
                <a:gdLst>
                  <a:gd name="connsiteX0" fmla="*/ 38100 w 708660"/>
                  <a:gd name="connsiteY0" fmla="*/ 0 h 421005"/>
                  <a:gd name="connsiteX1" fmla="*/ 192405 w 708660"/>
                  <a:gd name="connsiteY1" fmla="*/ 68580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91440 w 708660"/>
                  <a:gd name="connsiteY1" fmla="*/ 137160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188595 w 708660"/>
                  <a:gd name="connsiteY1" fmla="*/ 66675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421005"/>
                  <a:gd name="connsiteX1" fmla="*/ 188595 w 708660"/>
                  <a:gd name="connsiteY1" fmla="*/ 66675 h 421005"/>
                  <a:gd name="connsiteX2" fmla="*/ 215265 w 708660"/>
                  <a:gd name="connsiteY2" fmla="*/ 146685 h 421005"/>
                  <a:gd name="connsiteX3" fmla="*/ 276225 w 708660"/>
                  <a:gd name="connsiteY3" fmla="*/ 156210 h 421005"/>
                  <a:gd name="connsiteX4" fmla="*/ 352425 w 708660"/>
                  <a:gd name="connsiteY4" fmla="*/ 95250 h 421005"/>
                  <a:gd name="connsiteX5" fmla="*/ 601980 w 708660"/>
                  <a:gd name="connsiteY5" fmla="*/ 142875 h 421005"/>
                  <a:gd name="connsiteX6" fmla="*/ 628650 w 708660"/>
                  <a:gd name="connsiteY6" fmla="*/ 226695 h 421005"/>
                  <a:gd name="connsiteX7" fmla="*/ 708660 w 708660"/>
                  <a:gd name="connsiteY7" fmla="*/ 238125 h 421005"/>
                  <a:gd name="connsiteX8" fmla="*/ 582930 w 708660"/>
                  <a:gd name="connsiteY8" fmla="*/ 421005 h 421005"/>
                  <a:gd name="connsiteX9" fmla="*/ 72390 w 708660"/>
                  <a:gd name="connsiteY9" fmla="*/ 325755 h 421005"/>
                  <a:gd name="connsiteX10" fmla="*/ 0 w 708660"/>
                  <a:gd name="connsiteY10" fmla="*/ 219075 h 421005"/>
                  <a:gd name="connsiteX11" fmla="*/ 38100 w 708660"/>
                  <a:gd name="connsiteY11" fmla="*/ 0 h 421005"/>
                  <a:gd name="connsiteX0" fmla="*/ 38100 w 708660"/>
                  <a:gd name="connsiteY0" fmla="*/ 0 h 375285"/>
                  <a:gd name="connsiteX1" fmla="*/ 188595 w 708660"/>
                  <a:gd name="connsiteY1" fmla="*/ 20955 h 375285"/>
                  <a:gd name="connsiteX2" fmla="*/ 215265 w 708660"/>
                  <a:gd name="connsiteY2" fmla="*/ 100965 h 375285"/>
                  <a:gd name="connsiteX3" fmla="*/ 276225 w 708660"/>
                  <a:gd name="connsiteY3" fmla="*/ 110490 h 375285"/>
                  <a:gd name="connsiteX4" fmla="*/ 352425 w 708660"/>
                  <a:gd name="connsiteY4" fmla="*/ 49530 h 375285"/>
                  <a:gd name="connsiteX5" fmla="*/ 601980 w 708660"/>
                  <a:gd name="connsiteY5" fmla="*/ 97155 h 375285"/>
                  <a:gd name="connsiteX6" fmla="*/ 628650 w 708660"/>
                  <a:gd name="connsiteY6" fmla="*/ 180975 h 375285"/>
                  <a:gd name="connsiteX7" fmla="*/ 708660 w 708660"/>
                  <a:gd name="connsiteY7" fmla="*/ 192405 h 375285"/>
                  <a:gd name="connsiteX8" fmla="*/ 582930 w 708660"/>
                  <a:gd name="connsiteY8" fmla="*/ 375285 h 375285"/>
                  <a:gd name="connsiteX9" fmla="*/ 72390 w 708660"/>
                  <a:gd name="connsiteY9" fmla="*/ 280035 h 375285"/>
                  <a:gd name="connsiteX10" fmla="*/ 0 w 708660"/>
                  <a:gd name="connsiteY10" fmla="*/ 173355 h 375285"/>
                  <a:gd name="connsiteX11" fmla="*/ 38100 w 708660"/>
                  <a:gd name="connsiteY11" fmla="*/ 0 h 375285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88595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05 w 708660"/>
                  <a:gd name="connsiteY0" fmla="*/ 0 h 415290"/>
                  <a:gd name="connsiteX1" fmla="*/ 175260 w 708660"/>
                  <a:gd name="connsiteY1" fmla="*/ 60960 h 415290"/>
                  <a:gd name="connsiteX2" fmla="*/ 215265 w 708660"/>
                  <a:gd name="connsiteY2" fmla="*/ 140970 h 415290"/>
                  <a:gd name="connsiteX3" fmla="*/ 276225 w 708660"/>
                  <a:gd name="connsiteY3" fmla="*/ 150495 h 415290"/>
                  <a:gd name="connsiteX4" fmla="*/ 352425 w 708660"/>
                  <a:gd name="connsiteY4" fmla="*/ 89535 h 415290"/>
                  <a:gd name="connsiteX5" fmla="*/ 601980 w 708660"/>
                  <a:gd name="connsiteY5" fmla="*/ 137160 h 415290"/>
                  <a:gd name="connsiteX6" fmla="*/ 628650 w 708660"/>
                  <a:gd name="connsiteY6" fmla="*/ 220980 h 415290"/>
                  <a:gd name="connsiteX7" fmla="*/ 708660 w 708660"/>
                  <a:gd name="connsiteY7" fmla="*/ 232410 h 415290"/>
                  <a:gd name="connsiteX8" fmla="*/ 582930 w 708660"/>
                  <a:gd name="connsiteY8" fmla="*/ 415290 h 415290"/>
                  <a:gd name="connsiteX9" fmla="*/ 72390 w 708660"/>
                  <a:gd name="connsiteY9" fmla="*/ 320040 h 415290"/>
                  <a:gd name="connsiteX10" fmla="*/ 0 w 708660"/>
                  <a:gd name="connsiteY10" fmla="*/ 213360 h 415290"/>
                  <a:gd name="connsiteX11" fmla="*/ 40005 w 708660"/>
                  <a:gd name="connsiteY11" fmla="*/ 0 h 415290"/>
                  <a:gd name="connsiteX0" fmla="*/ 40086 w 708741"/>
                  <a:gd name="connsiteY0" fmla="*/ 0 h 415290"/>
                  <a:gd name="connsiteX1" fmla="*/ 175341 w 708741"/>
                  <a:gd name="connsiteY1" fmla="*/ 60960 h 415290"/>
                  <a:gd name="connsiteX2" fmla="*/ 215346 w 708741"/>
                  <a:gd name="connsiteY2" fmla="*/ 140970 h 415290"/>
                  <a:gd name="connsiteX3" fmla="*/ 276306 w 708741"/>
                  <a:gd name="connsiteY3" fmla="*/ 150495 h 415290"/>
                  <a:gd name="connsiteX4" fmla="*/ 352506 w 708741"/>
                  <a:gd name="connsiteY4" fmla="*/ 89535 h 415290"/>
                  <a:gd name="connsiteX5" fmla="*/ 602061 w 708741"/>
                  <a:gd name="connsiteY5" fmla="*/ 137160 h 415290"/>
                  <a:gd name="connsiteX6" fmla="*/ 628731 w 708741"/>
                  <a:gd name="connsiteY6" fmla="*/ 220980 h 415290"/>
                  <a:gd name="connsiteX7" fmla="*/ 708741 w 708741"/>
                  <a:gd name="connsiteY7" fmla="*/ 232410 h 415290"/>
                  <a:gd name="connsiteX8" fmla="*/ 583011 w 708741"/>
                  <a:gd name="connsiteY8" fmla="*/ 415290 h 415290"/>
                  <a:gd name="connsiteX9" fmla="*/ 72471 w 708741"/>
                  <a:gd name="connsiteY9" fmla="*/ 320040 h 415290"/>
                  <a:gd name="connsiteX10" fmla="*/ 81 w 708741"/>
                  <a:gd name="connsiteY10" fmla="*/ 213360 h 415290"/>
                  <a:gd name="connsiteX11" fmla="*/ 40086 w 708741"/>
                  <a:gd name="connsiteY11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217098 w 710493"/>
                  <a:gd name="connsiteY2" fmla="*/ 140970 h 415290"/>
                  <a:gd name="connsiteX3" fmla="*/ 278058 w 710493"/>
                  <a:gd name="connsiteY3" fmla="*/ 150495 h 415290"/>
                  <a:gd name="connsiteX4" fmla="*/ 354258 w 710493"/>
                  <a:gd name="connsiteY4" fmla="*/ 89535 h 415290"/>
                  <a:gd name="connsiteX5" fmla="*/ 603813 w 710493"/>
                  <a:gd name="connsiteY5" fmla="*/ 137160 h 415290"/>
                  <a:gd name="connsiteX6" fmla="*/ 630483 w 710493"/>
                  <a:gd name="connsiteY6" fmla="*/ 220980 h 415290"/>
                  <a:gd name="connsiteX7" fmla="*/ 710493 w 710493"/>
                  <a:gd name="connsiteY7" fmla="*/ 232410 h 415290"/>
                  <a:gd name="connsiteX8" fmla="*/ 584763 w 710493"/>
                  <a:gd name="connsiteY8" fmla="*/ 415290 h 415290"/>
                  <a:gd name="connsiteX9" fmla="*/ 74223 w 710493"/>
                  <a:gd name="connsiteY9" fmla="*/ 320040 h 415290"/>
                  <a:gd name="connsiteX10" fmla="*/ 1833 w 710493"/>
                  <a:gd name="connsiteY10" fmla="*/ 213360 h 415290"/>
                  <a:gd name="connsiteX11" fmla="*/ 41838 w 710493"/>
                  <a:gd name="connsiteY11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217098 w 710493"/>
                  <a:gd name="connsiteY2" fmla="*/ 140970 h 415290"/>
                  <a:gd name="connsiteX3" fmla="*/ 354258 w 710493"/>
                  <a:gd name="connsiteY3" fmla="*/ 89535 h 415290"/>
                  <a:gd name="connsiteX4" fmla="*/ 603813 w 710493"/>
                  <a:gd name="connsiteY4" fmla="*/ 137160 h 415290"/>
                  <a:gd name="connsiteX5" fmla="*/ 630483 w 710493"/>
                  <a:gd name="connsiteY5" fmla="*/ 220980 h 415290"/>
                  <a:gd name="connsiteX6" fmla="*/ 710493 w 710493"/>
                  <a:gd name="connsiteY6" fmla="*/ 232410 h 415290"/>
                  <a:gd name="connsiteX7" fmla="*/ 584763 w 710493"/>
                  <a:gd name="connsiteY7" fmla="*/ 415290 h 415290"/>
                  <a:gd name="connsiteX8" fmla="*/ 74223 w 710493"/>
                  <a:gd name="connsiteY8" fmla="*/ 320040 h 415290"/>
                  <a:gd name="connsiteX9" fmla="*/ 1833 w 710493"/>
                  <a:gd name="connsiteY9" fmla="*/ 213360 h 415290"/>
                  <a:gd name="connsiteX10" fmla="*/ 41838 w 710493"/>
                  <a:gd name="connsiteY10" fmla="*/ 0 h 415290"/>
                  <a:gd name="connsiteX0" fmla="*/ 41838 w 710493"/>
                  <a:gd name="connsiteY0" fmla="*/ 0 h 415290"/>
                  <a:gd name="connsiteX1" fmla="*/ 177093 w 710493"/>
                  <a:gd name="connsiteY1" fmla="*/ 60960 h 415290"/>
                  <a:gd name="connsiteX2" fmla="*/ 354258 w 710493"/>
                  <a:gd name="connsiteY2" fmla="*/ 89535 h 415290"/>
                  <a:gd name="connsiteX3" fmla="*/ 603813 w 710493"/>
                  <a:gd name="connsiteY3" fmla="*/ 137160 h 415290"/>
                  <a:gd name="connsiteX4" fmla="*/ 630483 w 710493"/>
                  <a:gd name="connsiteY4" fmla="*/ 220980 h 415290"/>
                  <a:gd name="connsiteX5" fmla="*/ 710493 w 710493"/>
                  <a:gd name="connsiteY5" fmla="*/ 232410 h 415290"/>
                  <a:gd name="connsiteX6" fmla="*/ 584763 w 710493"/>
                  <a:gd name="connsiteY6" fmla="*/ 415290 h 415290"/>
                  <a:gd name="connsiteX7" fmla="*/ 74223 w 710493"/>
                  <a:gd name="connsiteY7" fmla="*/ 320040 h 415290"/>
                  <a:gd name="connsiteX8" fmla="*/ 1833 w 710493"/>
                  <a:gd name="connsiteY8" fmla="*/ 213360 h 415290"/>
                  <a:gd name="connsiteX9" fmla="*/ 41838 w 710493"/>
                  <a:gd name="connsiteY9" fmla="*/ 0 h 415290"/>
                  <a:gd name="connsiteX0" fmla="*/ 41838 w 710635"/>
                  <a:gd name="connsiteY0" fmla="*/ 0 h 415290"/>
                  <a:gd name="connsiteX1" fmla="*/ 177093 w 710635"/>
                  <a:gd name="connsiteY1" fmla="*/ 60960 h 415290"/>
                  <a:gd name="connsiteX2" fmla="*/ 354258 w 710635"/>
                  <a:gd name="connsiteY2" fmla="*/ 89535 h 415290"/>
                  <a:gd name="connsiteX3" fmla="*/ 603813 w 710635"/>
                  <a:gd name="connsiteY3" fmla="*/ 137160 h 415290"/>
                  <a:gd name="connsiteX4" fmla="*/ 710493 w 710635"/>
                  <a:gd name="connsiteY4" fmla="*/ 232410 h 415290"/>
                  <a:gd name="connsiteX5" fmla="*/ 584763 w 710635"/>
                  <a:gd name="connsiteY5" fmla="*/ 415290 h 415290"/>
                  <a:gd name="connsiteX6" fmla="*/ 74223 w 710635"/>
                  <a:gd name="connsiteY6" fmla="*/ 320040 h 415290"/>
                  <a:gd name="connsiteX7" fmla="*/ 1833 w 710635"/>
                  <a:gd name="connsiteY7" fmla="*/ 213360 h 415290"/>
                  <a:gd name="connsiteX8" fmla="*/ 41838 w 710635"/>
                  <a:gd name="connsiteY8" fmla="*/ 0 h 415290"/>
                  <a:gd name="connsiteX0" fmla="*/ 41838 w 760096"/>
                  <a:gd name="connsiteY0" fmla="*/ 0 h 415290"/>
                  <a:gd name="connsiteX1" fmla="*/ 177093 w 760096"/>
                  <a:gd name="connsiteY1" fmla="*/ 60960 h 415290"/>
                  <a:gd name="connsiteX2" fmla="*/ 354258 w 760096"/>
                  <a:gd name="connsiteY2" fmla="*/ 89535 h 415290"/>
                  <a:gd name="connsiteX3" fmla="*/ 603813 w 760096"/>
                  <a:gd name="connsiteY3" fmla="*/ 137160 h 415290"/>
                  <a:gd name="connsiteX4" fmla="*/ 760023 w 760096"/>
                  <a:gd name="connsiteY4" fmla="*/ 179070 h 415290"/>
                  <a:gd name="connsiteX5" fmla="*/ 584763 w 760096"/>
                  <a:gd name="connsiteY5" fmla="*/ 415290 h 415290"/>
                  <a:gd name="connsiteX6" fmla="*/ 74223 w 760096"/>
                  <a:gd name="connsiteY6" fmla="*/ 320040 h 415290"/>
                  <a:gd name="connsiteX7" fmla="*/ 1833 w 760096"/>
                  <a:gd name="connsiteY7" fmla="*/ 213360 h 415290"/>
                  <a:gd name="connsiteX8" fmla="*/ 41838 w 760096"/>
                  <a:gd name="connsiteY8" fmla="*/ 0 h 415290"/>
                  <a:gd name="connsiteX0" fmla="*/ 41838 w 760023"/>
                  <a:gd name="connsiteY0" fmla="*/ 0 h 415290"/>
                  <a:gd name="connsiteX1" fmla="*/ 177093 w 760023"/>
                  <a:gd name="connsiteY1" fmla="*/ 60960 h 415290"/>
                  <a:gd name="connsiteX2" fmla="*/ 354258 w 760023"/>
                  <a:gd name="connsiteY2" fmla="*/ 89535 h 415290"/>
                  <a:gd name="connsiteX3" fmla="*/ 603813 w 760023"/>
                  <a:gd name="connsiteY3" fmla="*/ 137160 h 415290"/>
                  <a:gd name="connsiteX4" fmla="*/ 760023 w 760023"/>
                  <a:gd name="connsiteY4" fmla="*/ 179070 h 415290"/>
                  <a:gd name="connsiteX5" fmla="*/ 584763 w 760023"/>
                  <a:gd name="connsiteY5" fmla="*/ 415290 h 415290"/>
                  <a:gd name="connsiteX6" fmla="*/ 74223 w 760023"/>
                  <a:gd name="connsiteY6" fmla="*/ 320040 h 415290"/>
                  <a:gd name="connsiteX7" fmla="*/ 1833 w 760023"/>
                  <a:gd name="connsiteY7" fmla="*/ 213360 h 415290"/>
                  <a:gd name="connsiteX8" fmla="*/ 41838 w 760023"/>
                  <a:gd name="connsiteY8" fmla="*/ 0 h 415290"/>
                  <a:gd name="connsiteX0" fmla="*/ 41838 w 765995"/>
                  <a:gd name="connsiteY0" fmla="*/ 0 h 415290"/>
                  <a:gd name="connsiteX1" fmla="*/ 177093 w 765995"/>
                  <a:gd name="connsiteY1" fmla="*/ 60960 h 415290"/>
                  <a:gd name="connsiteX2" fmla="*/ 354258 w 765995"/>
                  <a:gd name="connsiteY2" fmla="*/ 89535 h 415290"/>
                  <a:gd name="connsiteX3" fmla="*/ 603813 w 765995"/>
                  <a:gd name="connsiteY3" fmla="*/ 137160 h 415290"/>
                  <a:gd name="connsiteX4" fmla="*/ 712399 w 765995"/>
                  <a:gd name="connsiteY4" fmla="*/ 161925 h 415290"/>
                  <a:gd name="connsiteX5" fmla="*/ 760023 w 765995"/>
                  <a:gd name="connsiteY5" fmla="*/ 179070 h 415290"/>
                  <a:gd name="connsiteX6" fmla="*/ 584763 w 765995"/>
                  <a:gd name="connsiteY6" fmla="*/ 415290 h 415290"/>
                  <a:gd name="connsiteX7" fmla="*/ 74223 w 765995"/>
                  <a:gd name="connsiteY7" fmla="*/ 320040 h 415290"/>
                  <a:gd name="connsiteX8" fmla="*/ 1833 w 765995"/>
                  <a:gd name="connsiteY8" fmla="*/ 213360 h 415290"/>
                  <a:gd name="connsiteX9" fmla="*/ 41838 w 765995"/>
                  <a:gd name="connsiteY9" fmla="*/ 0 h 415290"/>
                  <a:gd name="connsiteX0" fmla="*/ 41838 w 772966"/>
                  <a:gd name="connsiteY0" fmla="*/ 0 h 415290"/>
                  <a:gd name="connsiteX1" fmla="*/ 177093 w 772966"/>
                  <a:gd name="connsiteY1" fmla="*/ 60960 h 415290"/>
                  <a:gd name="connsiteX2" fmla="*/ 354258 w 772966"/>
                  <a:gd name="connsiteY2" fmla="*/ 89535 h 415290"/>
                  <a:gd name="connsiteX3" fmla="*/ 603813 w 772966"/>
                  <a:gd name="connsiteY3" fmla="*/ 137160 h 415290"/>
                  <a:gd name="connsiteX4" fmla="*/ 712399 w 772966"/>
                  <a:gd name="connsiteY4" fmla="*/ 161925 h 415290"/>
                  <a:gd name="connsiteX5" fmla="*/ 767643 w 772966"/>
                  <a:gd name="connsiteY5" fmla="*/ 171450 h 415290"/>
                  <a:gd name="connsiteX6" fmla="*/ 584763 w 772966"/>
                  <a:gd name="connsiteY6" fmla="*/ 415290 h 415290"/>
                  <a:gd name="connsiteX7" fmla="*/ 74223 w 772966"/>
                  <a:gd name="connsiteY7" fmla="*/ 320040 h 415290"/>
                  <a:gd name="connsiteX8" fmla="*/ 1833 w 772966"/>
                  <a:gd name="connsiteY8" fmla="*/ 213360 h 415290"/>
                  <a:gd name="connsiteX9" fmla="*/ 41838 w 772966"/>
                  <a:gd name="connsiteY9" fmla="*/ 0 h 415290"/>
                  <a:gd name="connsiteX0" fmla="*/ 41838 w 767718"/>
                  <a:gd name="connsiteY0" fmla="*/ 0 h 415290"/>
                  <a:gd name="connsiteX1" fmla="*/ 177093 w 767718"/>
                  <a:gd name="connsiteY1" fmla="*/ 60960 h 415290"/>
                  <a:gd name="connsiteX2" fmla="*/ 354258 w 767718"/>
                  <a:gd name="connsiteY2" fmla="*/ 89535 h 415290"/>
                  <a:gd name="connsiteX3" fmla="*/ 603813 w 767718"/>
                  <a:gd name="connsiteY3" fmla="*/ 137160 h 415290"/>
                  <a:gd name="connsiteX4" fmla="*/ 767643 w 767718"/>
                  <a:gd name="connsiteY4" fmla="*/ 171450 h 415290"/>
                  <a:gd name="connsiteX5" fmla="*/ 584763 w 767718"/>
                  <a:gd name="connsiteY5" fmla="*/ 415290 h 415290"/>
                  <a:gd name="connsiteX6" fmla="*/ 74223 w 767718"/>
                  <a:gd name="connsiteY6" fmla="*/ 320040 h 415290"/>
                  <a:gd name="connsiteX7" fmla="*/ 1833 w 767718"/>
                  <a:gd name="connsiteY7" fmla="*/ 213360 h 415290"/>
                  <a:gd name="connsiteX8" fmla="*/ 41838 w 767718"/>
                  <a:gd name="connsiteY8" fmla="*/ 0 h 415290"/>
                  <a:gd name="connsiteX0" fmla="*/ 41838 w 767643"/>
                  <a:gd name="connsiteY0" fmla="*/ 0 h 415290"/>
                  <a:gd name="connsiteX1" fmla="*/ 177093 w 767643"/>
                  <a:gd name="connsiteY1" fmla="*/ 60960 h 415290"/>
                  <a:gd name="connsiteX2" fmla="*/ 354258 w 767643"/>
                  <a:gd name="connsiteY2" fmla="*/ 89535 h 415290"/>
                  <a:gd name="connsiteX3" fmla="*/ 603813 w 767643"/>
                  <a:gd name="connsiteY3" fmla="*/ 137160 h 415290"/>
                  <a:gd name="connsiteX4" fmla="*/ 767643 w 767643"/>
                  <a:gd name="connsiteY4" fmla="*/ 171450 h 415290"/>
                  <a:gd name="connsiteX5" fmla="*/ 584763 w 767643"/>
                  <a:gd name="connsiteY5" fmla="*/ 415290 h 415290"/>
                  <a:gd name="connsiteX6" fmla="*/ 74223 w 767643"/>
                  <a:gd name="connsiteY6" fmla="*/ 320040 h 415290"/>
                  <a:gd name="connsiteX7" fmla="*/ 1833 w 767643"/>
                  <a:gd name="connsiteY7" fmla="*/ 213360 h 415290"/>
                  <a:gd name="connsiteX8" fmla="*/ 41838 w 767643"/>
                  <a:gd name="connsiteY8" fmla="*/ 0 h 415290"/>
                  <a:gd name="connsiteX0" fmla="*/ 41838 w 915298"/>
                  <a:gd name="connsiteY0" fmla="*/ 0 h 415290"/>
                  <a:gd name="connsiteX1" fmla="*/ 177093 w 915298"/>
                  <a:gd name="connsiteY1" fmla="*/ 60960 h 415290"/>
                  <a:gd name="connsiteX2" fmla="*/ 354258 w 915298"/>
                  <a:gd name="connsiteY2" fmla="*/ 89535 h 415290"/>
                  <a:gd name="connsiteX3" fmla="*/ 603813 w 915298"/>
                  <a:gd name="connsiteY3" fmla="*/ 137160 h 415290"/>
                  <a:gd name="connsiteX4" fmla="*/ 767643 w 915298"/>
                  <a:gd name="connsiteY4" fmla="*/ 171450 h 415290"/>
                  <a:gd name="connsiteX5" fmla="*/ 914063 w 915298"/>
                  <a:gd name="connsiteY5" fmla="*/ 172224 h 415290"/>
                  <a:gd name="connsiteX6" fmla="*/ 584763 w 915298"/>
                  <a:gd name="connsiteY6" fmla="*/ 415290 h 415290"/>
                  <a:gd name="connsiteX7" fmla="*/ 74223 w 915298"/>
                  <a:gd name="connsiteY7" fmla="*/ 320040 h 415290"/>
                  <a:gd name="connsiteX8" fmla="*/ 1833 w 915298"/>
                  <a:gd name="connsiteY8" fmla="*/ 213360 h 415290"/>
                  <a:gd name="connsiteX9" fmla="*/ 41838 w 915298"/>
                  <a:gd name="connsiteY9" fmla="*/ 0 h 415290"/>
                  <a:gd name="connsiteX0" fmla="*/ 41838 w 914063"/>
                  <a:gd name="connsiteY0" fmla="*/ 0 h 415290"/>
                  <a:gd name="connsiteX1" fmla="*/ 177093 w 914063"/>
                  <a:gd name="connsiteY1" fmla="*/ 60960 h 415290"/>
                  <a:gd name="connsiteX2" fmla="*/ 354258 w 914063"/>
                  <a:gd name="connsiteY2" fmla="*/ 89535 h 415290"/>
                  <a:gd name="connsiteX3" fmla="*/ 603813 w 914063"/>
                  <a:gd name="connsiteY3" fmla="*/ 137160 h 415290"/>
                  <a:gd name="connsiteX4" fmla="*/ 767643 w 914063"/>
                  <a:gd name="connsiteY4" fmla="*/ 171450 h 415290"/>
                  <a:gd name="connsiteX5" fmla="*/ 914063 w 914063"/>
                  <a:gd name="connsiteY5" fmla="*/ 172224 h 415290"/>
                  <a:gd name="connsiteX6" fmla="*/ 584763 w 914063"/>
                  <a:gd name="connsiteY6" fmla="*/ 415290 h 415290"/>
                  <a:gd name="connsiteX7" fmla="*/ 74223 w 914063"/>
                  <a:gd name="connsiteY7" fmla="*/ 320040 h 415290"/>
                  <a:gd name="connsiteX8" fmla="*/ 1833 w 914063"/>
                  <a:gd name="connsiteY8" fmla="*/ 213360 h 415290"/>
                  <a:gd name="connsiteX9" fmla="*/ 41838 w 914063"/>
                  <a:gd name="connsiteY9" fmla="*/ 0 h 415290"/>
                  <a:gd name="connsiteX0" fmla="*/ 41838 w 914063"/>
                  <a:gd name="connsiteY0" fmla="*/ 0 h 415290"/>
                  <a:gd name="connsiteX1" fmla="*/ 177093 w 914063"/>
                  <a:gd name="connsiteY1" fmla="*/ 60960 h 415290"/>
                  <a:gd name="connsiteX2" fmla="*/ 354258 w 914063"/>
                  <a:gd name="connsiteY2" fmla="*/ 89535 h 415290"/>
                  <a:gd name="connsiteX3" fmla="*/ 603813 w 914063"/>
                  <a:gd name="connsiteY3" fmla="*/ 137160 h 415290"/>
                  <a:gd name="connsiteX4" fmla="*/ 767643 w 914063"/>
                  <a:gd name="connsiteY4" fmla="*/ 171450 h 415290"/>
                  <a:gd name="connsiteX5" fmla="*/ 914063 w 914063"/>
                  <a:gd name="connsiteY5" fmla="*/ 172224 h 415290"/>
                  <a:gd name="connsiteX6" fmla="*/ 584763 w 914063"/>
                  <a:gd name="connsiteY6" fmla="*/ 415290 h 415290"/>
                  <a:gd name="connsiteX7" fmla="*/ 74223 w 914063"/>
                  <a:gd name="connsiteY7" fmla="*/ 320040 h 415290"/>
                  <a:gd name="connsiteX8" fmla="*/ 1833 w 914063"/>
                  <a:gd name="connsiteY8" fmla="*/ 213360 h 415290"/>
                  <a:gd name="connsiteX9" fmla="*/ 41838 w 914063"/>
                  <a:gd name="connsiteY9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584763 w 910253"/>
                  <a:gd name="connsiteY6" fmla="*/ 415290 h 415290"/>
                  <a:gd name="connsiteX7" fmla="*/ 74223 w 910253"/>
                  <a:gd name="connsiteY7" fmla="*/ 320040 h 415290"/>
                  <a:gd name="connsiteX8" fmla="*/ 1833 w 910253"/>
                  <a:gd name="connsiteY8" fmla="*/ 213360 h 415290"/>
                  <a:gd name="connsiteX9" fmla="*/ 41838 w 910253"/>
                  <a:gd name="connsiteY9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15290"/>
                  <a:gd name="connsiteX1" fmla="*/ 177093 w 910253"/>
                  <a:gd name="connsiteY1" fmla="*/ 60960 h 415290"/>
                  <a:gd name="connsiteX2" fmla="*/ 354258 w 910253"/>
                  <a:gd name="connsiteY2" fmla="*/ 89535 h 415290"/>
                  <a:gd name="connsiteX3" fmla="*/ 603813 w 910253"/>
                  <a:gd name="connsiteY3" fmla="*/ 137160 h 415290"/>
                  <a:gd name="connsiteX4" fmla="*/ 767643 w 910253"/>
                  <a:gd name="connsiteY4" fmla="*/ 171450 h 415290"/>
                  <a:gd name="connsiteX5" fmla="*/ 910253 w 910253"/>
                  <a:gd name="connsiteY5" fmla="*/ 166509 h 415290"/>
                  <a:gd name="connsiteX6" fmla="*/ 875963 w 910253"/>
                  <a:gd name="connsiteY6" fmla="*/ 370344 h 415290"/>
                  <a:gd name="connsiteX7" fmla="*/ 584763 w 910253"/>
                  <a:gd name="connsiteY7" fmla="*/ 415290 h 415290"/>
                  <a:gd name="connsiteX8" fmla="*/ 74223 w 910253"/>
                  <a:gd name="connsiteY8" fmla="*/ 320040 h 415290"/>
                  <a:gd name="connsiteX9" fmla="*/ 1833 w 910253"/>
                  <a:gd name="connsiteY9" fmla="*/ 213360 h 415290"/>
                  <a:gd name="connsiteX10" fmla="*/ 41838 w 910253"/>
                  <a:gd name="connsiteY10" fmla="*/ 0 h 415290"/>
                  <a:gd name="connsiteX0" fmla="*/ 41838 w 910253"/>
                  <a:gd name="connsiteY0" fmla="*/ 0 h 447675"/>
                  <a:gd name="connsiteX1" fmla="*/ 177093 w 910253"/>
                  <a:gd name="connsiteY1" fmla="*/ 60960 h 447675"/>
                  <a:gd name="connsiteX2" fmla="*/ 354258 w 910253"/>
                  <a:gd name="connsiteY2" fmla="*/ 89535 h 447675"/>
                  <a:gd name="connsiteX3" fmla="*/ 603813 w 910253"/>
                  <a:gd name="connsiteY3" fmla="*/ 137160 h 447675"/>
                  <a:gd name="connsiteX4" fmla="*/ 767643 w 910253"/>
                  <a:gd name="connsiteY4" fmla="*/ 171450 h 447675"/>
                  <a:gd name="connsiteX5" fmla="*/ 910253 w 910253"/>
                  <a:gd name="connsiteY5" fmla="*/ 166509 h 447675"/>
                  <a:gd name="connsiteX6" fmla="*/ 875963 w 910253"/>
                  <a:gd name="connsiteY6" fmla="*/ 370344 h 447675"/>
                  <a:gd name="connsiteX7" fmla="*/ 740973 w 910253"/>
                  <a:gd name="connsiteY7" fmla="*/ 447675 h 447675"/>
                  <a:gd name="connsiteX8" fmla="*/ 74223 w 910253"/>
                  <a:gd name="connsiteY8" fmla="*/ 320040 h 447675"/>
                  <a:gd name="connsiteX9" fmla="*/ 1833 w 910253"/>
                  <a:gd name="connsiteY9" fmla="*/ 213360 h 447675"/>
                  <a:gd name="connsiteX10" fmla="*/ 41838 w 910253"/>
                  <a:gd name="connsiteY10" fmla="*/ 0 h 447675"/>
                  <a:gd name="connsiteX0" fmla="*/ 41838 w 910253"/>
                  <a:gd name="connsiteY0" fmla="*/ 0 h 448194"/>
                  <a:gd name="connsiteX1" fmla="*/ 177093 w 910253"/>
                  <a:gd name="connsiteY1" fmla="*/ 60960 h 448194"/>
                  <a:gd name="connsiteX2" fmla="*/ 354258 w 910253"/>
                  <a:gd name="connsiteY2" fmla="*/ 89535 h 448194"/>
                  <a:gd name="connsiteX3" fmla="*/ 603813 w 910253"/>
                  <a:gd name="connsiteY3" fmla="*/ 137160 h 448194"/>
                  <a:gd name="connsiteX4" fmla="*/ 767643 w 910253"/>
                  <a:gd name="connsiteY4" fmla="*/ 171450 h 448194"/>
                  <a:gd name="connsiteX5" fmla="*/ 910253 w 910253"/>
                  <a:gd name="connsiteY5" fmla="*/ 166509 h 448194"/>
                  <a:gd name="connsiteX6" fmla="*/ 875963 w 910253"/>
                  <a:gd name="connsiteY6" fmla="*/ 370344 h 448194"/>
                  <a:gd name="connsiteX7" fmla="*/ 740973 w 910253"/>
                  <a:gd name="connsiteY7" fmla="*/ 447675 h 448194"/>
                  <a:gd name="connsiteX8" fmla="*/ 74223 w 910253"/>
                  <a:gd name="connsiteY8" fmla="*/ 320040 h 448194"/>
                  <a:gd name="connsiteX9" fmla="*/ 1833 w 910253"/>
                  <a:gd name="connsiteY9" fmla="*/ 213360 h 448194"/>
                  <a:gd name="connsiteX10" fmla="*/ 41838 w 910253"/>
                  <a:gd name="connsiteY10" fmla="*/ 0 h 448194"/>
                  <a:gd name="connsiteX0" fmla="*/ 41838 w 910253"/>
                  <a:gd name="connsiteY0" fmla="*/ 0 h 448352"/>
                  <a:gd name="connsiteX1" fmla="*/ 177093 w 910253"/>
                  <a:gd name="connsiteY1" fmla="*/ 60960 h 448352"/>
                  <a:gd name="connsiteX2" fmla="*/ 354258 w 910253"/>
                  <a:gd name="connsiteY2" fmla="*/ 89535 h 448352"/>
                  <a:gd name="connsiteX3" fmla="*/ 603813 w 910253"/>
                  <a:gd name="connsiteY3" fmla="*/ 137160 h 448352"/>
                  <a:gd name="connsiteX4" fmla="*/ 767643 w 910253"/>
                  <a:gd name="connsiteY4" fmla="*/ 171450 h 448352"/>
                  <a:gd name="connsiteX5" fmla="*/ 910253 w 910253"/>
                  <a:gd name="connsiteY5" fmla="*/ 166509 h 448352"/>
                  <a:gd name="connsiteX6" fmla="*/ 875963 w 910253"/>
                  <a:gd name="connsiteY6" fmla="*/ 370344 h 448352"/>
                  <a:gd name="connsiteX7" fmla="*/ 740973 w 910253"/>
                  <a:gd name="connsiteY7" fmla="*/ 447675 h 448352"/>
                  <a:gd name="connsiteX8" fmla="*/ 74223 w 910253"/>
                  <a:gd name="connsiteY8" fmla="*/ 320040 h 448352"/>
                  <a:gd name="connsiteX9" fmla="*/ 1833 w 910253"/>
                  <a:gd name="connsiteY9" fmla="*/ 213360 h 448352"/>
                  <a:gd name="connsiteX10" fmla="*/ 41838 w 910253"/>
                  <a:gd name="connsiteY10" fmla="*/ 0 h 448352"/>
                  <a:gd name="connsiteX0" fmla="*/ 45648 w 910253"/>
                  <a:gd name="connsiteY0" fmla="*/ 0 h 492167"/>
                  <a:gd name="connsiteX1" fmla="*/ 177093 w 910253"/>
                  <a:gd name="connsiteY1" fmla="*/ 104775 h 492167"/>
                  <a:gd name="connsiteX2" fmla="*/ 354258 w 910253"/>
                  <a:gd name="connsiteY2" fmla="*/ 13335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54258 w 910253"/>
                  <a:gd name="connsiteY2" fmla="*/ 13335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3813 w 910253"/>
                  <a:gd name="connsiteY3" fmla="*/ 180975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9528 w 910253"/>
                  <a:gd name="connsiteY3" fmla="*/ 156210 h 492167"/>
                  <a:gd name="connsiteX4" fmla="*/ 767643 w 910253"/>
                  <a:gd name="connsiteY4" fmla="*/ 21526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10253"/>
                  <a:gd name="connsiteY0" fmla="*/ 0 h 492167"/>
                  <a:gd name="connsiteX1" fmla="*/ 186618 w 910253"/>
                  <a:gd name="connsiteY1" fmla="*/ 70485 h 492167"/>
                  <a:gd name="connsiteX2" fmla="*/ 365688 w 910253"/>
                  <a:gd name="connsiteY2" fmla="*/ 106680 h 492167"/>
                  <a:gd name="connsiteX3" fmla="*/ 609528 w 910253"/>
                  <a:gd name="connsiteY3" fmla="*/ 156210 h 492167"/>
                  <a:gd name="connsiteX4" fmla="*/ 780978 w 910253"/>
                  <a:gd name="connsiteY4" fmla="*/ 188595 h 492167"/>
                  <a:gd name="connsiteX5" fmla="*/ 910253 w 910253"/>
                  <a:gd name="connsiteY5" fmla="*/ 210324 h 492167"/>
                  <a:gd name="connsiteX6" fmla="*/ 875963 w 910253"/>
                  <a:gd name="connsiteY6" fmla="*/ 414159 h 492167"/>
                  <a:gd name="connsiteX7" fmla="*/ 740973 w 910253"/>
                  <a:gd name="connsiteY7" fmla="*/ 491490 h 492167"/>
                  <a:gd name="connsiteX8" fmla="*/ 74223 w 910253"/>
                  <a:gd name="connsiteY8" fmla="*/ 363855 h 492167"/>
                  <a:gd name="connsiteX9" fmla="*/ 1833 w 910253"/>
                  <a:gd name="connsiteY9" fmla="*/ 257175 h 492167"/>
                  <a:gd name="connsiteX10" fmla="*/ 45648 w 91025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56210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56210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8859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68414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  <a:gd name="connsiteX0" fmla="*/ 45648 w 921683"/>
                  <a:gd name="connsiteY0" fmla="*/ 0 h 492167"/>
                  <a:gd name="connsiteX1" fmla="*/ 186618 w 921683"/>
                  <a:gd name="connsiteY1" fmla="*/ 70485 h 492167"/>
                  <a:gd name="connsiteX2" fmla="*/ 365688 w 921683"/>
                  <a:gd name="connsiteY2" fmla="*/ 106680 h 492167"/>
                  <a:gd name="connsiteX3" fmla="*/ 609528 w 921683"/>
                  <a:gd name="connsiteY3" fmla="*/ 146685 h 492167"/>
                  <a:gd name="connsiteX4" fmla="*/ 780978 w 921683"/>
                  <a:gd name="connsiteY4" fmla="*/ 177165 h 492167"/>
                  <a:gd name="connsiteX5" fmla="*/ 921683 w 921683"/>
                  <a:gd name="connsiteY5" fmla="*/ 155079 h 492167"/>
                  <a:gd name="connsiteX6" fmla="*/ 875963 w 921683"/>
                  <a:gd name="connsiteY6" fmla="*/ 414159 h 492167"/>
                  <a:gd name="connsiteX7" fmla="*/ 740973 w 921683"/>
                  <a:gd name="connsiteY7" fmla="*/ 491490 h 492167"/>
                  <a:gd name="connsiteX8" fmla="*/ 74223 w 921683"/>
                  <a:gd name="connsiteY8" fmla="*/ 363855 h 492167"/>
                  <a:gd name="connsiteX9" fmla="*/ 1833 w 921683"/>
                  <a:gd name="connsiteY9" fmla="*/ 257175 h 492167"/>
                  <a:gd name="connsiteX10" fmla="*/ 45648 w 921683"/>
                  <a:gd name="connsiteY10" fmla="*/ 0 h 49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1683" h="492167">
                    <a:moveTo>
                      <a:pt x="45648" y="0"/>
                    </a:moveTo>
                    <a:cubicBezTo>
                      <a:pt x="80573" y="39370"/>
                      <a:pt x="96448" y="55880"/>
                      <a:pt x="186618" y="70485"/>
                    </a:cubicBezTo>
                    <a:cubicBezTo>
                      <a:pt x="242498" y="77787"/>
                      <a:pt x="294568" y="93980"/>
                      <a:pt x="365688" y="106680"/>
                    </a:cubicBezTo>
                    <a:lnTo>
                      <a:pt x="609528" y="146685"/>
                    </a:lnTo>
                    <a:cubicBezTo>
                      <a:pt x="678425" y="160337"/>
                      <a:pt x="742243" y="172720"/>
                      <a:pt x="780978" y="177165"/>
                    </a:cubicBezTo>
                    <a:cubicBezTo>
                      <a:pt x="839310" y="182503"/>
                      <a:pt x="888116" y="204986"/>
                      <a:pt x="921683" y="155079"/>
                    </a:cubicBezTo>
                    <a:cubicBezTo>
                      <a:pt x="913428" y="203339"/>
                      <a:pt x="895648" y="360184"/>
                      <a:pt x="875963" y="414159"/>
                    </a:cubicBezTo>
                    <a:cubicBezTo>
                      <a:pt x="851921" y="455176"/>
                      <a:pt x="850740" y="498098"/>
                      <a:pt x="740973" y="491490"/>
                    </a:cubicBezTo>
                    <a:lnTo>
                      <a:pt x="74223" y="363855"/>
                    </a:lnTo>
                    <a:cubicBezTo>
                      <a:pt x="2468" y="351155"/>
                      <a:pt x="-4517" y="307975"/>
                      <a:pt x="1833" y="257175"/>
                    </a:cubicBezTo>
                    <a:lnTo>
                      <a:pt x="456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Abgerundetes Rechteck 147">
                <a:extLst>
                  <a:ext uri="{FF2B5EF4-FFF2-40B4-BE49-F238E27FC236}">
                    <a16:creationId xmlns:a16="http://schemas.microsoft.com/office/drawing/2014/main" id="{303961AE-F672-4BFF-BE94-698FC3CA0538}"/>
                  </a:ext>
                </a:extLst>
              </p:cNvPr>
              <p:cNvSpPr/>
              <p:nvPr/>
            </p:nvSpPr>
            <p:spPr>
              <a:xfrm rot="660316">
                <a:off x="10506161" y="4934473"/>
                <a:ext cx="37828" cy="61946"/>
              </a:xfrm>
              <a:prstGeom prst="round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Abgerundetes Rechteck 148">
                <a:extLst>
                  <a:ext uri="{FF2B5EF4-FFF2-40B4-BE49-F238E27FC236}">
                    <a16:creationId xmlns:a16="http://schemas.microsoft.com/office/drawing/2014/main" id="{EF53942E-DF4B-402C-BE98-BC322767A5DE}"/>
                  </a:ext>
                </a:extLst>
              </p:cNvPr>
              <p:cNvSpPr/>
              <p:nvPr/>
            </p:nvSpPr>
            <p:spPr>
              <a:xfrm rot="660316">
                <a:off x="10726222" y="4974645"/>
                <a:ext cx="37828" cy="61946"/>
              </a:xfrm>
              <a:prstGeom prst="round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DB60223C-22AC-46B6-802B-B0DC863F8E9A}"/>
                </a:ext>
              </a:extLst>
            </p:cNvPr>
            <p:cNvSpPr/>
            <p:nvPr/>
          </p:nvSpPr>
          <p:spPr>
            <a:xfrm>
              <a:off x="1143403" y="7555162"/>
              <a:ext cx="84440" cy="89311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E34BD4E8-9214-4854-AF69-78416A250C97}"/>
              </a:ext>
            </a:extLst>
          </p:cNvPr>
          <p:cNvSpPr txBox="1"/>
          <p:nvPr/>
        </p:nvSpPr>
        <p:spPr>
          <a:xfrm>
            <a:off x="-26048" y="3027144"/>
            <a:ext cx="2277900" cy="3570208"/>
          </a:xfrm>
          <a:prstGeom prst="rect">
            <a:avLst/>
          </a:prstGeom>
          <a:solidFill>
            <a:srgbClr val="F5F2E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… darüber hinaus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über 280 mit EURI-Mitteln unterstützte Investitionen in u.a. Freizeit-infrastruktur, Basisdienst-leistungen, kleine Infrastrukturen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à"/>
              <a:tabLst>
                <a:tab pos="444500" algn="l"/>
              </a:tabLs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Ca. 1.700 LEADER-Projekte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26C41A1-E2B0-4E16-800D-D7E456FC3AD3}"/>
              </a:ext>
            </a:extLst>
          </p:cNvPr>
          <p:cNvSpPr txBox="1"/>
          <p:nvPr/>
        </p:nvSpPr>
        <p:spPr>
          <a:xfrm>
            <a:off x="191344" y="404664"/>
            <a:ext cx="11760656" cy="461665"/>
          </a:xfrm>
          <a:prstGeom prst="rect">
            <a:avLst/>
          </a:prstGeom>
          <a:solidFill>
            <a:srgbClr val="F5F2EB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Gesetzte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und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Zielerreichung</a:t>
            </a:r>
          </a:p>
        </p:txBody>
      </p:sp>
      <p:sp>
        <p:nvSpPr>
          <p:cNvPr id="22" name="Denkblase: wolkenförmig 21">
            <a:extLst>
              <a:ext uri="{FF2B5EF4-FFF2-40B4-BE49-F238E27FC236}">
                <a16:creationId xmlns:a16="http://schemas.microsoft.com/office/drawing/2014/main" id="{5238B4D7-3E90-4F65-B10C-F160B58203CA}"/>
              </a:ext>
            </a:extLst>
          </p:cNvPr>
          <p:cNvSpPr/>
          <p:nvPr/>
        </p:nvSpPr>
        <p:spPr>
          <a:xfrm>
            <a:off x="-483322" y="1178079"/>
            <a:ext cx="3139809" cy="1475039"/>
          </a:xfrm>
          <a:prstGeom prst="cloudCallout">
            <a:avLst>
              <a:gd name="adj1" fmla="val -10120"/>
              <a:gd name="adj2" fmla="val -74275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Was </a:t>
            </a:r>
            <a:r>
              <a:rPr lang="de-DE" dirty="0"/>
              <a:t>wurde erreicht?</a:t>
            </a:r>
          </a:p>
        </p:txBody>
      </p:sp>
      <p:pic>
        <p:nvPicPr>
          <p:cNvPr id="29" name="Grafik 28" descr="Volltreffer mit einfarbiger Füllung">
            <a:extLst>
              <a:ext uri="{FF2B5EF4-FFF2-40B4-BE49-F238E27FC236}">
                <a16:creationId xmlns:a16="http://schemas.microsoft.com/office/drawing/2014/main" id="{2D2B6C46-C086-4AF8-90CE-621EC18F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839" y="1308667"/>
            <a:ext cx="1114004" cy="11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6B3AC369-2B2F-481E-A344-51D56C662835}"/>
              </a:ext>
            </a:extLst>
          </p:cNvPr>
          <p:cNvSpPr txBox="1">
            <a:spLocks/>
          </p:cNvSpPr>
          <p:nvPr/>
        </p:nvSpPr>
        <p:spPr>
          <a:xfrm>
            <a:off x="2995041" y="4245553"/>
            <a:ext cx="8992959" cy="2333284"/>
          </a:xfrm>
          <a:prstGeom prst="rect">
            <a:avLst/>
          </a:prstGeom>
          <a:solidFill>
            <a:srgbClr val="DEECE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LEADER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Tiergerechtheit</a:t>
            </a:r>
            <a:endParaRPr lang="de-DE" sz="1800" dirty="0"/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Innovationsförderung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Beiträge der Grünland-Förderung zur Biodiversität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Fallstudien-Bericht zu Wald-Maßnahmen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Lessons-Learnt</a:t>
            </a:r>
            <a:endParaRPr lang="de-DE" sz="1800" dirty="0"/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Auswertung HNV-Erfassung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2959041" y="1469708"/>
            <a:ext cx="8992959" cy="2333284"/>
          </a:xfrm>
          <a:prstGeom prst="rect">
            <a:avLst/>
          </a:prstGeom>
          <a:solidFill>
            <a:srgbClr val="DEECE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Beraten die Verwaltungsbehörde bei ad-hoc Themen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Beraten zu Indikatoren und der Datenerfassung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Austausch mit an der Förderung beteiligten Fachreferaten im Ministerium, den Landesämtern sowie der ILB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Führen Interviews mit Vorhabenträgern und Umfragen mit Teilnehmenden durch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Intensive Datenanalysen der zur Verfügung stehenden </a:t>
            </a:r>
            <a:r>
              <a:rPr lang="de-DE" sz="1800" dirty="0" err="1"/>
              <a:t>Monitoringdaten</a:t>
            </a:r>
            <a:endParaRPr lang="de-DE" sz="1800" dirty="0"/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Recherchen zu externen Einflussfaktoren auf die Förderung und deren Wirkung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9EFB55-85D4-4EE8-8F5F-E2BB97E0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17" y="0"/>
            <a:ext cx="2988000" cy="853950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263352" y="476672"/>
            <a:ext cx="11688648" cy="461665"/>
          </a:xfrm>
          <a:prstGeom prst="rect">
            <a:avLst/>
          </a:prstGeom>
          <a:solidFill>
            <a:srgbClr val="F5F2EB">
              <a:alpha val="84706"/>
            </a:srgbClr>
          </a:solidFill>
        </p:spPr>
        <p:txBody>
          <a:bodyPr wrap="square" lIns="72000" rtlCol="0">
            <a:spAutoFit/>
          </a:bodyPr>
          <a:lstStyle/>
          <a:p>
            <a:pPr marL="450850" indent="-450850" algn="ctr">
              <a:buClr>
                <a:srgbClr val="008080"/>
              </a:buClr>
              <a:tabLst>
                <a:tab pos="444500" algn="l"/>
              </a:tabLst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Durchgeführte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Bewertungstätigkeiten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9F35E8-A4E4-4F6A-BE95-87DFB4A89621}"/>
              </a:ext>
            </a:extLst>
          </p:cNvPr>
          <p:cNvSpPr txBox="1"/>
          <p:nvPr/>
        </p:nvSpPr>
        <p:spPr>
          <a:xfrm>
            <a:off x="-2356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entera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ED5E53-6EF6-4EC0-B9D1-4C16A93D2677}"/>
              </a:ext>
            </a:extLst>
          </p:cNvPr>
          <p:cNvSpPr txBox="1"/>
          <p:nvPr/>
        </p:nvSpPr>
        <p:spPr>
          <a:xfrm>
            <a:off x="1848371" y="1066688"/>
            <a:ext cx="7384588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 </a:t>
            </a:r>
            <a:r>
              <a:rPr lang="de-D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EvaluatorInnen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begleiten die Umsetzung seit Programmbeginn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ED662A-348E-4EFA-95A8-FFE98DC22217}"/>
              </a:ext>
            </a:extLst>
          </p:cNvPr>
          <p:cNvSpPr txBox="1"/>
          <p:nvPr/>
        </p:nvSpPr>
        <p:spPr>
          <a:xfrm>
            <a:off x="1848371" y="3869644"/>
            <a:ext cx="7384588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Rund 20 Berichte zu unterschiedlichen </a:t>
            </a:r>
            <a:r>
              <a:rPr lang="de-DE" sz="2000" b="1" dirty="0"/>
              <a:t>Fragestellungen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(Ausschnitt)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Denkblase: wolkenförmig 12">
            <a:extLst>
              <a:ext uri="{FF2B5EF4-FFF2-40B4-BE49-F238E27FC236}">
                <a16:creationId xmlns:a16="http://schemas.microsoft.com/office/drawing/2014/main" id="{A9D96662-7D2F-4913-A9AE-86FD8F80B6C4}"/>
              </a:ext>
            </a:extLst>
          </p:cNvPr>
          <p:cNvSpPr/>
          <p:nvPr/>
        </p:nvSpPr>
        <p:spPr>
          <a:xfrm>
            <a:off x="-165164" y="1291344"/>
            <a:ext cx="2151583" cy="975494"/>
          </a:xfrm>
          <a:prstGeom prst="cloudCallout">
            <a:avLst>
              <a:gd name="adj1" fmla="val -19564"/>
              <a:gd name="adj2" fmla="val -86178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bisher geschah…</a:t>
            </a:r>
          </a:p>
        </p:txBody>
      </p:sp>
    </p:spTree>
    <p:extLst>
      <p:ext uri="{BB962C8B-B14F-4D97-AF65-F5344CB8AC3E}">
        <p14:creationId xmlns:p14="http://schemas.microsoft.com/office/powerpoint/2010/main" val="169351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F3D3D89-D645-40BA-A730-336CE8ACE76C}"/>
              </a:ext>
            </a:extLst>
          </p:cNvPr>
          <p:cNvSpPr txBox="1">
            <a:spLocks/>
          </p:cNvSpPr>
          <p:nvPr/>
        </p:nvSpPr>
        <p:spPr>
          <a:xfrm>
            <a:off x="2959041" y="1469707"/>
            <a:ext cx="8992959" cy="5057701"/>
          </a:xfrm>
          <a:prstGeom prst="rect">
            <a:avLst/>
          </a:prstGeom>
          <a:solidFill>
            <a:srgbClr val="DEECE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Beantwortung von 15 gemeinsamen Bewertungsfragen zu den Schwerpunktbereichen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U.a. Beitrag zum Wissensaufbau, zur Verbesserung der Wirtschaftsleistung landwirtschaftlicher Betriebe, zur Risikovorsorge, zum Erhalt natürlicher Ressourcen, zum Klimaschutz, zur Entwicklung in ländlichen Gebieten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Beantwortung von 2 gemeinsamen Bewertungsfragen zu anderen Programmaspekten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Synergien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Technischer Hilfe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Beantwortung gemeinsamer Bewertungsfragen zu übergeordneten Zielen auf Unionsebene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Kernziele der Europa 2020 Strategie (Beschäftigung, Forschung &amp; Entwicklung, Bildung, Klima &amp; Energie, Armutsbekämpfung)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Beitrag zum Erreichen der EU-Biodiversitätsstrategie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Beitrag zu den Zielen der GAP-Strategie (Wettbewerbsfähigkeit der Landwirtschaft, nachhaltige Bewirtschaftung natürlicher Ressourcen, ausgewogene räumliche Entwicklung der ländlichen Wirtschaft/Gemeinschaften)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9EFB55-85D4-4EE8-8F5F-E2BB97E0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17" y="0"/>
            <a:ext cx="2988000" cy="853950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263352" y="476672"/>
            <a:ext cx="11688648" cy="461665"/>
          </a:xfrm>
          <a:prstGeom prst="rect">
            <a:avLst/>
          </a:prstGeom>
          <a:solidFill>
            <a:srgbClr val="F5F2EB">
              <a:alpha val="84706"/>
            </a:srgbClr>
          </a:solidFill>
        </p:spPr>
        <p:txBody>
          <a:bodyPr wrap="square" lIns="72000" rtlCol="0">
            <a:spAutoFit/>
          </a:bodyPr>
          <a:lstStyle/>
          <a:p>
            <a:pPr marL="450850" indent="-450850" algn="ctr">
              <a:buClr>
                <a:srgbClr val="008080"/>
              </a:buClr>
              <a:tabLst>
                <a:tab pos="444500" algn="l"/>
              </a:tabLst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Durchgeführte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Bewertungstätigkeiten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9F35E8-A4E4-4F6A-BE95-87DFB4A89621}"/>
              </a:ext>
            </a:extLst>
          </p:cNvPr>
          <p:cNvSpPr txBox="1"/>
          <p:nvPr/>
        </p:nvSpPr>
        <p:spPr>
          <a:xfrm>
            <a:off x="-23563" y="6558678"/>
            <a:ext cx="2982604" cy="299322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noAutofit/>
          </a:bodyPr>
          <a:lstStyle/>
          <a:p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Foto: entera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C9A90163-EFF7-49DA-B8D7-F482DECBB8CC}"/>
              </a:ext>
            </a:extLst>
          </p:cNvPr>
          <p:cNvSpPr/>
          <p:nvPr/>
        </p:nvSpPr>
        <p:spPr>
          <a:xfrm>
            <a:off x="-165164" y="1291344"/>
            <a:ext cx="2151583" cy="975494"/>
          </a:xfrm>
          <a:prstGeom prst="cloudCallout">
            <a:avLst>
              <a:gd name="adj1" fmla="val -19564"/>
              <a:gd name="adj2" fmla="val -86178"/>
            </a:avLst>
          </a:prstGeom>
          <a:solidFill>
            <a:srgbClr val="4B8C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noch kommt…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39E566-C8F9-4CDD-98C9-0079C6465953}"/>
              </a:ext>
            </a:extLst>
          </p:cNvPr>
          <p:cNvSpPr txBox="1"/>
          <p:nvPr/>
        </p:nvSpPr>
        <p:spPr>
          <a:xfrm>
            <a:off x="1848371" y="1066688"/>
            <a:ext cx="7384588" cy="400110"/>
          </a:xfrm>
          <a:prstGeom prst="rect">
            <a:avLst/>
          </a:prstGeom>
          <a:solidFill>
            <a:srgbClr val="9CC7CE">
              <a:alpha val="85098"/>
            </a:srgbClr>
          </a:solidFill>
        </p:spPr>
        <p:txBody>
          <a:bodyPr wrap="square" lIns="72000" rtlCol="0">
            <a:spAutoFit/>
          </a:bodyPr>
          <a:lstStyle/>
          <a:p>
            <a:pPr marL="360363" indent="-360363"/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2025 Fokus auf Ex-Post Bewertung</a:t>
            </a:r>
          </a:p>
        </p:txBody>
      </p:sp>
    </p:spTree>
    <p:extLst>
      <p:ext uri="{BB962C8B-B14F-4D97-AF65-F5344CB8AC3E}">
        <p14:creationId xmlns:p14="http://schemas.microsoft.com/office/powerpoint/2010/main" val="2710305577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1364</Words>
  <Application>Microsoft Office PowerPoint</Application>
  <PresentationFormat>Breitbild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</dc:creator>
  <cp:lastModifiedBy>Nörenberg, Marco</cp:lastModifiedBy>
  <cp:revision>1373</cp:revision>
  <cp:lastPrinted>2024-06-17T09:37:46Z</cp:lastPrinted>
  <dcterms:created xsi:type="dcterms:W3CDTF">2017-05-16T08:40:55Z</dcterms:created>
  <dcterms:modified xsi:type="dcterms:W3CDTF">2026-06-09T10:58:53Z</dcterms:modified>
</cp:coreProperties>
</file>