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2"/>
  </p:notesMasterIdLst>
  <p:handoutMasterIdLst>
    <p:handoutMasterId r:id="rId13"/>
  </p:handoutMasterIdLst>
  <p:sldIdLst>
    <p:sldId id="261" r:id="rId2"/>
    <p:sldId id="257" r:id="rId3"/>
    <p:sldId id="276" r:id="rId4"/>
    <p:sldId id="263" r:id="rId5"/>
    <p:sldId id="264" r:id="rId6"/>
    <p:sldId id="277" r:id="rId7"/>
    <p:sldId id="265" r:id="rId8"/>
    <p:sldId id="266" r:id="rId9"/>
    <p:sldId id="271" r:id="rId10"/>
    <p:sldId id="278" r:id="rId11"/>
  </p:sldIdLst>
  <p:sldSz cx="10623550" cy="5975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20F3C21D-149E-482F-AB9D-BDF5FFA2C344}">
          <p14:sldIdLst>
            <p14:sldId id="261"/>
            <p14:sldId id="257"/>
            <p14:sldId id="276"/>
            <p14:sldId id="263"/>
            <p14:sldId id="264"/>
            <p14:sldId id="277"/>
            <p14:sldId id="265"/>
            <p14:sldId id="266"/>
            <p14:sldId id="271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82" userDrawn="1">
          <p15:clr>
            <a:srgbClr val="A4A3A4"/>
          </p15:clr>
        </p15:guide>
        <p15:guide id="2" pos="3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CC9966"/>
    <a:srgbClr val="99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94" autoAdjust="0"/>
  </p:normalViewPr>
  <p:slideViewPr>
    <p:cSldViewPr snapToGrid="0">
      <p:cViewPr varScale="1">
        <p:scale>
          <a:sx n="95" d="100"/>
          <a:sy n="95" d="100"/>
        </p:scale>
        <p:origin x="538" y="72"/>
      </p:cViewPr>
      <p:guideLst>
        <p:guide orient="horz" pos="1882"/>
        <p:guide pos="334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257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49066-D01B-43BD-AAAE-A218776F2BDA}" type="datetimeFigureOut">
              <a:rPr lang="de-DE" smtClean="0"/>
              <a:t>03.06.2026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0DECD-0A8A-4FF5-B9F1-EF3C69C31F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910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A2A2D-8E25-45A6-B108-BDDFAE02302B}" type="datetimeFigureOut">
              <a:rPr lang="de-DE" smtClean="0"/>
              <a:t>03.06.2026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77918-D3B4-4161-8A32-3827DB31AD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141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1pPr>
    <a:lvl2pPr marL="407777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2pPr>
    <a:lvl3pPr marL="815553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3pPr>
    <a:lvl4pPr marL="1223330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4pPr>
    <a:lvl5pPr marL="1631107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5pPr>
    <a:lvl6pPr marL="2038883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6pPr>
    <a:lvl7pPr marL="2446660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7pPr>
    <a:lvl8pPr marL="2854437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8pPr>
    <a:lvl9pPr marL="3262213" algn="l" defTabSz="815553" rtl="0" eaLnBrk="1" latinLnBrk="0" hangingPunct="1">
      <a:defRPr sz="10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0623550" cy="5975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800">
              <a:solidFill>
                <a:schemeClr val="tx1"/>
              </a:solidFill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1555749" y="511365"/>
            <a:ext cx="1644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chemeClr val="bg1"/>
                </a:solidFill>
                <a:latin typeface="Myriad Pro" panose="020B0503030403020204" pitchFamily="34" charset="0"/>
              </a:rPr>
              <a:t>Ministerium</a:t>
            </a:r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 für Land- und Ernährungswirtschaft,</a:t>
            </a:r>
          </a:p>
          <a:p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Umwelt und</a:t>
            </a:r>
          </a:p>
          <a:p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Verbraucherschutz</a:t>
            </a:r>
            <a:endParaRPr lang="de-DE" sz="10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432000" y="0"/>
            <a:ext cx="1033432" cy="1500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800"/>
          </a:p>
        </p:txBody>
      </p:sp>
      <p:sp>
        <p:nvSpPr>
          <p:cNvPr id="10" name="Rechteck 9"/>
          <p:cNvSpPr/>
          <p:nvPr userDrawn="1"/>
        </p:nvSpPr>
        <p:spPr>
          <a:xfrm>
            <a:off x="4248150" y="1500206"/>
            <a:ext cx="6375400" cy="3348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4502150" y="1775321"/>
            <a:ext cx="5805748" cy="1733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>
                <a:latin typeface="Myriad Pro semibold"/>
              </a:defRPr>
            </a:lvl1pPr>
          </a:lstStyle>
          <a:p>
            <a:pPr lvl="0"/>
            <a:r>
              <a:rPr lang="de-DE" dirty="0"/>
              <a:t>Hier steht die Headline </a:t>
            </a:r>
          </a:p>
          <a:p>
            <a:pPr lvl="0"/>
            <a:r>
              <a:rPr lang="de-DE" dirty="0"/>
              <a:t>Zum Thema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1" y="410897"/>
            <a:ext cx="940281" cy="744107"/>
          </a:xfrm>
          <a:prstGeom prst="rect">
            <a:avLst/>
          </a:prstGeom>
        </p:spPr>
      </p:pic>
      <p:sp>
        <p:nvSpPr>
          <p:cNvPr id="17" name="Textfeld 16"/>
          <p:cNvSpPr txBox="1"/>
          <p:nvPr userDrawn="1"/>
        </p:nvSpPr>
        <p:spPr>
          <a:xfrm>
            <a:off x="5918200" y="5650419"/>
            <a:ext cx="4337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baseline="0" dirty="0">
                <a:solidFill>
                  <a:schemeClr val="bg1"/>
                </a:solidFill>
                <a:latin typeface="Myriad Pro" panose="020B0503030403020204" pitchFamily="34" charset="0"/>
              </a:rPr>
              <a:t> © MLEUV I Referat 33 I  AGZ ab 2026/ März 2026 </a:t>
            </a:r>
            <a:endParaRPr lang="de-DE" sz="10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13" name="Bildplatzhalter 14"/>
          <p:cNvSpPr>
            <a:spLocks noGrp="1"/>
          </p:cNvSpPr>
          <p:nvPr>
            <p:ph type="pic" sz="quarter" idx="14" hasCustomPrompt="1"/>
          </p:nvPr>
        </p:nvSpPr>
        <p:spPr>
          <a:xfrm>
            <a:off x="4586469" y="3680229"/>
            <a:ext cx="1665367" cy="8183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300" baseline="0"/>
            </a:lvl1pPr>
          </a:lstStyle>
          <a:p>
            <a:r>
              <a:rPr lang="de-DE" dirty="0"/>
              <a:t>Logo</a:t>
            </a:r>
          </a:p>
          <a:p>
            <a:r>
              <a:rPr lang="de-DE" dirty="0"/>
              <a:t>untergeordnete Behörde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 hasCustomPrompt="1"/>
          </p:nvPr>
        </p:nvSpPr>
        <p:spPr>
          <a:xfrm>
            <a:off x="8642531" y="3680229"/>
            <a:ext cx="1665367" cy="8183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300" baseline="0"/>
            </a:lvl1pPr>
          </a:lstStyle>
          <a:p>
            <a:r>
              <a:rPr lang="de-DE" dirty="0"/>
              <a:t>Partnerlogo</a:t>
            </a:r>
          </a:p>
          <a:p>
            <a:r>
              <a:rPr lang="de-DE" dirty="0"/>
              <a:t>optional</a:t>
            </a:r>
          </a:p>
        </p:txBody>
      </p:sp>
    </p:spTree>
    <p:extLst>
      <p:ext uri="{BB962C8B-B14F-4D97-AF65-F5344CB8AC3E}">
        <p14:creationId xmlns:p14="http://schemas.microsoft.com/office/powerpoint/2010/main" val="1807498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82" userDrawn="1">
          <p15:clr>
            <a:srgbClr val="FBAE40"/>
          </p15:clr>
        </p15:guide>
        <p15:guide id="2" pos="334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2885" y="1709411"/>
            <a:ext cx="9741959" cy="946459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300"/>
            </a:lvl1pPr>
          </a:lstStyle>
          <a:p>
            <a:pPr lvl="0"/>
            <a:r>
              <a:rPr lang="de-DE" dirty="0" err="1"/>
              <a:t>Porrovidi</a:t>
            </a:r>
            <a:r>
              <a:rPr lang="de-DE" dirty="0"/>
              <a:t> non et </a:t>
            </a:r>
            <a:r>
              <a:rPr lang="de-DE" dirty="0" err="1"/>
              <a:t>voluptium</a:t>
            </a:r>
            <a:r>
              <a:rPr lang="de-DE" dirty="0"/>
              <a:t> </a:t>
            </a:r>
            <a:r>
              <a:rPr lang="de-DE" dirty="0" err="1"/>
              <a:t>niet</a:t>
            </a:r>
            <a:r>
              <a:rPr lang="de-DE" dirty="0"/>
              <a:t> ex </a:t>
            </a:r>
            <a:r>
              <a:rPr lang="de-DE" dirty="0" err="1"/>
              <a:t>esequam</a:t>
            </a:r>
            <a:r>
              <a:rPr lang="de-DE" dirty="0"/>
              <a:t> </a:t>
            </a: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spelluptas</a:t>
            </a:r>
            <a:r>
              <a:rPr lang="de-DE" dirty="0"/>
              <a:t>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ent</a:t>
            </a:r>
            <a:r>
              <a:rPr lang="de-DE" dirty="0"/>
              <a:t>. </a:t>
            </a:r>
            <a:r>
              <a:rPr lang="de-DE" dirty="0" err="1"/>
              <a:t>Liquunt</a:t>
            </a:r>
            <a:r>
              <a:rPr lang="de-DE" dirty="0"/>
              <a:t> </a:t>
            </a:r>
            <a:r>
              <a:rPr lang="de-DE" dirty="0" err="1"/>
              <a:t>everuntur</a:t>
            </a:r>
            <a:r>
              <a:rPr lang="de-DE" dirty="0"/>
              <a:t>, </a:t>
            </a:r>
            <a:r>
              <a:rPr lang="de-DE" dirty="0" err="1"/>
              <a:t>susdae</a:t>
            </a:r>
            <a:r>
              <a:rPr lang="de-DE" dirty="0"/>
              <a:t>. </a:t>
            </a:r>
            <a:r>
              <a:rPr lang="de-DE" dirty="0" err="1"/>
              <a:t>Nemporiatio</a:t>
            </a:r>
            <a:r>
              <a:rPr lang="de-DE" dirty="0"/>
              <a:t> </a:t>
            </a:r>
            <a:r>
              <a:rPr lang="de-DE" dirty="0" err="1"/>
              <a:t>berferferum</a:t>
            </a:r>
            <a:r>
              <a:rPr lang="de-DE" dirty="0"/>
              <a:t> </a:t>
            </a:r>
            <a:r>
              <a:rPr lang="de-DE" dirty="0" err="1"/>
              <a:t>excepra</a:t>
            </a:r>
            <a:r>
              <a:rPr lang="de-DE" dirty="0"/>
              <a:t> </a:t>
            </a:r>
            <a:r>
              <a:rPr lang="de-DE" dirty="0" err="1"/>
              <a:t>volor</a:t>
            </a:r>
            <a:r>
              <a:rPr lang="de-DE" dirty="0"/>
              <a:t> </a:t>
            </a:r>
            <a:r>
              <a:rPr lang="de-DE" dirty="0" err="1"/>
              <a:t>simporit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</a:t>
            </a:r>
            <a:r>
              <a:rPr lang="de-DE" dirty="0" err="1"/>
              <a:t>quibus</a:t>
            </a:r>
            <a:r>
              <a:rPr lang="de-DE" dirty="0"/>
              <a:t> </a:t>
            </a:r>
            <a:r>
              <a:rPr lang="de-DE" dirty="0" err="1"/>
              <a:t>nonsendiore</a:t>
            </a:r>
            <a:r>
              <a:rPr lang="de-DE" dirty="0"/>
              <a:t> </a:t>
            </a:r>
            <a:r>
              <a:rPr lang="de-DE" dirty="0" err="1"/>
              <a:t>venda</a:t>
            </a:r>
            <a:r>
              <a:rPr lang="de-DE" dirty="0"/>
              <a:t> </a:t>
            </a:r>
            <a:r>
              <a:rPr lang="de-DE" dirty="0" err="1"/>
              <a:t>cuptatios</a:t>
            </a:r>
            <a:r>
              <a:rPr lang="de-DE" dirty="0"/>
              <a:t> </a:t>
            </a:r>
            <a:r>
              <a:rPr lang="de-DE" dirty="0" err="1"/>
              <a:t>ium</a:t>
            </a:r>
            <a:r>
              <a:rPr lang="de-DE" dirty="0"/>
              <a:t> nos </a:t>
            </a:r>
            <a:r>
              <a:rPr lang="de-DE" dirty="0" err="1"/>
              <a:t>sum</a:t>
            </a:r>
            <a:r>
              <a:rPr lang="de-DE" dirty="0"/>
              <a:t>, </a:t>
            </a:r>
            <a:r>
              <a:rPr lang="de-DE" dirty="0" err="1"/>
              <a:t>officabo</a:t>
            </a:r>
            <a:r>
              <a:rPr lang="de-DE" dirty="0"/>
              <a:t>. </a:t>
            </a:r>
            <a:r>
              <a:rPr lang="de-DE" dirty="0" err="1"/>
              <a:t>Quidell</a:t>
            </a:r>
            <a:r>
              <a:rPr lang="de-DE" dirty="0"/>
              <a:t> </a:t>
            </a:r>
            <a:r>
              <a:rPr lang="de-DE" dirty="0" err="1"/>
              <a:t>uptae</a:t>
            </a:r>
            <a:r>
              <a:rPr lang="de-DE" dirty="0"/>
              <a:t>.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vent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volorpos</a:t>
            </a:r>
            <a:r>
              <a:rPr lang="de-DE" dirty="0"/>
              <a:t> </a:t>
            </a:r>
            <a:r>
              <a:rPr lang="de-DE" dirty="0" err="1"/>
              <a:t>estiasp</a:t>
            </a:r>
            <a:r>
              <a:rPr lang="de-DE" dirty="0"/>
              <a:t> </a:t>
            </a:r>
            <a:r>
              <a:rPr lang="de-DE" dirty="0" err="1"/>
              <a:t>ersperatem</a:t>
            </a:r>
            <a:r>
              <a:rPr lang="de-DE" dirty="0"/>
              <a:t>. </a:t>
            </a:r>
            <a:r>
              <a:rPr lang="de-DE" dirty="0" err="1"/>
              <a:t>Harchicit</a:t>
            </a:r>
            <a:r>
              <a:rPr lang="de-DE" dirty="0"/>
              <a:t> </a:t>
            </a:r>
            <a:r>
              <a:rPr lang="de-DE" dirty="0" err="1"/>
              <a:t>facculpa</a:t>
            </a:r>
            <a:r>
              <a:rPr lang="de-DE" dirty="0"/>
              <a:t> </a:t>
            </a:r>
            <a:r>
              <a:rPr lang="de-DE" dirty="0" err="1"/>
              <a:t>vidunti</a:t>
            </a:r>
            <a:r>
              <a:rPr lang="de-DE" dirty="0"/>
              <a:t> </a:t>
            </a:r>
            <a:r>
              <a:rPr lang="de-DE" dirty="0" err="1"/>
              <a:t>umquiatet</a:t>
            </a:r>
            <a:r>
              <a:rPr lang="de-DE" dirty="0"/>
              <a:t>, </a:t>
            </a:r>
            <a:r>
              <a:rPr lang="de-DE" dirty="0" err="1"/>
              <a:t>nobitibus</a:t>
            </a:r>
            <a:r>
              <a:rPr lang="de-DE" dirty="0"/>
              <a:t> </a:t>
            </a:r>
            <a:r>
              <a:rPr lang="de-DE" dirty="0" err="1"/>
              <a:t>doluptate</a:t>
            </a:r>
            <a:r>
              <a:rPr lang="de-DE" dirty="0"/>
              <a:t> </a:t>
            </a:r>
            <a:r>
              <a:rPr lang="de-DE" dirty="0" err="1"/>
              <a:t>quod</a:t>
            </a:r>
            <a:r>
              <a:rPr lang="de-DE" dirty="0"/>
              <a:t> </a:t>
            </a:r>
            <a:r>
              <a:rPr lang="de-DE" dirty="0" err="1"/>
              <a:t>molore</a:t>
            </a:r>
            <a:r>
              <a:rPr lang="de-DE" dirty="0"/>
              <a:t> </a:t>
            </a:r>
            <a:r>
              <a:rPr lang="de-DE" dirty="0" err="1"/>
              <a:t>dolorenis</a:t>
            </a:r>
            <a:r>
              <a:rPr lang="de-DE" dirty="0"/>
              <a:t> </a:t>
            </a:r>
            <a:r>
              <a:rPr lang="de-DE" dirty="0" err="1"/>
              <a:t>consed</a:t>
            </a:r>
            <a:r>
              <a:rPr lang="de-DE" dirty="0"/>
              <a:t> </a:t>
            </a:r>
            <a:r>
              <a:rPr lang="de-DE" dirty="0" err="1"/>
              <a:t>quia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Evelic</a:t>
            </a:r>
            <a:r>
              <a:rPr lang="de-DE" dirty="0"/>
              <a:t> </a:t>
            </a:r>
            <a:r>
              <a:rPr lang="de-DE" dirty="0" err="1"/>
              <a:t>temporeperum</a:t>
            </a:r>
            <a:r>
              <a:rPr lang="de-DE" dirty="0"/>
              <a:t> </a:t>
            </a:r>
            <a:r>
              <a:rPr lang="de-DE" dirty="0" err="1"/>
              <a:t>sequam</a:t>
            </a:r>
            <a:r>
              <a:rPr lang="de-DE" dirty="0"/>
              <a:t> </a:t>
            </a:r>
            <a:r>
              <a:rPr lang="de-DE" dirty="0" err="1"/>
              <a:t>reprempor</a:t>
            </a:r>
            <a:r>
              <a:rPr lang="de-DE" dirty="0"/>
              <a:t> </a:t>
            </a:r>
            <a:r>
              <a:rPr lang="de-DE" dirty="0" err="1"/>
              <a:t>atio</a:t>
            </a:r>
            <a:r>
              <a:rPr lang="de-DE" dirty="0"/>
              <a:t>. </a:t>
            </a:r>
            <a:r>
              <a:rPr lang="de-DE" dirty="0" err="1"/>
              <a:t>Vit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tectatiati</a:t>
            </a:r>
            <a:r>
              <a:rPr lang="de-DE" dirty="0"/>
              <a:t> </a:t>
            </a:r>
            <a:r>
              <a:rPr lang="de-DE" dirty="0" err="1"/>
              <a:t>re</a:t>
            </a:r>
            <a:r>
              <a:rPr lang="de-DE" dirty="0"/>
              <a:t> et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corerum</a:t>
            </a:r>
            <a:r>
              <a:rPr lang="de-DE" dirty="0"/>
              <a:t> </a:t>
            </a:r>
            <a:r>
              <a:rPr lang="de-DE" dirty="0" err="1"/>
              <a:t>nistibe</a:t>
            </a:r>
            <a:r>
              <a:rPr lang="de-DE" dirty="0"/>
              <a:t> </a:t>
            </a:r>
            <a:r>
              <a:rPr lang="de-DE" dirty="0" err="1"/>
              <a:t>arcidi</a:t>
            </a:r>
            <a:r>
              <a:rPr lang="de-DE" dirty="0"/>
              <a:t> </a:t>
            </a:r>
            <a:r>
              <a:rPr lang="de-DE" dirty="0" err="1"/>
              <a:t>dictur</a:t>
            </a:r>
            <a:r>
              <a:rPr lang="de-DE" dirty="0"/>
              <a:t>?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3"/>
          </p:nvPr>
        </p:nvSpPr>
        <p:spPr>
          <a:xfrm>
            <a:off x="482886" y="2798958"/>
            <a:ext cx="9741958" cy="2543604"/>
          </a:xfrm>
          <a:prstGeom prst="rect">
            <a:avLst/>
          </a:prstGeom>
        </p:spPr>
        <p:txBody>
          <a:bodyPr/>
          <a:lstStyle>
            <a:lvl1pPr marL="199179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 marL="995896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3pPr>
            <a:lvl4pPr marL="1394254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4pPr>
            <a:lvl5pPr marL="1792613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B5F5C6C-AC40-0B23-8DCD-BF603B4BB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0" y="317500"/>
            <a:ext cx="9163050" cy="11557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119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68416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Hier steht eine Überschrift</a:t>
            </a:r>
            <a:br>
              <a:rPr lang="de-DE" dirty="0"/>
            </a:br>
            <a:r>
              <a:rPr lang="de-DE" dirty="0"/>
              <a:t>zu einem Thema der Präsentation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>
          <a:xfrm>
            <a:off x="1" y="1709411"/>
            <a:ext cx="5306992" cy="3823287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573210" y="1709411"/>
            <a:ext cx="4734046" cy="1630689"/>
          </a:xfrm>
          <a:prstGeom prst="rect">
            <a:avLst/>
          </a:prstGeom>
        </p:spPr>
        <p:txBody>
          <a:bodyPr/>
          <a:lstStyle>
            <a:lvl1pPr marL="0" indent="0" algn="just">
              <a:buNone/>
              <a:defRPr sz="1300"/>
            </a:lvl1pPr>
          </a:lstStyle>
          <a:p>
            <a:pPr lvl="0"/>
            <a:r>
              <a:rPr lang="de-DE" dirty="0" err="1"/>
              <a:t>Porrovidi</a:t>
            </a:r>
            <a:r>
              <a:rPr lang="de-DE" dirty="0"/>
              <a:t> non et </a:t>
            </a:r>
            <a:r>
              <a:rPr lang="de-DE" dirty="0" err="1"/>
              <a:t>voluptium</a:t>
            </a:r>
            <a:r>
              <a:rPr lang="de-DE" dirty="0"/>
              <a:t> </a:t>
            </a:r>
            <a:r>
              <a:rPr lang="de-DE" dirty="0" err="1"/>
              <a:t>niet</a:t>
            </a:r>
            <a:r>
              <a:rPr lang="de-DE" dirty="0"/>
              <a:t> ex </a:t>
            </a:r>
            <a:r>
              <a:rPr lang="de-DE" dirty="0" err="1"/>
              <a:t>esequam</a:t>
            </a:r>
            <a:r>
              <a:rPr lang="de-DE" dirty="0"/>
              <a:t> </a:t>
            </a: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spelluptas</a:t>
            </a:r>
            <a:r>
              <a:rPr lang="de-DE" dirty="0"/>
              <a:t>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ent</a:t>
            </a:r>
            <a:r>
              <a:rPr lang="de-DE" dirty="0"/>
              <a:t>. </a:t>
            </a:r>
            <a:r>
              <a:rPr lang="de-DE" dirty="0" err="1"/>
              <a:t>Liquunt</a:t>
            </a:r>
            <a:r>
              <a:rPr lang="de-DE" dirty="0"/>
              <a:t> </a:t>
            </a:r>
            <a:r>
              <a:rPr lang="de-DE" dirty="0" err="1"/>
              <a:t>everuntur</a:t>
            </a:r>
            <a:r>
              <a:rPr lang="de-DE" dirty="0"/>
              <a:t>, </a:t>
            </a:r>
            <a:r>
              <a:rPr lang="de-DE" dirty="0" err="1"/>
              <a:t>susdae</a:t>
            </a:r>
            <a:r>
              <a:rPr lang="de-DE" dirty="0"/>
              <a:t>. </a:t>
            </a:r>
            <a:r>
              <a:rPr lang="de-DE" dirty="0" err="1"/>
              <a:t>Nemporiatio</a:t>
            </a:r>
            <a:r>
              <a:rPr lang="de-DE" dirty="0"/>
              <a:t> </a:t>
            </a:r>
            <a:r>
              <a:rPr lang="de-DE" dirty="0" err="1"/>
              <a:t>berferferum</a:t>
            </a:r>
            <a:r>
              <a:rPr lang="de-DE" dirty="0"/>
              <a:t> </a:t>
            </a:r>
            <a:r>
              <a:rPr lang="de-DE" dirty="0" err="1"/>
              <a:t>excepra</a:t>
            </a:r>
            <a:r>
              <a:rPr lang="de-DE" dirty="0"/>
              <a:t> </a:t>
            </a:r>
            <a:r>
              <a:rPr lang="de-DE" dirty="0" err="1"/>
              <a:t>volor</a:t>
            </a:r>
            <a:r>
              <a:rPr lang="de-DE" dirty="0"/>
              <a:t> </a:t>
            </a:r>
            <a:r>
              <a:rPr lang="de-DE" dirty="0" err="1"/>
              <a:t>simporit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</a:t>
            </a:r>
            <a:r>
              <a:rPr lang="de-DE" dirty="0" err="1"/>
              <a:t>quibus</a:t>
            </a:r>
            <a:r>
              <a:rPr lang="de-DE" dirty="0"/>
              <a:t> </a:t>
            </a:r>
            <a:r>
              <a:rPr lang="de-DE" dirty="0" err="1"/>
              <a:t>nonsendiore</a:t>
            </a:r>
            <a:r>
              <a:rPr lang="de-DE" dirty="0"/>
              <a:t> </a:t>
            </a:r>
            <a:r>
              <a:rPr lang="de-DE" dirty="0" err="1"/>
              <a:t>venda</a:t>
            </a:r>
            <a:r>
              <a:rPr lang="de-DE" dirty="0"/>
              <a:t> </a:t>
            </a:r>
            <a:r>
              <a:rPr lang="de-DE" dirty="0" err="1"/>
              <a:t>cuptatios</a:t>
            </a:r>
            <a:r>
              <a:rPr lang="de-DE" dirty="0"/>
              <a:t> </a:t>
            </a:r>
            <a:r>
              <a:rPr lang="de-DE" dirty="0" err="1"/>
              <a:t>ium</a:t>
            </a:r>
            <a:r>
              <a:rPr lang="de-DE" dirty="0"/>
              <a:t> nos </a:t>
            </a:r>
            <a:r>
              <a:rPr lang="de-DE" dirty="0" err="1"/>
              <a:t>sum</a:t>
            </a:r>
            <a:r>
              <a:rPr lang="de-DE" dirty="0"/>
              <a:t>, </a:t>
            </a:r>
            <a:r>
              <a:rPr lang="de-DE" dirty="0" err="1"/>
              <a:t>officabo</a:t>
            </a:r>
            <a:r>
              <a:rPr lang="de-DE" dirty="0"/>
              <a:t>. </a:t>
            </a:r>
            <a:r>
              <a:rPr lang="de-DE" dirty="0" err="1"/>
              <a:t>Quidell</a:t>
            </a:r>
            <a:r>
              <a:rPr lang="de-DE" dirty="0"/>
              <a:t> </a:t>
            </a:r>
            <a:r>
              <a:rPr lang="de-DE" dirty="0" err="1"/>
              <a:t>uptae</a:t>
            </a:r>
            <a:r>
              <a:rPr lang="de-DE" dirty="0"/>
              <a:t>.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vent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volorpos</a:t>
            </a:r>
            <a:r>
              <a:rPr lang="de-DE" dirty="0"/>
              <a:t> </a:t>
            </a:r>
            <a:r>
              <a:rPr lang="de-DE" dirty="0" err="1"/>
              <a:t>estiasp</a:t>
            </a:r>
            <a:r>
              <a:rPr lang="de-DE" dirty="0"/>
              <a:t> </a:t>
            </a:r>
            <a:r>
              <a:rPr lang="de-DE" dirty="0" err="1"/>
              <a:t>ersperatem</a:t>
            </a:r>
            <a:r>
              <a:rPr lang="de-DE" dirty="0"/>
              <a:t>. </a:t>
            </a:r>
            <a:r>
              <a:rPr lang="de-DE" dirty="0" err="1"/>
              <a:t>Harchicit</a:t>
            </a:r>
            <a:r>
              <a:rPr lang="de-DE" dirty="0"/>
              <a:t> </a:t>
            </a:r>
            <a:r>
              <a:rPr lang="de-DE" dirty="0" err="1"/>
              <a:t>facculpa</a:t>
            </a:r>
            <a:r>
              <a:rPr lang="de-DE" dirty="0"/>
              <a:t> </a:t>
            </a:r>
            <a:r>
              <a:rPr lang="de-DE" dirty="0" err="1"/>
              <a:t>vidunti</a:t>
            </a:r>
            <a:r>
              <a:rPr lang="de-DE" dirty="0"/>
              <a:t> </a:t>
            </a:r>
            <a:r>
              <a:rPr lang="de-DE" dirty="0" err="1"/>
              <a:t>umquiatet</a:t>
            </a:r>
            <a:r>
              <a:rPr lang="de-DE" dirty="0"/>
              <a:t>, </a:t>
            </a:r>
            <a:r>
              <a:rPr lang="de-DE" dirty="0" err="1"/>
              <a:t>nobitibus</a:t>
            </a:r>
            <a:r>
              <a:rPr lang="de-DE" dirty="0"/>
              <a:t> </a:t>
            </a:r>
            <a:r>
              <a:rPr lang="de-DE" dirty="0" err="1"/>
              <a:t>doluptate</a:t>
            </a:r>
            <a:r>
              <a:rPr lang="de-DE" dirty="0"/>
              <a:t> </a:t>
            </a:r>
            <a:r>
              <a:rPr lang="de-DE" dirty="0" err="1"/>
              <a:t>quod</a:t>
            </a:r>
            <a:r>
              <a:rPr lang="de-DE" dirty="0"/>
              <a:t> </a:t>
            </a:r>
            <a:r>
              <a:rPr lang="de-DE" dirty="0" err="1"/>
              <a:t>molore</a:t>
            </a:r>
            <a:r>
              <a:rPr lang="de-DE" dirty="0"/>
              <a:t> </a:t>
            </a:r>
            <a:r>
              <a:rPr lang="de-DE" dirty="0" err="1"/>
              <a:t>dolorenis</a:t>
            </a:r>
            <a:r>
              <a:rPr lang="de-DE" dirty="0"/>
              <a:t> </a:t>
            </a:r>
            <a:r>
              <a:rPr lang="de-DE" dirty="0" err="1"/>
              <a:t>consed</a:t>
            </a:r>
            <a:r>
              <a:rPr lang="de-DE" dirty="0"/>
              <a:t> </a:t>
            </a:r>
            <a:r>
              <a:rPr lang="de-DE" dirty="0" err="1"/>
              <a:t>quia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Evelic</a:t>
            </a:r>
            <a:r>
              <a:rPr lang="de-DE" dirty="0"/>
              <a:t> </a:t>
            </a:r>
            <a:r>
              <a:rPr lang="de-DE" dirty="0" err="1"/>
              <a:t>temporeperum</a:t>
            </a:r>
            <a:r>
              <a:rPr lang="de-DE" dirty="0"/>
              <a:t> </a:t>
            </a:r>
            <a:r>
              <a:rPr lang="de-DE" dirty="0" err="1"/>
              <a:t>sequam</a:t>
            </a:r>
            <a:r>
              <a:rPr lang="de-DE" dirty="0"/>
              <a:t> </a:t>
            </a:r>
            <a:r>
              <a:rPr lang="de-DE" dirty="0" err="1"/>
              <a:t>reprempor</a:t>
            </a:r>
            <a:r>
              <a:rPr lang="de-DE" dirty="0"/>
              <a:t> </a:t>
            </a:r>
            <a:r>
              <a:rPr lang="de-DE" dirty="0" err="1"/>
              <a:t>atio</a:t>
            </a:r>
            <a:r>
              <a:rPr lang="de-DE" dirty="0"/>
              <a:t>. </a:t>
            </a:r>
            <a:r>
              <a:rPr lang="de-DE" dirty="0" err="1"/>
              <a:t>Vit</a:t>
            </a:r>
            <a:r>
              <a:rPr lang="de-DE" dirty="0"/>
              <a:t> </a:t>
            </a:r>
            <a:r>
              <a:rPr lang="de-DE" dirty="0" err="1"/>
              <a:t>qui</a:t>
            </a:r>
            <a:r>
              <a:rPr lang="de-DE" dirty="0"/>
              <a:t> </a:t>
            </a:r>
            <a:r>
              <a:rPr lang="de-DE" dirty="0" err="1"/>
              <a:t>tectatiati</a:t>
            </a:r>
            <a:r>
              <a:rPr lang="de-DE" dirty="0"/>
              <a:t> </a:t>
            </a:r>
            <a:r>
              <a:rPr lang="de-DE" dirty="0" err="1"/>
              <a:t>re</a:t>
            </a:r>
            <a:r>
              <a:rPr lang="de-DE" dirty="0"/>
              <a:t> et </a:t>
            </a:r>
            <a:r>
              <a:rPr lang="de-DE" dirty="0" err="1"/>
              <a:t>que</a:t>
            </a:r>
            <a:r>
              <a:rPr lang="de-DE" dirty="0"/>
              <a:t> </a:t>
            </a:r>
            <a:r>
              <a:rPr lang="de-DE" dirty="0" err="1"/>
              <a:t>corerum</a:t>
            </a:r>
            <a:r>
              <a:rPr lang="de-DE" dirty="0"/>
              <a:t> </a:t>
            </a:r>
            <a:r>
              <a:rPr lang="de-DE" dirty="0" err="1"/>
              <a:t>nistibe</a:t>
            </a:r>
            <a:r>
              <a:rPr lang="de-DE" dirty="0"/>
              <a:t> </a:t>
            </a:r>
            <a:r>
              <a:rPr lang="de-DE" dirty="0" err="1"/>
              <a:t>arcidi</a:t>
            </a:r>
            <a:r>
              <a:rPr lang="de-DE" dirty="0"/>
              <a:t> </a:t>
            </a:r>
            <a:r>
              <a:rPr lang="de-DE" dirty="0" err="1"/>
              <a:t>dictur</a:t>
            </a:r>
            <a:r>
              <a:rPr lang="de-DE" dirty="0"/>
              <a:t>? 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73210" y="3389279"/>
            <a:ext cx="4734046" cy="1706889"/>
          </a:xfrm>
          <a:prstGeom prst="rect">
            <a:avLst/>
          </a:prstGeom>
        </p:spPr>
        <p:txBody>
          <a:bodyPr/>
          <a:lstStyle>
            <a:lvl1pPr marL="285750" indent="-285750" algn="just">
              <a:buFont typeface="Arial" panose="020B0604020202020204" pitchFamily="34" charset="0"/>
              <a:buChar char="•"/>
              <a:defRPr sz="1300"/>
            </a:lvl1pPr>
          </a:lstStyle>
          <a:p>
            <a:pPr lvl="0"/>
            <a:r>
              <a:rPr lang="de-DE" dirty="0" err="1"/>
              <a:t>Porrovidi</a:t>
            </a:r>
            <a:r>
              <a:rPr lang="de-DE" dirty="0"/>
              <a:t> non et </a:t>
            </a:r>
            <a:r>
              <a:rPr lang="de-DE" dirty="0" err="1"/>
              <a:t>voluptium</a:t>
            </a:r>
            <a:r>
              <a:rPr lang="de-DE" dirty="0"/>
              <a:t> </a:t>
            </a:r>
            <a:r>
              <a:rPr lang="de-DE" dirty="0" err="1"/>
              <a:t>niet</a:t>
            </a:r>
            <a:r>
              <a:rPr lang="de-DE" dirty="0"/>
              <a:t> ex </a:t>
            </a:r>
            <a:r>
              <a:rPr lang="de-DE" dirty="0" err="1"/>
              <a:t>esequam</a:t>
            </a:r>
            <a:r>
              <a:rPr lang="de-DE" dirty="0"/>
              <a:t> </a:t>
            </a:r>
            <a:r>
              <a:rPr lang="de-DE" dirty="0" err="1"/>
              <a:t>repe</a:t>
            </a:r>
            <a:r>
              <a:rPr lang="de-DE" dirty="0"/>
              <a:t> </a:t>
            </a:r>
            <a:r>
              <a:rPr lang="de-DE" dirty="0" err="1"/>
              <a:t>volupta</a:t>
            </a:r>
            <a:r>
              <a:rPr lang="de-DE" dirty="0"/>
              <a:t> </a:t>
            </a:r>
            <a:r>
              <a:rPr lang="de-DE" dirty="0" err="1"/>
              <a:t>spelluptas</a:t>
            </a:r>
            <a:r>
              <a:rPr lang="de-DE" dirty="0"/>
              <a:t> </a:t>
            </a:r>
            <a:r>
              <a:rPr lang="de-DE" dirty="0" err="1"/>
              <a:t>id</a:t>
            </a:r>
            <a:r>
              <a:rPr lang="de-DE" dirty="0"/>
              <a:t> </a:t>
            </a:r>
            <a:r>
              <a:rPr lang="de-DE" dirty="0" err="1"/>
              <a:t>ent</a:t>
            </a:r>
            <a:r>
              <a:rPr lang="de-DE" dirty="0"/>
              <a:t>. </a:t>
            </a:r>
            <a:r>
              <a:rPr lang="de-DE" dirty="0" err="1"/>
              <a:t>Liquunt</a:t>
            </a:r>
            <a:r>
              <a:rPr lang="de-DE" dirty="0"/>
              <a:t> </a:t>
            </a:r>
            <a:r>
              <a:rPr lang="de-DE" dirty="0" err="1"/>
              <a:t>everuntur</a:t>
            </a:r>
            <a:r>
              <a:rPr lang="de-DE" dirty="0"/>
              <a:t>, </a:t>
            </a:r>
            <a:r>
              <a:rPr lang="de-DE" dirty="0" err="1"/>
              <a:t>susdae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Nemporiatio</a:t>
            </a:r>
            <a:r>
              <a:rPr lang="de-DE" dirty="0"/>
              <a:t> </a:t>
            </a:r>
            <a:r>
              <a:rPr lang="de-DE" dirty="0" err="1"/>
              <a:t>berferferum</a:t>
            </a:r>
            <a:r>
              <a:rPr lang="de-DE" dirty="0"/>
              <a:t> </a:t>
            </a:r>
            <a:r>
              <a:rPr lang="de-DE" dirty="0" err="1"/>
              <a:t>excepra</a:t>
            </a:r>
            <a:r>
              <a:rPr lang="de-DE" dirty="0"/>
              <a:t> </a:t>
            </a:r>
            <a:r>
              <a:rPr lang="de-DE" dirty="0" err="1"/>
              <a:t>volor</a:t>
            </a:r>
            <a:r>
              <a:rPr lang="de-DE" dirty="0"/>
              <a:t> </a:t>
            </a:r>
            <a:r>
              <a:rPr lang="de-DE" dirty="0" err="1"/>
              <a:t>simporit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</a:t>
            </a:r>
            <a:r>
              <a:rPr lang="de-DE" dirty="0" err="1"/>
              <a:t>quibus</a:t>
            </a:r>
            <a:r>
              <a:rPr lang="de-DE" dirty="0"/>
              <a:t> </a:t>
            </a:r>
            <a:r>
              <a:rPr lang="de-DE" dirty="0" err="1"/>
              <a:t>nonsendiore</a:t>
            </a:r>
            <a:r>
              <a:rPr lang="de-DE" dirty="0"/>
              <a:t> </a:t>
            </a:r>
            <a:r>
              <a:rPr lang="de-DE" dirty="0" err="1"/>
              <a:t>venda</a:t>
            </a:r>
            <a:r>
              <a:rPr lang="de-DE" dirty="0"/>
              <a:t> </a:t>
            </a:r>
            <a:r>
              <a:rPr lang="de-DE" dirty="0" err="1"/>
              <a:t>cuptatios</a:t>
            </a:r>
            <a:r>
              <a:rPr lang="de-DE" dirty="0"/>
              <a:t> </a:t>
            </a:r>
            <a:r>
              <a:rPr lang="de-DE" dirty="0" err="1"/>
              <a:t>ium</a:t>
            </a:r>
            <a:r>
              <a:rPr lang="de-DE" dirty="0"/>
              <a:t> nos </a:t>
            </a:r>
            <a:r>
              <a:rPr lang="de-DE" dirty="0" err="1"/>
              <a:t>sum</a:t>
            </a:r>
            <a:r>
              <a:rPr lang="de-DE" dirty="0"/>
              <a:t>, </a:t>
            </a:r>
            <a:r>
              <a:rPr lang="de-DE" dirty="0" err="1"/>
              <a:t>officabo</a:t>
            </a:r>
            <a:r>
              <a:rPr lang="de-DE" dirty="0"/>
              <a:t>. </a:t>
            </a:r>
          </a:p>
          <a:p>
            <a:pPr lvl="0"/>
            <a:r>
              <a:rPr lang="de-DE" dirty="0" err="1"/>
              <a:t>Quidell</a:t>
            </a:r>
            <a:r>
              <a:rPr lang="de-DE" dirty="0"/>
              <a:t> </a:t>
            </a:r>
            <a:r>
              <a:rPr lang="de-DE" dirty="0" err="1"/>
              <a:t>uptae</a:t>
            </a:r>
            <a:r>
              <a:rPr lang="de-DE" dirty="0"/>
              <a:t>.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vent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volorpos</a:t>
            </a:r>
            <a:r>
              <a:rPr lang="de-DE" dirty="0"/>
              <a:t> </a:t>
            </a:r>
            <a:r>
              <a:rPr lang="de-DE" dirty="0" err="1"/>
              <a:t>estiasp</a:t>
            </a:r>
            <a:r>
              <a:rPr lang="de-DE" dirty="0"/>
              <a:t> </a:t>
            </a:r>
            <a:r>
              <a:rPr lang="de-DE" dirty="0" err="1"/>
              <a:t>ersperatem</a:t>
            </a:r>
            <a:r>
              <a:rPr lang="de-DE" dirty="0"/>
              <a:t>. </a:t>
            </a:r>
            <a:r>
              <a:rPr lang="de-DE" dirty="0" err="1"/>
              <a:t>Harchicit</a:t>
            </a:r>
            <a:r>
              <a:rPr lang="de-DE" dirty="0"/>
              <a:t> </a:t>
            </a:r>
            <a:r>
              <a:rPr lang="de-DE" dirty="0" err="1"/>
              <a:t>facculpa</a:t>
            </a:r>
            <a:r>
              <a:rPr lang="de-DE" dirty="0"/>
              <a:t> </a:t>
            </a:r>
            <a:r>
              <a:rPr lang="de-DE" dirty="0" err="1"/>
              <a:t>vidunti</a:t>
            </a:r>
            <a:r>
              <a:rPr lang="de-DE" dirty="0"/>
              <a:t> </a:t>
            </a:r>
            <a:r>
              <a:rPr lang="de-DE" dirty="0" err="1"/>
              <a:t>umquiatet</a:t>
            </a:r>
            <a:r>
              <a:rPr lang="de-DE" dirty="0"/>
              <a:t>, </a:t>
            </a:r>
            <a:r>
              <a:rPr lang="de-DE" dirty="0" err="1"/>
              <a:t>nobitibus</a:t>
            </a:r>
            <a:r>
              <a:rPr lang="de-DE" dirty="0"/>
              <a:t> </a:t>
            </a:r>
            <a:r>
              <a:rPr lang="de-DE" dirty="0" err="1"/>
              <a:t>doluptate</a:t>
            </a:r>
            <a:r>
              <a:rPr lang="de-DE" dirty="0"/>
              <a:t> </a:t>
            </a:r>
            <a:r>
              <a:rPr lang="de-DE" dirty="0" err="1"/>
              <a:t>quod</a:t>
            </a:r>
            <a:r>
              <a:rPr lang="de-DE" dirty="0"/>
              <a:t> </a:t>
            </a:r>
            <a:r>
              <a:rPr lang="de-DE" dirty="0" err="1"/>
              <a:t>molore</a:t>
            </a:r>
            <a:r>
              <a:rPr lang="de-DE" dirty="0"/>
              <a:t> </a:t>
            </a:r>
            <a:r>
              <a:rPr lang="de-DE" dirty="0" err="1"/>
              <a:t>dolorenis</a:t>
            </a:r>
            <a:r>
              <a:rPr lang="de-DE" dirty="0"/>
              <a:t> </a:t>
            </a:r>
            <a:r>
              <a:rPr lang="de-DE" dirty="0" err="1"/>
              <a:t>consed</a:t>
            </a:r>
            <a:r>
              <a:rPr lang="de-DE" dirty="0"/>
              <a:t> </a:t>
            </a:r>
            <a:r>
              <a:rPr lang="de-DE" dirty="0" err="1"/>
              <a:t>quia</a:t>
            </a:r>
            <a:r>
              <a:rPr lang="de-DE" dirty="0"/>
              <a:t> </a:t>
            </a:r>
            <a:r>
              <a:rPr lang="de-DE" dirty="0" err="1"/>
              <a:t>cus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91626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68416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Hier steht eine Überschrift</a:t>
            </a:r>
            <a:br>
              <a:rPr lang="de-DE" dirty="0"/>
            </a:br>
            <a:r>
              <a:rPr lang="de-DE" dirty="0"/>
              <a:t>zu einem Thema der Präsentation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>
          <a:xfrm>
            <a:off x="444501" y="1709411"/>
            <a:ext cx="4862492" cy="3651837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5450" y="1709411"/>
            <a:ext cx="2178050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5505450" y="2039611"/>
            <a:ext cx="2178050" cy="3265748"/>
          </a:xfrm>
          <a:prstGeom prst="rect">
            <a:avLst/>
          </a:prstGeom>
        </p:spPr>
        <p:txBody>
          <a:bodyPr/>
          <a:lstStyle>
            <a:lvl1pPr marL="199179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8034357" y="1709411"/>
            <a:ext cx="2178050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Inhaltsplatzhalter 6"/>
          <p:cNvSpPr>
            <a:spLocks noGrp="1"/>
          </p:cNvSpPr>
          <p:nvPr>
            <p:ph sz="quarter" idx="15"/>
          </p:nvPr>
        </p:nvSpPr>
        <p:spPr>
          <a:xfrm>
            <a:off x="8034357" y="2039611"/>
            <a:ext cx="2178050" cy="3265748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rgbClr val="3B3B3B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rgbClr val="3B3B3B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4624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el 1"/>
          <p:cNvSpPr>
            <a:spLocks noGrp="1"/>
          </p:cNvSpPr>
          <p:nvPr>
            <p:ph type="title" hasCustomPrompt="1"/>
          </p:nvPr>
        </p:nvSpPr>
        <p:spPr>
          <a:xfrm>
            <a:off x="1630981" y="424731"/>
            <a:ext cx="6841687" cy="802186"/>
          </a:xfrm>
          <a:prstGeom prst="rect">
            <a:avLst/>
          </a:prstGeom>
        </p:spPr>
        <p:txBody>
          <a:bodyPr bIns="0" anchor="b" anchorCtr="0"/>
          <a:lstStyle>
            <a:lvl1pPr>
              <a:defRPr sz="2600" b="1" baseline="0">
                <a:latin typeface="Myriad Pro semibold"/>
              </a:defRPr>
            </a:lvl1pPr>
          </a:lstStyle>
          <a:p>
            <a:r>
              <a:rPr lang="de-DE" dirty="0"/>
              <a:t>Hier steht eine Überschrift</a:t>
            </a:r>
            <a:br>
              <a:rPr lang="de-DE" dirty="0"/>
            </a:br>
            <a:r>
              <a:rPr lang="de-DE" dirty="0"/>
              <a:t>zu einem Thema der Präsentation</a:t>
            </a:r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>
          <a:xfrm>
            <a:off x="476601" y="1709410"/>
            <a:ext cx="2877911" cy="1345915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76601" y="3055326"/>
            <a:ext cx="2877911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Inhaltsplatzhalter 6"/>
          <p:cNvSpPr>
            <a:spLocks noGrp="1"/>
          </p:cNvSpPr>
          <p:nvPr>
            <p:ph sz="quarter" idx="15"/>
          </p:nvPr>
        </p:nvSpPr>
        <p:spPr>
          <a:xfrm>
            <a:off x="476601" y="3385526"/>
            <a:ext cx="2877911" cy="200327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5" name="Bildplatzhalter 5"/>
          <p:cNvSpPr>
            <a:spLocks noGrp="1"/>
          </p:cNvSpPr>
          <p:nvPr>
            <p:ph type="pic" sz="quarter" idx="20"/>
          </p:nvPr>
        </p:nvSpPr>
        <p:spPr>
          <a:xfrm>
            <a:off x="3894471" y="1709410"/>
            <a:ext cx="2877911" cy="1345915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9" hasCustomPrompt="1"/>
          </p:nvPr>
        </p:nvSpPr>
        <p:spPr>
          <a:xfrm>
            <a:off x="3894471" y="3055326"/>
            <a:ext cx="2877911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3" name="Inhaltsplatzhalter 6"/>
          <p:cNvSpPr>
            <a:spLocks noGrp="1"/>
          </p:cNvSpPr>
          <p:nvPr>
            <p:ph sz="quarter" idx="18"/>
          </p:nvPr>
        </p:nvSpPr>
        <p:spPr>
          <a:xfrm>
            <a:off x="3894471" y="3385526"/>
            <a:ext cx="2877911" cy="200327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8" name="Bildplatzhalter 5"/>
          <p:cNvSpPr>
            <a:spLocks noGrp="1"/>
          </p:cNvSpPr>
          <p:nvPr>
            <p:ph type="pic" sz="quarter" idx="23"/>
          </p:nvPr>
        </p:nvSpPr>
        <p:spPr>
          <a:xfrm>
            <a:off x="7312341" y="1709410"/>
            <a:ext cx="2877911" cy="1345915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>
              <a:buNone/>
              <a:defRPr sz="1300"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7312341" y="3055326"/>
            <a:ext cx="2877911" cy="330200"/>
          </a:xfrm>
          <a:prstGeom prst="rect">
            <a:avLst/>
          </a:prstGeom>
          <a:solidFill>
            <a:schemeClr val="tx1"/>
          </a:solidFill>
        </p:spPr>
        <p:txBody>
          <a:bodyPr anchor="ctr" anchorCtr="0"/>
          <a:lstStyle>
            <a:lvl1pPr marL="0" indent="0">
              <a:buNone/>
              <a:defRPr sz="130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6" name="Inhaltsplatzhalter 6"/>
          <p:cNvSpPr>
            <a:spLocks noGrp="1"/>
          </p:cNvSpPr>
          <p:nvPr>
            <p:ph sz="quarter" idx="21"/>
          </p:nvPr>
        </p:nvSpPr>
        <p:spPr>
          <a:xfrm>
            <a:off x="7312341" y="3385526"/>
            <a:ext cx="2877911" cy="2003270"/>
          </a:xfrm>
          <a:prstGeom prst="rect">
            <a:avLst/>
          </a:prstGeom>
        </p:spPr>
        <p:txBody>
          <a:bodyPr/>
          <a:lstStyle>
            <a:lvl1pPr marL="2857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1pPr>
            <a:lvl2pPr marL="597538" indent="-199179">
              <a:buClr>
                <a:schemeClr val="tx1"/>
              </a:buClr>
              <a:buFont typeface="Wingdings" panose="05000000000000000000" pitchFamily="2" charset="2"/>
              <a:buChar char="§"/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8050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1" y="410897"/>
            <a:ext cx="940281" cy="744107"/>
          </a:xfrm>
          <a:prstGeom prst="rect">
            <a:avLst/>
          </a:prstGeom>
        </p:spPr>
      </p:pic>
      <p:sp>
        <p:nvSpPr>
          <p:cNvPr id="12" name="Textfeld 11"/>
          <p:cNvSpPr txBox="1"/>
          <p:nvPr userDrawn="1"/>
        </p:nvSpPr>
        <p:spPr>
          <a:xfrm>
            <a:off x="336550" y="5650420"/>
            <a:ext cx="2933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>
                <a:solidFill>
                  <a:srgbClr val="3B3B3B"/>
                </a:solidFill>
                <a:latin typeface="Myriad Pro" panose="020B0503030403020204" pitchFamily="34" charset="0"/>
              </a:rPr>
              <a:t>Folie </a:t>
            </a:r>
            <a:fld id="{93DF4C8A-D0B4-48A9-8BEF-48EBE33ED7C0}" type="slidenum">
              <a:rPr lang="de-DE" sz="1000" smtClean="0">
                <a:solidFill>
                  <a:srgbClr val="3B3B3B"/>
                </a:solidFill>
                <a:latin typeface="Myriad Pro" panose="020B0503030403020204" pitchFamily="34" charset="0"/>
              </a:rPr>
              <a:t>‹Nr.›</a:t>
            </a:fld>
            <a:r>
              <a:rPr lang="de-DE" sz="1000" baseline="0" dirty="0">
                <a:solidFill>
                  <a:srgbClr val="3B3B3B"/>
                </a:solidFill>
                <a:latin typeface="Myriad Pro" panose="020B0503030403020204" pitchFamily="34" charset="0"/>
              </a:rPr>
              <a:t> </a:t>
            </a:r>
            <a:endParaRPr lang="de-DE" sz="1000" dirty="0">
              <a:solidFill>
                <a:srgbClr val="3B3B3B"/>
              </a:solidFill>
              <a:latin typeface="Myriad Pro" panose="020B0503030403020204" pitchFamily="34" charset="0"/>
            </a:endParaRPr>
          </a:p>
        </p:txBody>
      </p:sp>
      <p:sp>
        <p:nvSpPr>
          <p:cNvPr id="13" name="Textfeld 12"/>
          <p:cNvSpPr txBox="1"/>
          <p:nvPr userDrawn="1"/>
        </p:nvSpPr>
        <p:spPr>
          <a:xfrm>
            <a:off x="5976070" y="5650419"/>
            <a:ext cx="4337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baseline="0" dirty="0">
                <a:solidFill>
                  <a:srgbClr val="3B3B3B"/>
                </a:solidFill>
                <a:latin typeface="Myriad Pro" panose="020B0503030403020204" pitchFamily="34" charset="0"/>
              </a:rPr>
              <a:t> © MLEUV I Referat 33 I AGZ ab 2026 / März 2026</a:t>
            </a:r>
            <a:endParaRPr lang="de-DE" sz="1000" dirty="0">
              <a:solidFill>
                <a:srgbClr val="3B3B3B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62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9" r:id="rId2"/>
    <p:sldLayoutId id="2147483676" r:id="rId3"/>
    <p:sldLayoutId id="2147483677" r:id="rId4"/>
    <p:sldLayoutId id="2147483678" r:id="rId5"/>
  </p:sldLayoutIdLst>
  <p:hf hdr="0" ftr="0" dt="0"/>
  <p:txStyles>
    <p:titleStyle>
      <a:lvl1pPr algn="l" defTabSz="796717" rtl="0" eaLnBrk="1" latinLnBrk="0" hangingPunct="1">
        <a:lnSpc>
          <a:spcPct val="90000"/>
        </a:lnSpc>
        <a:spcBef>
          <a:spcPct val="0"/>
        </a:spcBef>
        <a:buNone/>
        <a:defRPr sz="3834" kern="1200">
          <a:solidFill>
            <a:schemeClr val="bg1">
              <a:lumMod val="10000"/>
            </a:schemeClr>
          </a:solidFill>
          <a:latin typeface="+mj-lt"/>
          <a:ea typeface="+mj-ea"/>
          <a:cs typeface="+mj-cs"/>
        </a:defRPr>
      </a:lvl1pPr>
    </p:titleStyle>
    <p:bodyStyle>
      <a:lvl1pPr marL="199179" indent="-199179" algn="l" defTabSz="796717" rtl="0" eaLnBrk="1" latinLnBrk="0" hangingPunct="1">
        <a:lnSpc>
          <a:spcPct val="90000"/>
        </a:lnSpc>
        <a:spcBef>
          <a:spcPts val="871"/>
        </a:spcBef>
        <a:buFont typeface="Arial" panose="020B0604020202020204" pitchFamily="34" charset="0"/>
        <a:buChar char="•"/>
        <a:defRPr sz="244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597538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2091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995896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743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1394254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1792613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190971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589329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987688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386046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1pPr>
      <a:lvl2pPr marL="398358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2pPr>
      <a:lvl3pPr marL="796717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195075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4pPr>
      <a:lvl5pPr marL="1593433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5pPr>
      <a:lvl6pPr marL="1991792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390150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788509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186867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de-DE" dirty="0"/>
              <a:t>Infoveranstaltung zum ELER</a:t>
            </a:r>
          </a:p>
          <a:p>
            <a:pPr algn="ctr"/>
            <a:r>
              <a:rPr lang="de-DE" dirty="0"/>
              <a:t> 04.06.2026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AGZ ab 2026 </a:t>
            </a:r>
          </a:p>
          <a:p>
            <a:pPr algn="ctr"/>
            <a:r>
              <a:rPr lang="de-DE" sz="2400" b="0" dirty="0"/>
              <a:t>MLEUV, Referat 33 - Susann Albrecht</a:t>
            </a:r>
          </a:p>
        </p:txBody>
      </p:sp>
    </p:spTree>
    <p:extLst>
      <p:ext uri="{BB962C8B-B14F-4D97-AF65-F5344CB8AC3E}">
        <p14:creationId xmlns:p14="http://schemas.microsoft.com/office/powerpoint/2010/main" val="1847147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D53CD-4B58-8BEF-82DA-3E326FB79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4CE2D-8D5D-4093-8F65-22058EC94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1B9F04-5E75-456D-9D4A-8939DAB7EE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indent="0">
              <a:buNone/>
            </a:pPr>
            <a:endParaRPr lang="de-DE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de-DE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de-DE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algn="ctr">
              <a:buNone/>
            </a:pPr>
            <a:r>
              <a:rPr lang="de-DE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676931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AGZ ab 2026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3"/>
          </p:nvPr>
        </p:nvSpPr>
        <p:spPr>
          <a:xfrm>
            <a:off x="482886" y="1893600"/>
            <a:ext cx="9741958" cy="3448962"/>
          </a:xfrm>
        </p:spPr>
        <p:txBody>
          <a:bodyPr/>
          <a:lstStyle/>
          <a:p>
            <a:pPr marL="0" indent="0">
              <a:buNone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Umstellung der Förderung auf Finanzierung über GAP-Strategieplan ab 2026 [gemäß Artikel 71 VO (EU) 2021/2115] 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Intervention EL-0201 Ausgleichszulage für benachteiligte Gebiete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für Finanzjahre 2027 (KJ 2026) und 2028 (KJ 2027) jeweils 24,5 Mio. Euro für Brandenburg und 73.075 Euro für Berlin geplant (65 % EU-Anteil, Rest GAK)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077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C23FE-12D6-EE00-5417-6F6DCECE1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2A491-D845-7558-6442-81E483A82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C98ADB-D1DF-DCCF-735E-79F7E38598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2886" y="1893600"/>
            <a:ext cx="9741958" cy="3448962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</a:t>
            </a: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Richtlinie des Ministeriums für Land- und Ernährungswirtschaft, Umwelt und Verbraucherschutz des Landes Brandenburg zur Förderung von landwirtschaftlichen Unternehmen in benachteiligten Gebieten (Ausgleichszulage / AGZ)</a:t>
            </a:r>
          </a:p>
          <a:p>
            <a:pPr marL="0" indent="0">
              <a:buNone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Inkraftsetzungsverfahren läuft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geplante Geltungsdauer 2026-2027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5420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5DFC0-677D-7336-4B8E-FD20745F4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E436D0-5568-896D-C00C-592EC2FA4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E14734D-C1AF-D8B3-DB52-A531F9677FC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Zuwendungszweck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Beitrag zur dauerhaften Nutzung landwirtschaftlicher Flächen, zur Erhaltung der Landschaft sowie zur Erhaltung und Förderung von nachhaltigen Bewirtschaftungsformen in den benachteiligten Gebieten der Länder Brandenburg und Berlin </a:t>
            </a:r>
          </a:p>
          <a:p>
            <a:pPr marL="0" indent="0">
              <a:buNone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Gegenstand der Förderung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Gewährung einer Ausgleichszulage zum teilweisen oder vollständigen Ausgleich von Einkommensverlusten und zusätzlichen Kosten, die in benachteiligten Gebieten wirtschaftenden Landwirten im Vergleich mit Landwirten in nicht benachteiligten Gebieten entstehen</a:t>
            </a:r>
          </a:p>
        </p:txBody>
      </p:sp>
    </p:spTree>
    <p:extLst>
      <p:ext uri="{BB962C8B-B14F-4D97-AF65-F5344CB8AC3E}">
        <p14:creationId xmlns:p14="http://schemas.microsoft.com/office/powerpoint/2010/main" val="1161109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81A66-3787-6060-F244-B0E9E887B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57C1FA-FF61-4EC5-C108-1D4BD20EE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80E5881-044E-8B7D-C2A9-8085E4C870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lv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Zuwendungsempfänger</a:t>
            </a: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>
              <a:buNone/>
            </a:pPr>
            <a:r>
              <a:rPr lang="de-DE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</a:t>
            </a: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aktive Betriebsinhaber / aktive Landwirte im Sinne des § 8 der GAP-Direktzahlungen-Verordnung (GAPDZV) in der jeweils geltenden Fassung in Verbindung mit Artikel 3 Nummer 1 der Verordnung (EU) 2021/2115 (wie bei Direktzahlungen)</a:t>
            </a:r>
          </a:p>
          <a:p>
            <a:pPr marL="0" indent="0">
              <a:buNone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Zuwendungsvoraussetzungen</a:t>
            </a: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- zuwendungsfähig sind landwirtschaftliche Flächen gemäß § 4 der GAPDZV, die in den benachteiligten Gebieten gemäß Artikel 	71 Absatz 2 der Verordnung (EU) 2021/2115 i. V. m. Artikel 32 Absatz 3 der Verordnung (EU) Nr. 1305/2013 innerhalb der Länder Brandenburg und Berlin liegen 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7934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DA211-2432-2A49-0F23-730F9FE30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64ECD-DC32-4CCF-3D3B-272783ACA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0AFE4-87D7-8850-D515-2550AB57B0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lv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Zuwendungsvoraussetzungen </a:t>
            </a: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für landwirtschaftliche Flächen in den benachteiligten Gebieten außerhalb der Länder Brandenburg und Berlin wird keine Ausgleichszulage gewährt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Mindestschlaggröße von 0,3  ha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für landwirtschaftliche Flächen, die nicht gemäß § 3 der GAPDZV für eine landwirtschaftliche Tätigkeit genutzt werden, wird keine Ausgleichszulage gewährt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8672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ED424-A7B8-8242-5FEA-6783CD801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8EB98C-E643-09CF-11B5-88156C1E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599BC46-B4A6-F0C3-5FC1-65D2907401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indent="0">
              <a:buNone/>
            </a:pPr>
            <a:r>
              <a:rPr lang="de-DE" u="sng" dirty="0"/>
              <a:t> </a:t>
            </a: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Bemessungsgrundlage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bewirtschaftete landwirtschaftliche Fläche in benachteiligten Gebieten 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Höhe der Zuwendung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die Ausgleichszulage in den benachteiligten Gebieten beträgt jährlich 25 Euro je Hektar landwirtschaftliche Fläche</a:t>
            </a: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die Bagatellgrenze beträgt jährlich 250 Euro je Antrag </a:t>
            </a:r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pPr marL="0" lv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822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DB6B6-0D65-6B92-8E8D-42C1D6333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6545D2-B2F9-9C5C-E54C-4E67C6E92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115B5E-D1E2-28B3-8709-EFBC6CAC03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lv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Sonstige Zuwendungsbestimmungen</a:t>
            </a: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Zuwendungsempfänger haben gem. § 3 des GAP-Konditionalitäten-Gesetzes (</a:t>
            </a:r>
            <a:r>
              <a:rPr lang="de-DE" sz="2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GAPKondG</a:t>
            </a: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im gesamten Betrieb die Verpflichtungen der Konditionalität nach Anhang III der Verordnung 2021/2115 und der sozialen Konditionalität nach Anhang IV der Verordnung (EU) 2021/2115  einzuhalten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de-DE" sz="2000" u="sng" dirty="0"/>
              <a:t>Antragsverfahren</a:t>
            </a:r>
          </a:p>
          <a:p>
            <a:pPr>
              <a:buFontTx/>
              <a:buChar char="-"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Antragstellung mit Sammelantrag im Mai (ab 2026 neue FP-Nr.: 3326)</a:t>
            </a:r>
          </a:p>
          <a:p>
            <a:pPr>
              <a:buFontTx/>
              <a:buChar char="-"/>
            </a:pPr>
            <a:endParaRPr lang="de-DE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143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BC0C6-EC09-0FEC-4DEB-4A6D8193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9DE1A-046E-8E48-20CE-8583943FA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981" y="424731"/>
            <a:ext cx="5927287" cy="80218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de-DE" dirty="0"/>
              <a:t>AGZ ab 2026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264791-C3F4-9A2C-4226-73C8DA56AE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0796" y="1632558"/>
            <a:ext cx="9741958" cy="3652242"/>
          </a:xfrm>
        </p:spPr>
        <p:txBody>
          <a:bodyPr/>
          <a:lstStyle/>
          <a:p>
            <a:pPr marL="0" indent="0">
              <a:buNone/>
            </a:pPr>
            <a:r>
              <a:rPr lang="de-DE" sz="20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Bewilligung / Auszahlung</a:t>
            </a:r>
            <a:endParaRPr lang="de-DE" sz="2000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r>
              <a:rPr lang="de-DE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</a:t>
            </a: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Bewilligungsbehörde ist das für den Bereich Landwirtschaft zuständige Amt des Landkreises; für Antragsteller / Antragstellerinnen mit Betriebssitz im Land Berlin ist das LELF zuständige Bewilligungsbehörde </a:t>
            </a:r>
            <a:endParaRPr lang="de-DE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de-DE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de-DE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Auszahlung  der Mittel erfolgt auf Grundlage des Zahlungsantrages in Verbindung mit dem geprüften Nutzungsnachweis ab dem 1. Dezember </a:t>
            </a:r>
            <a:endParaRPr lang="de-DE" sz="2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078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Allgemeine Themen">
      <a:dk1>
        <a:srgbClr val="214152"/>
      </a:dk1>
      <a:lt1>
        <a:srgbClr val="FFFFFF"/>
      </a:lt1>
      <a:dk2>
        <a:srgbClr val="214152"/>
      </a:dk2>
      <a:lt2>
        <a:srgbClr val="FFFFFF"/>
      </a:lt2>
      <a:accent1>
        <a:srgbClr val="295065"/>
      </a:accent1>
      <a:accent2>
        <a:srgbClr val="33637D"/>
      </a:accent2>
      <a:accent3>
        <a:srgbClr val="3E7898"/>
      </a:accent3>
      <a:accent4>
        <a:srgbClr val="4688AC"/>
      </a:accent4>
      <a:accent5>
        <a:srgbClr val="5C9ABC"/>
      </a:accent5>
      <a:accent6>
        <a:srgbClr val="77AAC7"/>
      </a:accent6>
      <a:hlink>
        <a:srgbClr val="214152"/>
      </a:hlink>
      <a:folHlink>
        <a:srgbClr val="3A3838"/>
      </a:folHlink>
    </a:clrScheme>
    <a:fontScheme name="Schrift MLUK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ster-MLEUV.pptx" id="{54F3C666-9386-481E-884B-C5C2F7A184C8}" vid="{BB876456-9510-4234-BA22-3FCB1D341B3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Powerpoint-Master-MLEUV</Template>
  <TotalTime>0</TotalTime>
  <Words>484</Words>
  <Application>Microsoft Office PowerPoint</Application>
  <PresentationFormat>Benutzerdefiniert</PresentationFormat>
  <Paragraphs>63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Calibri</vt:lpstr>
      <vt:lpstr>Myriad Pro</vt:lpstr>
      <vt:lpstr>Myriad Pro semibold</vt:lpstr>
      <vt:lpstr>Open Sans</vt:lpstr>
      <vt:lpstr>Wingdings</vt:lpstr>
      <vt:lpstr>Office</vt:lpstr>
      <vt:lpstr>PowerPoint-Präsentation</vt:lpstr>
      <vt:lpstr>AGZ ab 2026</vt:lpstr>
      <vt:lpstr>AGZ ab 2026</vt:lpstr>
      <vt:lpstr>AGZ ab 2026</vt:lpstr>
      <vt:lpstr>AGZ ab 2026</vt:lpstr>
      <vt:lpstr>AGZ ab 2026</vt:lpstr>
      <vt:lpstr>AGZ ab 2026</vt:lpstr>
      <vt:lpstr>AGZ ab 2026</vt:lpstr>
      <vt:lpstr>AGZ ab 2026</vt:lpstr>
      <vt:lpstr>AGZ ab 2026</vt:lpstr>
    </vt:vector>
  </TitlesOfParts>
  <Company>ZIT-BB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Julia Dutschke</dc:creator>
  <cp:lastModifiedBy>Albrecht, Susann</cp:lastModifiedBy>
  <cp:revision>1</cp:revision>
  <dcterms:created xsi:type="dcterms:W3CDTF">2025-01-09T16:27:38Z</dcterms:created>
  <dcterms:modified xsi:type="dcterms:W3CDTF">2026-06-03T12:41:06Z</dcterms:modified>
</cp:coreProperties>
</file>